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ntertainer_Book2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804BBC-B717-4FB7-8180-7EC40FBB4F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Entertainer_Book2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ED259A-498E-4AC3-93A2-A07160A46B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2/16/2021 3:00:13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B9B821F-E359-430A-BB92-46CCC26B7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766762"/>
            <a:ext cx="109251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2021-02-16T15:00:14Z</dcterms:created>
  <dcterms:modified xsi:type="dcterms:W3CDTF">2021-02-16T15:00:14Z</dcterms:modified>
</cp:coreProperties>
</file>