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50292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anose="020B0A04020102020204" pitchFamily="34" charset="0"/>
              </a:rPr>
              <a:t>Deepesh</a:t>
            </a:r>
            <a:r>
              <a:rPr lang="en-US" sz="2400" dirty="0" smtClean="0">
                <a:latin typeface="Arial Black" panose="020B0A04020102020204" pitchFamily="34" charset="0"/>
              </a:rPr>
              <a:t> Nair</a:t>
            </a:r>
          </a:p>
          <a:p>
            <a:r>
              <a:rPr lang="en-US" sz="2400" dirty="0" err="1" smtClean="0">
                <a:latin typeface="Arial Black" panose="020B0A04020102020204" pitchFamily="34" charset="0"/>
              </a:rPr>
              <a:t>Somnath</a:t>
            </a:r>
            <a:r>
              <a:rPr lang="en-US" sz="2400" dirty="0" smtClean="0">
                <a:latin typeface="Arial Black" panose="020B0A04020102020204" pitchFamily="34" charset="0"/>
              </a:rPr>
              <a:t> Banerjee</a:t>
            </a:r>
          </a:p>
          <a:p>
            <a:r>
              <a:rPr lang="en-US" sz="2400" dirty="0" err="1" smtClean="0">
                <a:latin typeface="Arial Black" panose="020B0A04020102020204" pitchFamily="34" charset="0"/>
              </a:rPr>
              <a:t>Veera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created xsi:type="dcterms:W3CDTF">2023-06-04T02:38:07Z</dcterms:created>
  <dcterms:modified xsi:type="dcterms:W3CDTF">2023-06-04T14:35:20Z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2023-06-02T00:00:00Z</vt:filetime>
  </property>
  <property fmtid="{D5CDD505-2E9C-101B-9397-08002B2CF9AE}" pid="3" name="LastSaved">
    <vt:filetime>2023-06-04T00:00:00Z</vt:filetime>
  </property>
</Properties>
</file>