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367" r:id="rId2"/>
    <p:sldId id="366" r:id="rId3"/>
    <p:sldId id="365" r:id="rId4"/>
    <p:sldId id="364" r:id="rId5"/>
    <p:sldId id="362" r:id="rId6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3571" autoAdjust="0"/>
  </p:normalViewPr>
  <p:slideViewPr>
    <p:cSldViewPr snapToGrid="0">
      <p:cViewPr>
        <p:scale>
          <a:sx n="33" d="100"/>
          <a:sy n="33" d="100"/>
        </p:scale>
        <p:origin x="24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2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0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5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571857"/>
            <a:chOff x="4496160" y="613461"/>
            <a:chExt cx="1735546" cy="1570799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id=</a:t>
              </a:r>
              <a:r>
                <a:rPr lang="en-US" altLang="ko-KR" sz="1100" dirty="0" err="1" smtClean="0">
                  <a:solidFill>
                    <a:srgbClr val="222222"/>
                  </a:solidFill>
                  <a:latin typeface="+mn-ea"/>
                </a:rPr>
                <a:t>aaa</a:t>
              </a:r>
              <a:endParaRPr lang="en-US" altLang="ko-KR" sz="1100" dirty="0" smtClean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</a:rPr>
                <a:t>password=1234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421293"/>
            <a:ext cx="779790" cy="154279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id=</a:t>
            </a:r>
            <a:r>
              <a:rPr lang="en-US" altLang="ko-KR" sz="1000" dirty="0" err="1">
                <a:solidFill>
                  <a:srgbClr val="222222"/>
                </a:solidFill>
                <a:latin typeface="+mn-ea"/>
              </a:rPr>
              <a:t>aaa</a:t>
            </a:r>
            <a:endParaRPr lang="en-US" altLang="ko-KR" sz="10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222222"/>
                </a:solidFill>
                <a:latin typeface="+mn-ea"/>
              </a:rPr>
              <a:t>password=1234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localhost:8088/mysite4/user/login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5405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/user/login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UserController.login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17951" y="2906663"/>
            <a:ext cx="15900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616682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3909517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mysite4&gt;user&gt;login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7203476" y="14280543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5571457"/>
            <a:ext cx="1354331" cy="4751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033952" y="15144497"/>
            <a:ext cx="82281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/user/login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){</a:t>
            </a:r>
          </a:p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b="1" dirty="0" smtClean="0">
                <a:solidFill>
                  <a:srgbClr val="000000"/>
                </a:solidFill>
                <a:latin typeface="+mn-ea"/>
              </a:rPr>
              <a:t>   if(</a:t>
            </a:r>
            <a:r>
              <a:rPr lang="ko-KR" altLang="en-US" sz="4000" b="1" dirty="0" smtClean="0">
                <a:solidFill>
                  <a:srgbClr val="000000"/>
                </a:solidFill>
                <a:latin typeface="+mn-ea"/>
              </a:rPr>
              <a:t>성공이면</a:t>
            </a:r>
            <a:r>
              <a:rPr lang="en-US" altLang="ko-KR" sz="4000" b="1" dirty="0" smtClean="0">
                <a:solidFill>
                  <a:srgbClr val="000000"/>
                </a:solidFill>
                <a:latin typeface="+mn-ea"/>
              </a:rPr>
              <a:t>){</a:t>
            </a:r>
          </a:p>
          <a:p>
            <a:pPr algn="l"/>
            <a:r>
              <a:rPr lang="en-US" altLang="ko-KR" sz="4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4000" b="1" dirty="0" err="1" smtClean="0">
                <a:solidFill>
                  <a:srgbClr val="000000"/>
                </a:solidFill>
                <a:latin typeface="+mn-ea"/>
              </a:rPr>
              <a:t>authUser</a:t>
            </a:r>
            <a:r>
              <a:rPr lang="en-US" altLang="ko-KR" sz="4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4000" b="1" dirty="0" smtClean="0">
                <a:solidFill>
                  <a:srgbClr val="000000"/>
                </a:solidFill>
                <a:latin typeface="+mn-ea"/>
              </a:rPr>
              <a:t>세션저장</a:t>
            </a:r>
            <a:endParaRPr lang="en-US" altLang="ko-KR" sz="4000" b="1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main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 }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esle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{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loginForm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 }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594750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8507075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960239" y="17872775"/>
            <a:ext cx="20153653" cy="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23520513"/>
            <a:ext cx="5110581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5198520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/user/login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862" y="1162049"/>
            <a:ext cx="31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aaa&amp;password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=1234</a:t>
            </a:r>
          </a:p>
        </p:txBody>
      </p:sp>
      <p:cxnSp>
        <p:nvCxnSpPr>
          <p:cNvPr id="250" name="직선 연결선 249"/>
          <p:cNvCxnSpPr/>
          <p:nvPr/>
        </p:nvCxnSpPr>
        <p:spPr>
          <a:xfrm>
            <a:off x="46231604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695337" y="12068748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7" y="-264038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mysite4&gt;user&gt;login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1709696"/>
            <a:ext cx="2833790" cy="123415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2077771" y="1050714"/>
            <a:ext cx="563829" cy="79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21350458" y="2616687"/>
            <a:ext cx="2161178" cy="853299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getUsert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1642130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20619417" y="3002091"/>
            <a:ext cx="1087784" cy="102846"/>
            <a:chOff x="11414744" y="2227258"/>
            <a:chExt cx="694100" cy="87312"/>
          </a:xfrm>
        </p:grpSpPr>
        <p:cxnSp>
          <p:nvCxnSpPr>
            <p:cNvPr id="77" name="직선 화살표 연결선 76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84575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9163215" y="2625350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login(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19089074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모서리가 둥근 직사각형 6"/>
          <p:cNvSpPr/>
          <p:nvPr/>
        </p:nvSpPr>
        <p:spPr>
          <a:xfrm>
            <a:off x="24102961" y="15808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insert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person.insert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9035555" y="2089916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4039443" y="2112477"/>
            <a:ext cx="16807887" cy="4372833"/>
            <a:chOff x="19770960" y="6402740"/>
            <a:chExt cx="16807887" cy="4372833"/>
          </a:xfrm>
        </p:grpSpPr>
        <p:grpSp>
          <p:nvGrpSpPr>
            <p:cNvPr id="93" name="그룹 92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37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122" name="모서리가 둥근 직사각형 121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1" name="직선 화살표 연결선 130"/>
              <p:cNvCxnSpPr>
                <a:stCxn id="123" idx="2"/>
                <a:endCxn id="124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11" name="직선 화살표 연결선 11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09" name="직선 화살표 연결선 108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07" name="직선 화살표 연결선 10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04" name="직선 화살표 연결선 10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직사각형 138"/>
          <p:cNvSpPr/>
          <p:nvPr/>
        </p:nvSpPr>
        <p:spPr>
          <a:xfrm>
            <a:off x="23003209" y="3100654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628746" y="2368625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2972008" y="2954906"/>
            <a:ext cx="1304669" cy="108320"/>
            <a:chOff x="13151438" y="2227258"/>
            <a:chExt cx="1347752" cy="87312"/>
          </a:xfrm>
        </p:grpSpPr>
        <p:cxnSp>
          <p:nvCxnSpPr>
            <p:cNvPr id="144" name="직선 화살표 연결선 143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23200418" y="2349381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18182589" y="3002091"/>
            <a:ext cx="1087784" cy="102846"/>
            <a:chOff x="11414744" y="2227258"/>
            <a:chExt cx="694100" cy="87312"/>
          </a:xfrm>
        </p:grpSpPr>
        <p:cxnSp>
          <p:nvCxnSpPr>
            <p:cNvPr id="149" name="직선 화살표 연결선 14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18229825" y="2331730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4247416" y="2539306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19437314" y="6954342"/>
            <a:ext cx="5489253" cy="3938583"/>
            <a:chOff x="25207493" y="4938053"/>
            <a:chExt cx="5489253" cy="3938583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25207493" y="5330205"/>
              <a:ext cx="4283417" cy="3546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ko-KR" b="1" dirty="0" smtClean="0">
                  <a:solidFill>
                    <a:srgbClr val="C00000"/>
                  </a:solidFill>
                  <a:latin typeface="+mn-ea"/>
                </a:rPr>
                <a:t>private String id=</a:t>
              </a:r>
              <a:r>
                <a:rPr lang="en-US" altLang="ko-KR" b="1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dirty="0">
                  <a:solidFill>
                    <a:srgbClr val="C00000"/>
                  </a:solidFill>
                  <a:latin typeface="+mn-ea"/>
                </a:rPr>
                <a:t>private String </a:t>
              </a:r>
              <a:r>
                <a:rPr lang="en-US" altLang="ko-KR" b="1" dirty="0" smtClean="0">
                  <a:solidFill>
                    <a:srgbClr val="C00000"/>
                  </a:solidFill>
                  <a:latin typeface="+mn-ea"/>
                </a:rPr>
                <a:t>password=1234</a:t>
              </a:r>
              <a:endParaRPr lang="en-US" altLang="ko-KR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name=</a:t>
              </a: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gender=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-------</a:t>
              </a:r>
            </a:p>
            <a:p>
              <a:pPr>
                <a:defRPr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g/s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toString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()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5309093" y="4960873"/>
              <a:ext cx="160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0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x333</a:t>
              </a:r>
              <a:endParaRPr lang="en-US" altLang="ko-KR" sz="18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8383297" y="4938053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589133" y="6744625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D.S</a:t>
              </a:r>
              <a:endParaRPr lang="en-US" altLang="ko-KR" sz="1800" dirty="0" smtClean="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6081" y="3091329"/>
            <a:ext cx="2876550" cy="1724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8785" y="4113916"/>
            <a:ext cx="3454468" cy="1084249"/>
          </a:xfrm>
          <a:prstGeom prst="rect">
            <a:avLst/>
          </a:prstGeom>
        </p:spPr>
      </p:pic>
      <p:grpSp>
        <p:nvGrpSpPr>
          <p:cNvPr id="159" name="그룹 158"/>
          <p:cNvGrpSpPr/>
          <p:nvPr/>
        </p:nvGrpSpPr>
        <p:grpSpPr>
          <a:xfrm>
            <a:off x="25846992" y="6954342"/>
            <a:ext cx="6245908" cy="3938583"/>
            <a:chOff x="25207493" y="4938053"/>
            <a:chExt cx="6245908" cy="3938583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25207493" y="5330205"/>
              <a:ext cx="4283417" cy="3546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</a:rPr>
                <a:t>private </a:t>
              </a:r>
              <a:r>
                <a:rPr lang="en-US" altLang="ko-KR" b="1" dirty="0" err="1" smtClean="0">
                  <a:solidFill>
                    <a:srgbClr val="0070C0"/>
                  </a:solidFill>
                  <a:latin typeface="+mn-ea"/>
                </a:rPr>
                <a:t>int</a:t>
              </a:r>
              <a:r>
                <a:rPr lang="en-US" altLang="ko-KR" b="1" dirty="0" smtClean="0">
                  <a:solidFill>
                    <a:srgbClr val="0070C0"/>
                  </a:solidFill>
                  <a:latin typeface="+mn-ea"/>
                </a:rPr>
                <a:t> no= 1</a:t>
              </a:r>
            </a:p>
            <a:p>
              <a:pPr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private String id=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private String 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password=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dirty="0">
                  <a:solidFill>
                    <a:srgbClr val="0070C0"/>
                  </a:solidFill>
                  <a:latin typeface="+mn-ea"/>
                </a:rPr>
                <a:t>private String </a:t>
              </a:r>
              <a:r>
                <a:rPr lang="en-US" altLang="ko-KR" b="1" dirty="0" smtClean="0">
                  <a:solidFill>
                    <a:srgbClr val="0070C0"/>
                  </a:solidFill>
                  <a:latin typeface="+mn-ea"/>
                </a:rPr>
                <a:t>name= "</a:t>
              </a:r>
              <a:r>
                <a:rPr lang="ko-KR" altLang="en-US" b="1" dirty="0" smtClean="0">
                  <a:solidFill>
                    <a:srgbClr val="0070C0"/>
                  </a:solidFill>
                  <a:latin typeface="+mn-ea"/>
                </a:rPr>
                <a:t>황일영</a:t>
              </a:r>
              <a:r>
                <a:rPr lang="en-US" altLang="ko-KR" b="1" dirty="0" smtClean="0">
                  <a:solidFill>
                    <a:srgbClr val="0070C0"/>
                  </a:solidFill>
                  <a:latin typeface="+mn-ea"/>
                </a:rPr>
                <a:t>"</a:t>
              </a:r>
              <a:endParaRPr lang="en-US" altLang="ko-KR" b="1" dirty="0">
                <a:solidFill>
                  <a:srgbClr val="0070C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gender=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-------</a:t>
              </a:r>
            </a:p>
            <a:p>
              <a:pPr>
                <a:defRPr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g/s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toString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()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309093" y="4960873"/>
              <a:ext cx="160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0x999</a:t>
              </a:r>
              <a:endParaRPr lang="en-US" altLang="ko-KR" sz="18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8383297" y="4938053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9589133" y="6744625"/>
              <a:ext cx="186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SqlSession</a:t>
              </a:r>
              <a:endParaRPr lang="en-US" altLang="ko-KR" sz="1800" dirty="0" smtClean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6541304" y="5714101"/>
            <a:ext cx="1830673" cy="286232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성공이면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메인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실패면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로그인폼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67997" y="3557269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리다이렉트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1" name="직선 화살표 연결선 170"/>
          <p:cNvCxnSpPr>
            <a:cxnSpLocks/>
          </p:cNvCxnSpPr>
          <p:nvPr/>
        </p:nvCxnSpPr>
        <p:spPr bwMode="auto">
          <a:xfrm>
            <a:off x="1809548" y="18305314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7"/>
          <p:cNvSpPr>
            <a:spLocks noChangeArrowheads="1"/>
          </p:cNvSpPr>
          <p:nvPr/>
        </p:nvSpPr>
        <p:spPr bwMode="auto">
          <a:xfrm>
            <a:off x="1743356" y="4104875"/>
            <a:ext cx="2420841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</a:t>
            </a:r>
            <a:r>
              <a:rPr lang="en-US" altLang="ko-KR" sz="1100" dirty="0" smtClean="0">
                <a:latin typeface="+mn-ea"/>
                <a:ea typeface="+mn-ea"/>
              </a:rPr>
              <a:t>main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7487324" y="3272974"/>
            <a:ext cx="1635938" cy="207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7100830" y="6469121"/>
            <a:ext cx="1830673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*session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authUser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저장한다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8828582" y="5275130"/>
            <a:ext cx="769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출력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0545621" y="3100654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8183732" y="3100654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</a:t>
            </a:r>
          </a:p>
          <a:p>
            <a:pPr latinLnBrk="1">
              <a:defRPr/>
            </a:pPr>
            <a:r>
              <a:rPr lang="en-US" altLang="ko-KR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28833" y="14490634"/>
            <a:ext cx="604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aaa&amp;password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=1234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9940102" y="15144497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26525864" y="16108268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6810973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 flipH="1" flipV="1">
            <a:off x="26546319" y="16487265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064077" y="15144497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getUser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34972231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5910200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88" name="직선 화살표 연결선 187"/>
          <p:cNvCxnSpPr/>
          <p:nvPr/>
        </p:nvCxnSpPr>
        <p:spPr>
          <a:xfrm flipH="1" flipV="1">
            <a:off x="34912149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8807090" y="15144497"/>
            <a:ext cx="888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user.getUser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", 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0" name="직선 화살표 연결선 189"/>
          <p:cNvCxnSpPr/>
          <p:nvPr/>
        </p:nvCxnSpPr>
        <p:spPr>
          <a:xfrm>
            <a:off x="44584946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5522915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5500175" y="16737526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93" name="직선 화살표 연결선 192"/>
          <p:cNvCxnSpPr/>
          <p:nvPr/>
        </p:nvCxnSpPr>
        <p:spPr>
          <a:xfrm flipH="1" flipV="1">
            <a:off x="44524864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35788221" y="16737526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26910503" y="16737526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3600" b="1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authUser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2771291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794304" y="1731321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/main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895675" y="19978077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loginForm?result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=fail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01" name="직선 화살표 연결선 200"/>
          <p:cNvCxnSpPr/>
          <p:nvPr/>
        </p:nvCxnSpPr>
        <p:spPr>
          <a:xfrm flipH="1" flipV="1">
            <a:off x="1928431" y="19844007"/>
            <a:ext cx="20221702" cy="368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cxnSpLocks/>
          </p:cNvCxnSpPr>
          <p:nvPr/>
        </p:nvCxnSpPr>
        <p:spPr bwMode="auto">
          <a:xfrm>
            <a:off x="1809548" y="20323172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571858"/>
            <a:chOff x="4496160" y="613461"/>
            <a:chExt cx="1735546" cy="1570800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2764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result=fail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421293"/>
            <a:ext cx="779790" cy="211204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105157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862503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result=fail</a:t>
            </a:r>
          </a:p>
          <a:p>
            <a:pPr>
              <a:defRPr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4232037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localhost:8088/mysite4/user/loginForm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6462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loginForm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UserController.loginForm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70872" y="2906663"/>
            <a:ext cx="13913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loginForm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616682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3909517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loginForm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7203476" y="14280543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5571457"/>
            <a:ext cx="1354331" cy="195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796928" y="15170908"/>
            <a:ext cx="4625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loginForm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loginForm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594750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613998" y="16866761"/>
            <a:ext cx="331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121499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70" idx="3"/>
          </p:cNvCxnSpPr>
          <p:nvPr/>
        </p:nvCxnSpPr>
        <p:spPr>
          <a:xfrm flipH="1">
            <a:off x="15927270" y="16263526"/>
            <a:ext cx="4996806" cy="957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1928431" y="17255180"/>
            <a:ext cx="10076441" cy="3961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9390965"/>
            <a:ext cx="5110581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5198520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loginForm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456" y="6824296"/>
            <a:ext cx="714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aaa&amp;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password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=1234&amp;name=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&amp;gender=male</a:t>
            </a:r>
          </a:p>
        </p:txBody>
      </p:sp>
      <p:cxnSp>
        <p:nvCxnSpPr>
          <p:cNvPr id="250" name="직선 연결선 249"/>
          <p:cNvCxnSpPr/>
          <p:nvPr/>
        </p:nvCxnSpPr>
        <p:spPr>
          <a:xfrm>
            <a:off x="45050504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695337" y="12068748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7" y="-264038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loginForm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903784"/>
            <a:ext cx="5095875" cy="2219325"/>
          </a:xfrm>
          <a:prstGeom prst="rect">
            <a:avLst/>
          </a:prstGeom>
        </p:spPr>
      </p:pic>
      <p:cxnSp>
        <p:nvCxnSpPr>
          <p:cNvPr id="218" name="직선 화살표 연결선 217"/>
          <p:cNvCxnSpPr/>
          <p:nvPr/>
        </p:nvCxnSpPr>
        <p:spPr bwMode="auto">
          <a:xfrm flipV="1">
            <a:off x="1657995" y="3604575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63457" y="1367141"/>
            <a:ext cx="196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?result=fail</a:t>
            </a:r>
          </a:p>
        </p:txBody>
      </p:sp>
    </p:spTree>
    <p:extLst>
      <p:ext uri="{BB962C8B-B14F-4D97-AF65-F5344CB8AC3E}">
        <p14:creationId xmlns:p14="http://schemas.microsoft.com/office/powerpoint/2010/main" val="12512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그림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9" y="3221693"/>
            <a:ext cx="3078645" cy="161700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66089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2079688"/>
            <a:chOff x="4496160" y="613461"/>
            <a:chExt cx="1735546" cy="2078288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7839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id=</a:t>
              </a:r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aaa</a:t>
              </a:r>
              <a:endParaRPr lang="en-US" altLang="ko-KR" sz="1100" dirty="0" smtClean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password</a:t>
              </a: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=1234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name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ko-KR" altLang="en-US" sz="1100" dirty="0" smtClean="0">
                  <a:solidFill>
                    <a:srgbClr val="000000"/>
                  </a:solidFill>
                  <a:latin typeface="+mn-ea"/>
                </a:rPr>
                <a:t>황일영</a:t>
              </a:r>
              <a:endParaRPr lang="en-US" altLang="ko-KR" sz="1100" dirty="0" smtClean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gender=male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675208"/>
            <a:ext cx="779790" cy="12888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id=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aaa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password=1234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gender=male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localhost:8088/mysite4/user/join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511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/user/join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UserController.join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83175" y="2906638"/>
            <a:ext cx="12337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join 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50207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3909517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mysite4&gt;user&gt;join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7203476" y="14280543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5571457"/>
            <a:ext cx="1354331" cy="195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1206874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796928" y="15170908"/>
            <a:ext cx="4625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/user/join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join(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594750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613998" y="16866761"/>
            <a:ext cx="331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121499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70" idx="3"/>
          </p:cNvCxnSpPr>
          <p:nvPr/>
        </p:nvCxnSpPr>
        <p:spPr>
          <a:xfrm flipH="1">
            <a:off x="15927270" y="16263526"/>
            <a:ext cx="4996806" cy="957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1928431" y="17255180"/>
            <a:ext cx="10076441" cy="3961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9390965"/>
            <a:ext cx="5110581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5198520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/user/join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6"/>
          <a:srcRect l="16414" t="12245" r="17555"/>
          <a:stretch/>
        </p:blipFill>
        <p:spPr>
          <a:xfrm>
            <a:off x="149860" y="1448818"/>
            <a:ext cx="2392680" cy="158611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353229" y="1129317"/>
            <a:ext cx="869271" cy="5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628" y="1105486"/>
            <a:ext cx="714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?id=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aaa&amp;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password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=1234&amp;name=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&amp;gender=male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0856" y="4484042"/>
            <a:ext cx="8443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();</a:t>
            </a:r>
          </a:p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userVo.setId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userVo.setPw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("1234");  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userVo.setPassword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("1234")</a:t>
            </a:r>
          </a:p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userVo.setName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userVo.setGender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("male");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358893" y="6876468"/>
            <a:ext cx="5489253" cy="3938583"/>
            <a:chOff x="25207493" y="4938053"/>
            <a:chExt cx="5489253" cy="393858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5207493" y="5330205"/>
              <a:ext cx="4283417" cy="3546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private String id=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aaa</a:t>
              </a: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password=1234</a:t>
              </a: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name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ko-KR" altLang="en-US" dirty="0">
                  <a:solidFill>
                    <a:srgbClr val="000000"/>
                  </a:solidFill>
                  <a:latin typeface="+mn-ea"/>
                </a:rPr>
                <a:t>황일영</a:t>
              </a: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private String 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gender=male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-------</a:t>
              </a:r>
            </a:p>
            <a:p>
              <a:pPr>
                <a:defRPr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g/s</a:t>
              </a:r>
            </a:p>
            <a:p>
              <a:pPr>
                <a:defRPr/>
              </a:pPr>
              <a:endParaRPr lang="en-US" altLang="ko-KR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toString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()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309093" y="4960873"/>
              <a:ext cx="160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0</a:t>
              </a:r>
              <a:r>
                <a:rPr lang="en-US" altLang="ko-KR" b="1" dirty="0" smtClean="0">
                  <a:solidFill>
                    <a:srgbClr val="FF0000"/>
                  </a:solidFill>
                  <a:latin typeface="+mn-ea"/>
                </a:rPr>
                <a:t>x333</a:t>
              </a:r>
              <a:endParaRPr lang="en-US" altLang="ko-KR" sz="18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383297" y="4938053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589133" y="6744625"/>
              <a:ext cx="110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D.S</a:t>
              </a:r>
              <a:endParaRPr lang="en-US" altLang="ko-KR" sz="1800" dirty="0" smtClean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4238155" y="2494561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1463145" y="2616687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21642130" y="239336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20619417" y="3002091"/>
            <a:ext cx="1087784" cy="102846"/>
            <a:chOff x="11414744" y="2227258"/>
            <a:chExt cx="694100" cy="87312"/>
          </a:xfrm>
        </p:grpSpPr>
        <p:cxnSp>
          <p:nvCxnSpPr>
            <p:cNvPr id="160" name="직선 화살표 연결선 159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18944025" y="892801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1384575" y="2131051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1663590" y="241841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9163215" y="2625350"/>
            <a:ext cx="154746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join()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TextBox 165"/>
          <p:cNvSpPr txBox="1"/>
          <p:nvPr/>
        </p:nvSpPr>
        <p:spPr bwMode="auto">
          <a:xfrm>
            <a:off x="19089074" y="2321136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UserService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17816141" y="3002091"/>
            <a:ext cx="1365678" cy="118800"/>
            <a:chOff x="11414744" y="2227258"/>
            <a:chExt cx="694100" cy="87312"/>
          </a:xfrm>
        </p:grpSpPr>
        <p:cxnSp>
          <p:nvCxnSpPr>
            <p:cNvPr id="168" name="직선 화살표 연결선 167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직사각형 169"/>
          <p:cNvSpPr/>
          <p:nvPr/>
        </p:nvSpPr>
        <p:spPr>
          <a:xfrm>
            <a:off x="18897536" y="241841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4" name="모서리가 둥근 직사각형 6"/>
          <p:cNvSpPr/>
          <p:nvPr/>
        </p:nvSpPr>
        <p:spPr>
          <a:xfrm>
            <a:off x="24102961" y="15808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rgbClr val="C00000"/>
                </a:solidFill>
              </a:rPr>
              <a:t>sqlSession.</a:t>
            </a:r>
            <a:r>
              <a:rPr lang="en-US" altLang="ko-KR" sz="1600" b="1" dirty="0" err="1">
                <a:solidFill>
                  <a:srgbClr val="C00000"/>
                </a:solidFill>
              </a:rPr>
              <a:t>insert</a:t>
            </a:r>
            <a:r>
              <a:rPr lang="en-US" altLang="ko-KR" sz="1050" dirty="0">
                <a:solidFill>
                  <a:srgbClr val="C00000"/>
                </a:solidFill>
              </a:rPr>
              <a:t>(“</a:t>
            </a:r>
            <a:r>
              <a:rPr lang="en-US" altLang="ko-KR" sz="1050" dirty="0" err="1">
                <a:solidFill>
                  <a:srgbClr val="C00000"/>
                </a:solidFill>
              </a:rPr>
              <a:t>person.insert</a:t>
            </a:r>
            <a:r>
              <a:rPr lang="en-US" altLang="ko-KR" sz="1050" dirty="0">
                <a:solidFill>
                  <a:srgbClr val="C00000"/>
                </a:solidFill>
              </a:rPr>
              <a:t>", </a:t>
            </a:r>
            <a:r>
              <a:rPr lang="en-US" altLang="ko-KR" sz="1050" dirty="0" err="1">
                <a:solidFill>
                  <a:srgbClr val="C00000"/>
                </a:solidFill>
              </a:rPr>
              <a:t>vo</a:t>
            </a:r>
            <a:r>
              <a:rPr lang="en-US" altLang="ko-KR" sz="1050" dirty="0">
                <a:solidFill>
                  <a:srgbClr val="C0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selectOne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person.getbyno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</a:rPr>
              <a:t>person.getlist</a:t>
            </a:r>
            <a:r>
              <a:rPr lang="en-US" altLang="ko-KR" sz="1100" b="1" dirty="0">
                <a:solidFill>
                  <a:schemeClr val="tx1"/>
                </a:solidFill>
              </a:rPr>
              <a:t>");</a:t>
            </a:r>
          </a:p>
        </p:txBody>
      </p:sp>
      <p:cxnSp>
        <p:nvCxnSpPr>
          <p:cNvPr id="175" name="직선 화살표 연결선 174"/>
          <p:cNvCxnSpPr/>
          <p:nvPr/>
        </p:nvCxnSpPr>
        <p:spPr>
          <a:xfrm flipV="1">
            <a:off x="24956053" y="7395985"/>
            <a:ext cx="1400066" cy="9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19035555" y="2089916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24039443" y="2112477"/>
            <a:ext cx="16807887" cy="4372833"/>
            <a:chOff x="19770960" y="6402740"/>
            <a:chExt cx="16807887" cy="437283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11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201" name="모서리가 둥근 직사각형 200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4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5" name="직선 화살표 연결선 204"/>
              <p:cNvCxnSpPr>
                <a:stCxn id="202" idx="2"/>
                <a:endCxn id="203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91" name="직선 화살표 연결선 19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화살표 연결선 191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그룹 181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89" name="직선 화살표 연결선 188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87" name="직선 화살표 연결선 18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85" name="직선 화살표 연결선 184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직사각형 212"/>
          <p:cNvSpPr/>
          <p:nvPr/>
        </p:nvSpPr>
        <p:spPr>
          <a:xfrm>
            <a:off x="27938086" y="8438611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7639707" y="865832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3003209" y="310065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8134372" y="2425698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6515049" y="7892813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047858" y="3221692"/>
            <a:ext cx="20202" cy="1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1432744" y="4710003"/>
            <a:ext cx="183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출력테스트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7713217" y="8127442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0x999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0628746" y="2368625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7862293" y="7794277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0x888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22972008" y="2954906"/>
            <a:ext cx="1304669" cy="108320"/>
            <a:chOff x="13151438" y="2227258"/>
            <a:chExt cx="1347752" cy="87312"/>
          </a:xfrm>
        </p:grpSpPr>
        <p:cxnSp>
          <p:nvCxnSpPr>
            <p:cNvPr id="172" name="직선 화살표 연결선 17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>
            <a:off x="23086922" y="2272816"/>
            <a:ext cx="115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18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1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0562633" y="310065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8027909" y="310065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268416" y="14894295"/>
            <a:ext cx="81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?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id=</a:t>
            </a:r>
            <a:r>
              <a:rPr lang="en-US" altLang="ko-KR" sz="2400" dirty="0" err="1" smtClean="0">
                <a:solidFill>
                  <a:srgbClr val="000000"/>
                </a:solidFill>
                <a:latin typeface="+mn-ea"/>
              </a:rPr>
              <a:t>aaa&amp;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password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=1234&amp;name=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&amp;gender=male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0300453" y="15846851"/>
            <a:ext cx="3290561" cy="72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join(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25873004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6810973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26788233" y="16737526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44" name="직선 화살표 연결선 243"/>
          <p:cNvCxnSpPr/>
          <p:nvPr/>
        </p:nvCxnSpPr>
        <p:spPr>
          <a:xfrm flipH="1" flipV="1">
            <a:off x="25812922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9160393" y="15846851"/>
            <a:ext cx="4289671" cy="72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userInert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6" name="직선 화살표 연결선 245"/>
          <p:cNvCxnSpPr/>
          <p:nvPr/>
        </p:nvCxnSpPr>
        <p:spPr>
          <a:xfrm>
            <a:off x="34342155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5280124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35257383" y="16737526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49" name="직선 화살표 연결선 248"/>
          <p:cNvCxnSpPr/>
          <p:nvPr/>
        </p:nvCxnSpPr>
        <p:spPr>
          <a:xfrm flipH="1" flipV="1">
            <a:off x="34282072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45050504" y="13597730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47695337" y="12068748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7410451" y="16020082"/>
            <a:ext cx="670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insert("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user.insert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"  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43335191" y="16103609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4273160" y="14683566"/>
            <a:ext cx="258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b="1" dirty="0" smtClean="0">
                <a:solidFill>
                  <a:srgbClr val="FF0000"/>
                </a:solidFill>
                <a:latin typeface="+mn-ea"/>
              </a:rPr>
              <a:t>:0x333</a:t>
            </a:r>
          </a:p>
          <a:p>
            <a:pPr algn="l"/>
            <a:r>
              <a:rPr lang="en-US" altLang="ko-KR" sz="3600" b="1" dirty="0" err="1" smtClean="0">
                <a:solidFill>
                  <a:srgbClr val="FF0000"/>
                </a:solidFill>
                <a:latin typeface="+mn-ea"/>
              </a:rPr>
              <a:t>userVo</a:t>
            </a:r>
            <a:endParaRPr lang="en-US" altLang="ko-KR" sz="3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44250419" y="16737526"/>
            <a:ext cx="2032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3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57" name="직선 화살표 연결선 256"/>
          <p:cNvCxnSpPr/>
          <p:nvPr/>
        </p:nvCxnSpPr>
        <p:spPr>
          <a:xfrm flipH="1" flipV="1">
            <a:off x="43275108" y="16522959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267997" y="-264038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mysite4&gt;user&gt;join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61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localhost:8088/mysite4/user/joinForm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73401" y="1448818"/>
            <a:ext cx="617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joinForm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UserController.joinForm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83175" y="2906638"/>
            <a:ext cx="12337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50207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0717405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joinForm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1704884" y="9524640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2379345"/>
            <a:ext cx="1354331" cy="195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47978" y="12421752"/>
            <a:ext cx="505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2755393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395029" y="13626652"/>
            <a:ext cx="331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89578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70" idx="3"/>
          </p:cNvCxnSpPr>
          <p:nvPr/>
        </p:nvCxnSpPr>
        <p:spPr>
          <a:xfrm flipH="1">
            <a:off x="15708301" y="13020130"/>
            <a:ext cx="5215775" cy="96046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1928431" y="14063068"/>
            <a:ext cx="10076441" cy="3961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61988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2006408"/>
            <a:ext cx="46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05" y="3259320"/>
            <a:ext cx="4384646" cy="2187078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7997" y="-298110"/>
            <a:ext cx="7733792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mysite4&gt;user&gt;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joinForm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1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phonebook3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6717951" y="2285290"/>
            <a:ext cx="147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http://localhost:8088/mysite4/main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208144" y="3807534"/>
            <a:ext cx="1541551" cy="1370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251502" y="6118095"/>
            <a:ext cx="8788218" cy="2009347"/>
            <a:chOff x="7251502" y="6118095"/>
            <a:chExt cx="8788218" cy="2009347"/>
          </a:xfrm>
        </p:grpSpPr>
        <p:sp>
          <p:nvSpPr>
            <p:cNvPr id="126" name="직사각형 24"/>
            <p:cNvSpPr>
              <a:spLocks noChangeArrowheads="1"/>
            </p:cNvSpPr>
            <p:nvPr/>
          </p:nvSpPr>
          <p:spPr bwMode="auto">
            <a:xfrm>
              <a:off x="14400597" y="6168462"/>
              <a:ext cx="1026019" cy="30018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</a:rPr>
                <a:t>pom.xml</a:t>
              </a:r>
              <a:endParaRPr lang="en-US" altLang="ko-KR" sz="1600" b="0" dirty="0" smtClean="0">
                <a:latin typeface="+mn-ea"/>
                <a:ea typeface="+mn-ea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8001789" y="6493025"/>
              <a:ext cx="8037931" cy="1634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251502" y="6118095"/>
              <a:ext cx="2428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maven</a:t>
              </a: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0856" y="6632672"/>
              <a:ext cx="6762750" cy="1409700"/>
            </a:xfrm>
            <a:prstGeom prst="rect">
              <a:avLst/>
            </a:prstGeom>
          </p:spPr>
        </p:pic>
      </p:grpSp>
      <p:sp>
        <p:nvSpPr>
          <p:cNvPr id="105" name="직사각형 104"/>
          <p:cNvSpPr/>
          <p:nvPr/>
        </p:nvSpPr>
        <p:spPr>
          <a:xfrm>
            <a:off x="15235403" y="1468474"/>
            <a:ext cx="478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mian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  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MainController.main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MainController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12312" y="2917440"/>
            <a:ext cx="85711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main()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990122" y="3951827"/>
            <a:ext cx="1273421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index.jsp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62738" y="4052864"/>
            <a:ext cx="1336919" cy="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362738" y="4611994"/>
            <a:ext cx="1336919" cy="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1362738" y="4821867"/>
            <a:ext cx="1336919" cy="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1121157" y="4938053"/>
            <a:ext cx="706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 dirty="0" smtClean="0"/>
              <a:t>http://localhost:8088/mysite4/assets/css/mysite.css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7997" y="10717405"/>
            <a:ext cx="53657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mysite4&gt;main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4910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1704884" y="9524640"/>
            <a:ext cx="4599295" cy="4186963"/>
            <a:chOff x="41539805" y="2299694"/>
            <a:chExt cx="3124956" cy="2844800"/>
          </a:xfrm>
        </p:grpSpPr>
        <p:sp>
          <p:nvSpPr>
            <p:cNvPr id="58" name="직사각형 57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9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245868" y="12379345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13114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90069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41355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56643" y="8876636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565474" y="12421637"/>
            <a:ext cx="1958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/main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main()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28431" y="12755393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524972" y="13626652"/>
            <a:ext cx="238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index.jsp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507075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556336" y="89578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601448" y="10405618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5029986" y="13254890"/>
            <a:ext cx="5894090" cy="808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2129108" y="13977915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234440" y="161988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4197" y="12006408"/>
            <a:ext cx="195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/main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997" y="-185339"/>
            <a:ext cx="53657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mysite4&gt;main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5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13917</TotalTime>
  <Words>782</Words>
  <Application>Microsoft Office PowerPoint</Application>
  <PresentationFormat>사용자 지정</PresentationFormat>
  <Paragraphs>454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1066</cp:revision>
  <dcterms:created xsi:type="dcterms:W3CDTF">2020-11-23T02:29:11Z</dcterms:created>
  <dcterms:modified xsi:type="dcterms:W3CDTF">2022-06-20T08:22:31Z</dcterms:modified>
</cp:coreProperties>
</file>