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345" r:id="rId2"/>
    <p:sldId id="357" r:id="rId3"/>
    <p:sldId id="358" r:id="rId4"/>
    <p:sldId id="359" r:id="rId5"/>
    <p:sldId id="355" r:id="rId6"/>
    <p:sldId id="356" r:id="rId7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3571" autoAdjust="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3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8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3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3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9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localhost:8088/phonebook3/updateForm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localhost:8088/phonebook3/update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phonebook4&gt;list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75652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08747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66963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29" idx="3"/>
            <a:endCxn id="32" idx="1"/>
          </p:cNvCxnSpPr>
          <p:nvPr/>
        </p:nvCxnSpPr>
        <p:spPr bwMode="auto">
          <a:xfrm>
            <a:off x="3114169" y="1014316"/>
            <a:ext cx="6161912" cy="4069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144434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177350" y="488072"/>
            <a:ext cx="1963536" cy="1571857"/>
            <a:chOff x="4496160" y="613461"/>
            <a:chExt cx="1735546" cy="1570799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140886" y="1421293"/>
            <a:ext cx="779790" cy="138236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228423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00024" y="3591025"/>
            <a:ext cx="1294813" cy="19126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497131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98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89463" y="6405966"/>
            <a:ext cx="2464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라이브러리관리</a:t>
            </a:r>
            <a:r>
              <a:rPr lang="en-US" altLang="ko-KR" dirty="0">
                <a:latin typeface="+mn-ea"/>
              </a:rPr>
              <a:t>)</a:t>
            </a:r>
          </a:p>
          <a:p>
            <a:pPr algn="ctr"/>
            <a:r>
              <a:rPr lang="ko-KR" altLang="en-US" dirty="0">
                <a:latin typeface="+mn-ea"/>
              </a:rPr>
              <a:t>다운로드관리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04944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14670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73388" y="1968316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1920676" y="2293258"/>
            <a:ext cx="1816326" cy="1020808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personList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 personList:0x789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  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894836" y="337173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606543" y="3591024"/>
            <a:ext cx="7694905" cy="4145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7"/>
          <p:cNvSpPr>
            <a:spLocks noChangeArrowheads="1"/>
          </p:cNvSpPr>
          <p:nvPr/>
        </p:nvSpPr>
        <p:spPr bwMode="auto">
          <a:xfrm>
            <a:off x="200763" y="866583"/>
            <a:ext cx="2913406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http://localhost:8088/phonebook4/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list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1463145" y="2616687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642130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0619417" y="3002091"/>
            <a:ext cx="1087784" cy="102846"/>
            <a:chOff x="11414744" y="2227258"/>
            <a:chExt cx="694100" cy="87312"/>
          </a:xfrm>
        </p:grpSpPr>
        <p:cxnSp>
          <p:nvCxnSpPr>
            <p:cNvPr id="119" name="직선 화살표 연결선 11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67" y="2085361"/>
            <a:ext cx="1065063" cy="292131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944025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97" idx="3"/>
          </p:cNvCxnSpPr>
          <p:nvPr/>
        </p:nvCxnSpPr>
        <p:spPr>
          <a:xfrm>
            <a:off x="13394068" y="1003473"/>
            <a:ext cx="116952" cy="77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7" idx="3"/>
            <a:endCxn id="72" idx="1"/>
          </p:cNvCxnSpPr>
          <p:nvPr/>
        </p:nvCxnSpPr>
        <p:spPr>
          <a:xfrm>
            <a:off x="13394068" y="1003473"/>
            <a:ext cx="5549957" cy="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691079" y="2697571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384575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785481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663590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9163215" y="2625350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19089074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phoneService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17816141" y="3002091"/>
            <a:ext cx="1365678" cy="118800"/>
            <a:chOff x="11414744" y="2227258"/>
            <a:chExt cx="694100" cy="87312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18897536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2813908" y="2925468"/>
            <a:ext cx="1304669" cy="108320"/>
            <a:chOff x="13151438" y="2227258"/>
            <a:chExt cx="1347752" cy="87312"/>
          </a:xfrm>
        </p:grpSpPr>
        <p:cxnSp>
          <p:nvCxnSpPr>
            <p:cNvPr id="92" name="직선 화살표 연결선 9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모서리가 둥근 직사각형 6"/>
          <p:cNvSpPr/>
          <p:nvPr/>
        </p:nvSpPr>
        <p:spPr>
          <a:xfrm>
            <a:off x="24102961" y="15808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person.insert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rgbClr val="C00000"/>
                </a:solidFill>
              </a:rPr>
              <a:t>sqlSession.</a:t>
            </a:r>
            <a:r>
              <a:rPr lang="en-US" altLang="ko-KR" b="1" dirty="0" err="1">
                <a:solidFill>
                  <a:srgbClr val="C00000"/>
                </a:solidFill>
              </a:rPr>
              <a:t>selectList</a:t>
            </a:r>
            <a:r>
              <a:rPr lang="en-US" altLang="ko-KR" sz="1100" b="1" dirty="0">
                <a:solidFill>
                  <a:srgbClr val="C00000"/>
                </a:solidFill>
              </a:rPr>
              <a:t>("</a:t>
            </a:r>
            <a:r>
              <a:rPr lang="en-US" altLang="ko-KR" sz="1100" b="1" dirty="0" err="1">
                <a:solidFill>
                  <a:srgbClr val="C00000"/>
                </a:solidFill>
              </a:rPr>
              <a:t>person.getlist</a:t>
            </a:r>
            <a:r>
              <a:rPr lang="en-US" altLang="ko-KR" sz="1100" b="1" dirty="0">
                <a:solidFill>
                  <a:srgbClr val="C00000"/>
                </a:solidFill>
              </a:rPr>
              <a:t>");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2702266" y="1915918"/>
            <a:ext cx="1400066" cy="9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9035555" y="2089916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039443" y="2112477"/>
            <a:ext cx="16807887" cy="4372833"/>
            <a:chOff x="19770960" y="6402740"/>
            <a:chExt cx="16807887" cy="4372833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9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6" name="직선 화살표 연결선 135"/>
              <p:cNvCxnSpPr>
                <a:stCxn id="121" idx="2"/>
                <a:endCxn id="122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151" name="직선 화살표 연결선 15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154" name="직선 화살표 연결선 153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157" name="직선 화살표 연결선 15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화살표 연결선 15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그룹 158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160" name="직선 화살표 연결선 159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4" name="직사각형 163"/>
          <p:cNvSpPr/>
          <p:nvPr/>
        </p:nvSpPr>
        <p:spPr>
          <a:xfrm>
            <a:off x="22922715" y="30330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0629914" y="30330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8004051" y="3079683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00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phonebook4&gt;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writeForm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75652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08747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66963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29" idx="3"/>
            <a:endCxn id="32" idx="1"/>
          </p:cNvCxnSpPr>
          <p:nvPr/>
        </p:nvCxnSpPr>
        <p:spPr bwMode="auto">
          <a:xfrm>
            <a:off x="3289299" y="1014316"/>
            <a:ext cx="5986782" cy="4069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144434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177350" y="488072"/>
            <a:ext cx="1963536" cy="1571857"/>
            <a:chOff x="4496160" y="613461"/>
            <a:chExt cx="1735546" cy="1570799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140886" y="1421293"/>
            <a:ext cx="779790" cy="138236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228423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00024" y="3591025"/>
            <a:ext cx="1294813" cy="19126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497131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98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89463" y="6405966"/>
            <a:ext cx="2464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라이브러리관리</a:t>
            </a:r>
            <a:r>
              <a:rPr lang="en-US" altLang="ko-KR" dirty="0">
                <a:latin typeface="+mn-ea"/>
              </a:rPr>
              <a:t>)</a:t>
            </a:r>
          </a:p>
          <a:p>
            <a:pPr algn="ctr"/>
            <a:r>
              <a:rPr lang="ko-KR" altLang="en-US" dirty="0">
                <a:latin typeface="+mn-ea"/>
              </a:rPr>
              <a:t>다운로드관리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04944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14670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73388" y="1968316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1920676" y="2293258"/>
            <a:ext cx="1816326" cy="1020808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personList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 personList:0x789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  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894836" y="337173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7"/>
          <p:cNvSpPr>
            <a:spLocks noChangeArrowheads="1"/>
          </p:cNvSpPr>
          <p:nvPr/>
        </p:nvSpPr>
        <p:spPr bwMode="auto">
          <a:xfrm>
            <a:off x="200762" y="866583"/>
            <a:ext cx="30885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localhost:8088/phonebook4/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writeForm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944025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97" idx="3"/>
          </p:cNvCxnSpPr>
          <p:nvPr/>
        </p:nvCxnSpPr>
        <p:spPr>
          <a:xfrm>
            <a:off x="13394068" y="1003473"/>
            <a:ext cx="116952" cy="77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7" idx="3"/>
            <a:endCxn id="72" idx="1"/>
          </p:cNvCxnSpPr>
          <p:nvPr/>
        </p:nvCxnSpPr>
        <p:spPr>
          <a:xfrm>
            <a:off x="13394068" y="1003473"/>
            <a:ext cx="5549957" cy="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691079" y="2697571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785481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663590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897536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82" y="2550665"/>
            <a:ext cx="2363304" cy="1966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2644186" y="3591024"/>
            <a:ext cx="6657262" cy="35533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phonebook4&gt;write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775652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08747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66963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2" idx="3"/>
            <a:endCxn id="32" idx="1"/>
          </p:cNvCxnSpPr>
          <p:nvPr/>
        </p:nvCxnSpPr>
        <p:spPr bwMode="auto">
          <a:xfrm>
            <a:off x="3114169" y="1319015"/>
            <a:ext cx="6161912" cy="4069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144434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177350" y="488072"/>
            <a:ext cx="1963536" cy="2181254"/>
            <a:chOff x="4496160" y="613461"/>
            <a:chExt cx="1735546" cy="217978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885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dirty="0">
                  <a:latin typeface="+mn-ea"/>
                </a:rPr>
                <a:t>name=</a:t>
              </a:r>
              <a:r>
                <a:rPr lang="ko-KR" altLang="en-US" sz="1100" dirty="0">
                  <a:latin typeface="+mn-ea"/>
                </a:rPr>
                <a:t>황일영</a:t>
              </a:r>
              <a:endParaRPr lang="en-US" altLang="ko-KR" sz="1100" dirty="0"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</a:rPr>
                <a:t>hp</a:t>
              </a:r>
              <a:r>
                <a:rPr lang="en-US" altLang="ko-KR" sz="1100" dirty="0" smtClean="0">
                  <a:latin typeface="+mn-ea"/>
                </a:rPr>
                <a:t>=010-2222-2222</a:t>
              </a:r>
              <a:endParaRPr lang="en-US" altLang="ko-KR" sz="1100" dirty="0"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</a:rPr>
                <a:t>company=02-2222-2222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140886" y="1725991"/>
            <a:ext cx="779790" cy="119550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228423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00024" y="3591025"/>
            <a:ext cx="1294813" cy="44808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497131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98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6304944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14670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73388" y="1968316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1920676" y="2293257"/>
            <a:ext cx="1816326" cy="1256475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황일영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company=02-2222-2222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894836" y="3628547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606543" y="3591024"/>
            <a:ext cx="7694905" cy="4145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1463145" y="2616687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642130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0619417" y="3002091"/>
            <a:ext cx="1087784" cy="102846"/>
            <a:chOff x="11414744" y="2227258"/>
            <a:chExt cx="694100" cy="87312"/>
          </a:xfrm>
        </p:grpSpPr>
        <p:cxnSp>
          <p:nvCxnSpPr>
            <p:cNvPr id="119" name="직선 화살표 연결선 11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8944025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97" idx="3"/>
          </p:cNvCxnSpPr>
          <p:nvPr/>
        </p:nvCxnSpPr>
        <p:spPr>
          <a:xfrm>
            <a:off x="13394068" y="1003473"/>
            <a:ext cx="116952" cy="77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7" idx="3"/>
            <a:endCxn id="72" idx="1"/>
          </p:cNvCxnSpPr>
          <p:nvPr/>
        </p:nvCxnSpPr>
        <p:spPr>
          <a:xfrm>
            <a:off x="13394068" y="1003473"/>
            <a:ext cx="5549957" cy="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691079" y="2697571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384575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785481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663590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9163215" y="2625350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19089074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phoneService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17816141" y="3002091"/>
            <a:ext cx="1365678" cy="118800"/>
            <a:chOff x="11414744" y="2227258"/>
            <a:chExt cx="694100" cy="87312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18897536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2813908" y="2925468"/>
            <a:ext cx="1304669" cy="108320"/>
            <a:chOff x="13151438" y="2227258"/>
            <a:chExt cx="1347752" cy="87312"/>
          </a:xfrm>
        </p:grpSpPr>
        <p:cxnSp>
          <p:nvCxnSpPr>
            <p:cNvPr id="92" name="직선 화살표 연결선 9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모서리가 둥근 직사각형 6"/>
          <p:cNvSpPr/>
          <p:nvPr/>
        </p:nvSpPr>
        <p:spPr>
          <a:xfrm>
            <a:off x="24102961" y="15808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rgbClr val="C00000"/>
                </a:solidFill>
              </a:rPr>
              <a:t>sqlSession.</a:t>
            </a:r>
            <a:r>
              <a:rPr lang="en-US" altLang="ko-KR" sz="1600" b="1" dirty="0" err="1">
                <a:solidFill>
                  <a:srgbClr val="C00000"/>
                </a:solidFill>
              </a:rPr>
              <a:t>insert</a:t>
            </a:r>
            <a:r>
              <a:rPr lang="en-US" altLang="ko-KR" sz="1050" dirty="0">
                <a:solidFill>
                  <a:srgbClr val="C00000"/>
                </a:solidFill>
              </a:rPr>
              <a:t>(“</a:t>
            </a:r>
            <a:r>
              <a:rPr lang="en-US" altLang="ko-KR" sz="1050" dirty="0" err="1">
                <a:solidFill>
                  <a:srgbClr val="C00000"/>
                </a:solidFill>
              </a:rPr>
              <a:t>person.insert</a:t>
            </a:r>
            <a:r>
              <a:rPr lang="en-US" altLang="ko-KR" sz="1050" dirty="0">
                <a:solidFill>
                  <a:srgbClr val="C00000"/>
                </a:solidFill>
              </a:rPr>
              <a:t>", </a:t>
            </a:r>
            <a:r>
              <a:rPr lang="en-US" altLang="ko-KR" sz="1050" dirty="0" err="1">
                <a:solidFill>
                  <a:srgbClr val="C00000"/>
                </a:solidFill>
              </a:rPr>
              <a:t>vo</a:t>
            </a:r>
            <a:r>
              <a:rPr lang="en-US" altLang="ko-KR" sz="1050" dirty="0">
                <a:solidFill>
                  <a:srgbClr val="C0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2702266" y="1915918"/>
            <a:ext cx="1400066" cy="9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9035555" y="2089916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039443" y="2112477"/>
            <a:ext cx="16807887" cy="4372833"/>
            <a:chOff x="19770960" y="6402740"/>
            <a:chExt cx="16807887" cy="4372833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9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6" name="직선 화살표 연결선 135"/>
              <p:cNvCxnSpPr>
                <a:stCxn id="121" idx="2"/>
                <a:endCxn id="122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151" name="직선 화살표 연결선 15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154" name="직선 화살표 연결선 153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157" name="직선 화살표 연결선 15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화살표 연결선 15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그룹 158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160" name="직선 화살표 연결선 159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4" name="직사각형 163"/>
          <p:cNvSpPr/>
          <p:nvPr/>
        </p:nvSpPr>
        <p:spPr>
          <a:xfrm>
            <a:off x="22922715" y="30330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0629914" y="30330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8004051" y="3079683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75" y="1065768"/>
            <a:ext cx="2363304" cy="1966110"/>
          </a:xfrm>
          <a:prstGeom prst="rect">
            <a:avLst/>
          </a:prstGeom>
        </p:spPr>
      </p:pic>
      <p:sp>
        <p:nvSpPr>
          <p:cNvPr id="112" name="직사각형 7"/>
          <p:cNvSpPr>
            <a:spLocks noChangeArrowheads="1"/>
          </p:cNvSpPr>
          <p:nvPr/>
        </p:nvSpPr>
        <p:spPr bwMode="auto">
          <a:xfrm>
            <a:off x="200763" y="866583"/>
            <a:ext cx="2913406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http://localhost:8088/phonebook3/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write</a:t>
            </a:r>
            <a:r>
              <a:rPr lang="en-US" altLang="ko-KR" sz="1100" dirty="0" smtClean="0">
                <a:latin typeface="+mn-ea"/>
                <a:ea typeface="+mn-ea"/>
              </a:rPr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name=</a:t>
            </a:r>
            <a:r>
              <a:rPr lang="ko-KR" altLang="en-US" sz="1100" dirty="0" smtClean="0">
                <a:latin typeface="+mn-ea"/>
                <a:ea typeface="+mn-ea"/>
              </a:rPr>
              <a:t>황일영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&amp;</a:t>
            </a:r>
            <a:r>
              <a:rPr lang="en-US" altLang="ko-KR" sz="1100" dirty="0" err="1" smtClean="0">
                <a:latin typeface="+mn-ea"/>
                <a:ea typeface="+mn-ea"/>
              </a:rPr>
              <a:t>hp</a:t>
            </a:r>
            <a:r>
              <a:rPr lang="en-US" altLang="ko-KR" sz="1100" dirty="0" smtClean="0">
                <a:latin typeface="+mn-ea"/>
                <a:ea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&amp;company=02-2222-2222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769985" y="1395926"/>
            <a:ext cx="574718" cy="95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33862" y="2736850"/>
            <a:ext cx="1523604" cy="63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7950231" y="2327419"/>
            <a:ext cx="1243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:0x456</a:t>
            </a:r>
          </a:p>
          <a:p>
            <a:pPr latinLnBrk="1">
              <a:defRPr/>
            </a:pPr>
            <a:r>
              <a:rPr lang="en-US" altLang="ko-KR" b="1" dirty="0" err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pervonVo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0525785" y="2327419"/>
            <a:ext cx="1243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:0x456</a:t>
            </a:r>
          </a:p>
          <a:p>
            <a:pPr latinLnBrk="1">
              <a:defRPr/>
            </a:pPr>
            <a:r>
              <a:rPr lang="en-US" altLang="ko-KR" b="1" dirty="0" err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pervonVo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2880242" y="2327419"/>
            <a:ext cx="1243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:0x456</a:t>
            </a:r>
          </a:p>
          <a:p>
            <a:pPr latinLnBrk="1">
              <a:defRPr/>
            </a:pPr>
            <a:r>
              <a:rPr lang="en-US" altLang="ko-KR" b="1" dirty="0" err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pervonVo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7711" y="3373085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/>
          <p:cNvCxnSpPr>
            <a:cxnSpLocks/>
          </p:cNvCxnSpPr>
          <p:nvPr/>
        </p:nvCxnSpPr>
        <p:spPr bwMode="auto">
          <a:xfrm>
            <a:off x="1686648" y="4183808"/>
            <a:ext cx="2087902" cy="4069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 bwMode="auto">
          <a:xfrm flipV="1">
            <a:off x="1321748" y="4922178"/>
            <a:ext cx="2353557" cy="7189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447315" y="4174164"/>
            <a:ext cx="3830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</a:t>
            </a:r>
            <a:r>
              <a:rPr lang="ko-KR" altLang="en-US" dirty="0" smtClean="0"/>
              <a:t>localhost:8088/phonebook</a:t>
            </a:r>
            <a:r>
              <a:rPr lang="en-US" altLang="ko-KR" dirty="0" smtClean="0"/>
              <a:t>4</a:t>
            </a:r>
            <a:r>
              <a:rPr lang="ko-KR" altLang="en-US" dirty="0" smtClean="0"/>
              <a:t>/list</a:t>
            </a:r>
            <a:endParaRPr lang="ko-KR" altLang="en-US" dirty="0"/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85" y="4971693"/>
            <a:ext cx="1065063" cy="2921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4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phonebook4&gt;delete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75652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08747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66963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endCxn id="32" idx="1"/>
          </p:cNvCxnSpPr>
          <p:nvPr/>
        </p:nvCxnSpPr>
        <p:spPr bwMode="auto">
          <a:xfrm>
            <a:off x="3114169" y="1014316"/>
            <a:ext cx="6161912" cy="4146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144434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177350" y="488072"/>
            <a:ext cx="1963536" cy="1587247"/>
            <a:chOff x="4496160" y="613461"/>
            <a:chExt cx="1735546" cy="1586178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2917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200" b="1" dirty="0">
                  <a:solidFill>
                    <a:srgbClr val="C00000"/>
                  </a:solidFill>
                  <a:latin typeface="+mn-ea"/>
                </a:rPr>
                <a:t>no=3</a:t>
              </a:r>
              <a:endParaRPr lang="en-US" altLang="ko-KR" sz="12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140886" y="1428988"/>
            <a:ext cx="779790" cy="142511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228423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00024" y="3591024"/>
            <a:ext cx="1294813" cy="28077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497131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98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6304944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14670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73388" y="1968316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1920676" y="2293257"/>
            <a:ext cx="1816326" cy="1121695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no=3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894836" y="3461242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606543" y="3591024"/>
            <a:ext cx="7694905" cy="41454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1463145" y="2616687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642130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0619417" y="3002091"/>
            <a:ext cx="1087784" cy="102846"/>
            <a:chOff x="11414744" y="2227258"/>
            <a:chExt cx="694100" cy="87312"/>
          </a:xfrm>
        </p:grpSpPr>
        <p:cxnSp>
          <p:nvCxnSpPr>
            <p:cNvPr id="119" name="직선 화살표 연결선 11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8944025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97" idx="3"/>
          </p:cNvCxnSpPr>
          <p:nvPr/>
        </p:nvCxnSpPr>
        <p:spPr>
          <a:xfrm>
            <a:off x="13394068" y="1003473"/>
            <a:ext cx="116952" cy="77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7" idx="3"/>
            <a:endCxn id="72" idx="1"/>
          </p:cNvCxnSpPr>
          <p:nvPr/>
        </p:nvCxnSpPr>
        <p:spPr>
          <a:xfrm>
            <a:off x="13394068" y="1003473"/>
            <a:ext cx="5549957" cy="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691079" y="2697571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384575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785481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663590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9163215" y="2625350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19089074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phoneService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17816141" y="3002091"/>
            <a:ext cx="1365678" cy="118800"/>
            <a:chOff x="11414744" y="2227258"/>
            <a:chExt cx="694100" cy="87312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18897536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2813908" y="2925468"/>
            <a:ext cx="1304669" cy="108320"/>
            <a:chOff x="13151438" y="2227258"/>
            <a:chExt cx="1347752" cy="87312"/>
          </a:xfrm>
        </p:grpSpPr>
        <p:cxnSp>
          <p:nvCxnSpPr>
            <p:cNvPr id="92" name="직선 화살표 연결선 9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모서리가 둥근 직사각형 6"/>
          <p:cNvSpPr/>
          <p:nvPr/>
        </p:nvSpPr>
        <p:spPr>
          <a:xfrm>
            <a:off x="24102961" y="15808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person.insert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rgbClr val="C00000"/>
                </a:solidFill>
              </a:rPr>
              <a:t>sqlSession.</a:t>
            </a:r>
            <a:r>
              <a:rPr lang="en-US" altLang="ko-KR" sz="1600" b="1" dirty="0" err="1">
                <a:solidFill>
                  <a:srgbClr val="C00000"/>
                </a:solidFill>
              </a:rPr>
              <a:t>delete</a:t>
            </a:r>
            <a:r>
              <a:rPr lang="en-US" altLang="ko-KR" sz="1050" dirty="0">
                <a:solidFill>
                  <a:srgbClr val="C00000"/>
                </a:solidFill>
              </a:rPr>
              <a:t>("</a:t>
            </a:r>
            <a:r>
              <a:rPr lang="en-US" altLang="ko-KR" sz="1050" dirty="0" err="1">
                <a:solidFill>
                  <a:srgbClr val="C00000"/>
                </a:solidFill>
              </a:rPr>
              <a:t>person.delete</a:t>
            </a:r>
            <a:r>
              <a:rPr lang="en-US" altLang="ko-KR" sz="1050" dirty="0">
                <a:solidFill>
                  <a:srgbClr val="C00000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2702266" y="1915918"/>
            <a:ext cx="1400066" cy="9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9035555" y="2089916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039443" y="2112477"/>
            <a:ext cx="16807887" cy="4372833"/>
            <a:chOff x="19770960" y="6402740"/>
            <a:chExt cx="16807887" cy="4372833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9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6" name="직선 화살표 연결선 135"/>
              <p:cNvCxnSpPr>
                <a:stCxn id="121" idx="2"/>
                <a:endCxn id="122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151" name="직선 화살표 연결선 15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154" name="직선 화살표 연결선 153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157" name="직선 화살표 연결선 15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화살표 연결선 15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그룹 158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160" name="직선 화살표 연결선 159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4" name="직사각형 163"/>
          <p:cNvSpPr/>
          <p:nvPr/>
        </p:nvSpPr>
        <p:spPr>
          <a:xfrm>
            <a:off x="22922715" y="30330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0629914" y="30330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8004051" y="3079683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5"/>
          <a:srcRect b="38629"/>
          <a:stretch/>
        </p:blipFill>
        <p:spPr>
          <a:xfrm>
            <a:off x="259416" y="594761"/>
            <a:ext cx="1065063" cy="1792839"/>
          </a:xfrm>
          <a:prstGeom prst="rect">
            <a:avLst/>
          </a:prstGeom>
        </p:spPr>
      </p:pic>
      <p:sp>
        <p:nvSpPr>
          <p:cNvPr id="101" name="직사각형 7"/>
          <p:cNvSpPr>
            <a:spLocks noChangeArrowheads="1"/>
          </p:cNvSpPr>
          <p:nvPr/>
        </p:nvSpPr>
        <p:spPr bwMode="auto">
          <a:xfrm>
            <a:off x="200763" y="866583"/>
            <a:ext cx="2913406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localhost:8088/phonebook3/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delete?no=3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901700" y="1252833"/>
            <a:ext cx="492765" cy="104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57711" y="3373085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2" name="직선 화살표 연결선 111"/>
          <p:cNvCxnSpPr>
            <a:cxnSpLocks/>
          </p:cNvCxnSpPr>
          <p:nvPr/>
        </p:nvCxnSpPr>
        <p:spPr bwMode="auto">
          <a:xfrm>
            <a:off x="1686648" y="4183808"/>
            <a:ext cx="2087902" cy="4069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 bwMode="auto">
          <a:xfrm flipV="1">
            <a:off x="1321748" y="4922178"/>
            <a:ext cx="2353557" cy="7189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47315" y="4174164"/>
            <a:ext cx="3830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</a:t>
            </a:r>
            <a:r>
              <a:rPr lang="ko-KR" altLang="en-US" dirty="0" smtClean="0"/>
              <a:t>localhost:8088/phonebook</a:t>
            </a:r>
            <a:r>
              <a:rPr lang="en-US" altLang="ko-KR" dirty="0" smtClean="0"/>
              <a:t>4</a:t>
            </a:r>
            <a:r>
              <a:rPr lang="ko-KR" altLang="en-US" dirty="0" smtClean="0"/>
              <a:t>/list</a:t>
            </a:r>
            <a:endParaRPr lang="ko-KR" altLang="en-US" dirty="0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85" y="4971693"/>
            <a:ext cx="1065063" cy="2921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4" name="직사각형 123"/>
          <p:cNvSpPr/>
          <p:nvPr/>
        </p:nvSpPr>
        <p:spPr>
          <a:xfrm>
            <a:off x="18110547" y="266370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681980" y="266370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3106281" y="266370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18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505199" y="1115882"/>
            <a:ext cx="5855918" cy="2207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</a:rPr>
                <a:t>no=3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73388" y="1968316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no=3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   personVo:0x222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1661819" y="2564695"/>
            <a:ext cx="1962148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getPerson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(no)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727166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0704453" y="3002091"/>
            <a:ext cx="1087784" cy="102846"/>
            <a:chOff x="11414744" y="2227258"/>
            <a:chExt cx="694100" cy="87312"/>
          </a:xfrm>
        </p:grpSpPr>
        <p:cxnSp>
          <p:nvCxnSpPr>
            <p:cNvPr id="119" name="직선 화살표 연결선 11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6" y="594761"/>
            <a:ext cx="1065063" cy="292131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9029061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97" idx="3"/>
          </p:cNvCxnSpPr>
          <p:nvPr/>
        </p:nvCxnSpPr>
        <p:spPr>
          <a:xfrm>
            <a:off x="13479104" y="1003473"/>
            <a:ext cx="116952" cy="77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7" idx="3"/>
            <a:endCxn id="72" idx="1"/>
          </p:cNvCxnSpPr>
          <p:nvPr/>
        </p:nvCxnSpPr>
        <p:spPr>
          <a:xfrm>
            <a:off x="13479104" y="1003473"/>
            <a:ext cx="5549957" cy="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776115" y="2697571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469611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748626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9033992" y="2586374"/>
            <a:ext cx="1866135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getPerson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(no)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19174110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phoneService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17901177" y="3002091"/>
            <a:ext cx="1365678" cy="118800"/>
            <a:chOff x="11414744" y="2227258"/>
            <a:chExt cx="694100" cy="87312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18982572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2898944" y="2925468"/>
            <a:ext cx="1304669" cy="108320"/>
            <a:chOff x="13151438" y="2227258"/>
            <a:chExt cx="1347752" cy="87312"/>
          </a:xfrm>
        </p:grpSpPr>
        <p:cxnSp>
          <p:nvCxnSpPr>
            <p:cNvPr id="92" name="직선 화살표 연결선 9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22787302" y="963849"/>
            <a:ext cx="1518415" cy="19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phonebook4&gt;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updateForm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304437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5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  <a:hlinkClick r:id="rId5"/>
              </a:rPr>
              <a:t>localhost:8088/phonebook3/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  <a:hlinkClick r:id="rId5"/>
              </a:rPr>
              <a:t>updateForm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?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no=3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flipV="1">
            <a:off x="504825" y="1252833"/>
            <a:ext cx="889640" cy="104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8090827" y="263511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0856991" y="259736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0647526" y="3063671"/>
            <a:ext cx="1221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personVo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:0x222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08144" y="3807534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수정폼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번 전화정보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7755683" y="3446299"/>
            <a:ext cx="3124956" cy="2844800"/>
            <a:chOff x="25094995" y="2869845"/>
            <a:chExt cx="3124956" cy="2844800"/>
          </a:xfrm>
        </p:grpSpPr>
        <p:sp>
          <p:nvSpPr>
            <p:cNvPr id="108" name="직사각형 107"/>
            <p:cNvSpPr/>
            <p:nvPr/>
          </p:nvSpPr>
          <p:spPr>
            <a:xfrm>
              <a:off x="25094995" y="2869845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9" name="원통 61"/>
            <p:cNvSpPr/>
            <p:nvPr/>
          </p:nvSpPr>
          <p:spPr>
            <a:xfrm>
              <a:off x="25213983" y="3254835"/>
              <a:ext cx="2835276" cy="2374965"/>
            </a:xfrm>
            <a:prstGeom prst="can">
              <a:avLst>
                <a:gd name="adj" fmla="val 23142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25113115" y="2977338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smtClean="0">
                  <a:latin typeface="+mn-ea"/>
                </a:rPr>
                <a:t>Oracle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24072752" y="1971225"/>
            <a:ext cx="3816350" cy="4372833"/>
            <a:chOff x="20916559" y="1487400"/>
            <a:chExt cx="3816350" cy="35274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0916559" y="1487400"/>
              <a:ext cx="3816350" cy="3527425"/>
            </a:xfrm>
            <a:prstGeom prst="roundRect">
              <a:avLst>
                <a:gd name="adj" fmla="val 1801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2400" b="1" dirty="0" err="1">
                  <a:solidFill>
                    <a:schemeClr val="tx1"/>
                  </a:solidFill>
                </a:rPr>
                <a:t>MyBatis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21005459" y="1938251"/>
              <a:ext cx="3584575" cy="5889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</a:rPr>
                <a:t>SqlSession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/>
              </a:r>
              <a:br>
                <a:rPr lang="en-US" altLang="ko-KR" sz="1600" b="1" dirty="0">
                  <a:solidFill>
                    <a:schemeClr val="tx1"/>
                  </a:solidFill>
                </a:rPr>
              </a:br>
              <a:r>
                <a:rPr lang="en-US" altLang="ko-KR" sz="1600" b="1" dirty="0">
                  <a:solidFill>
                    <a:schemeClr val="tx1"/>
                  </a:solidFill>
                </a:rPr>
                <a:t>(</a:t>
              </a:r>
              <a:r>
                <a:rPr lang="en-US" altLang="ko-KR" sz="1600" b="1" dirty="0" err="1">
                  <a:solidFill>
                    <a:schemeClr val="tx1"/>
                  </a:solidFill>
                </a:rPr>
                <a:t>sqlSessionTemplate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20957833" y="2751765"/>
              <a:ext cx="3584575" cy="221287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</a:rPr>
                <a:t>SqlSessionFactioryBean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8" name="그룹 14"/>
            <p:cNvGrpSpPr>
              <a:grpSpLocks/>
            </p:cNvGrpSpPr>
            <p:nvPr/>
          </p:nvGrpSpPr>
          <p:grpSpPr bwMode="auto">
            <a:xfrm>
              <a:off x="20916559" y="3555423"/>
              <a:ext cx="1944687" cy="1192213"/>
              <a:chOff x="2817208" y="3238947"/>
              <a:chExt cx="1974748" cy="1192552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3154124" y="3651814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817208" y="3238947"/>
                <a:ext cx="1974748" cy="38428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configuration.xml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3154124" y="3912238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3154124" y="4171075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…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9" name="직선 화살표 연결선 148"/>
            <p:cNvCxnSpPr>
              <a:stCxn id="146" idx="2"/>
              <a:endCxn id="147" idx="0"/>
            </p:cNvCxnSpPr>
            <p:nvPr/>
          </p:nvCxnSpPr>
          <p:spPr>
            <a:xfrm flipH="1">
              <a:off x="22750121" y="2527213"/>
              <a:ext cx="47626" cy="2245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3"/>
          <p:cNvGrpSpPr>
            <a:grpSpLocks/>
          </p:cNvGrpSpPr>
          <p:nvPr/>
        </p:nvGrpSpPr>
        <p:grpSpPr bwMode="auto">
          <a:xfrm>
            <a:off x="25980927" y="3958013"/>
            <a:ext cx="1624804" cy="2333086"/>
            <a:chOff x="3944864" y="1019071"/>
            <a:chExt cx="2535348" cy="3640910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4103879" y="1443599"/>
              <a:ext cx="2376333" cy="3216382"/>
            </a:xfrm>
            <a:prstGeom prst="roundRect">
              <a:avLst>
                <a:gd name="adj" fmla="val 180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44864" y="1019071"/>
              <a:ext cx="2062028" cy="3381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DataSource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4283254" y="1670618"/>
              <a:ext cx="2017582" cy="2125734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Pool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4283254" y="3910656"/>
              <a:ext cx="2017582" cy="60485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JDBC Driver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4364212" y="2018293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4364212" y="2464395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4364212" y="2900972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4364212" y="3347074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7451534" y="5499861"/>
            <a:ext cx="10372703" cy="140947"/>
            <a:chOff x="13151438" y="2227258"/>
            <a:chExt cx="1347752" cy="87312"/>
          </a:xfrm>
        </p:grpSpPr>
        <p:cxnSp>
          <p:nvCxnSpPr>
            <p:cNvPr id="164" name="직선 화살표 연결선 163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/>
          <p:cNvGrpSpPr/>
          <p:nvPr/>
        </p:nvGrpSpPr>
        <p:grpSpPr>
          <a:xfrm>
            <a:off x="27501967" y="5229669"/>
            <a:ext cx="10372703" cy="140947"/>
            <a:chOff x="13151438" y="2227258"/>
            <a:chExt cx="1347752" cy="87312"/>
          </a:xfrm>
        </p:grpSpPr>
        <p:cxnSp>
          <p:nvCxnSpPr>
            <p:cNvPr id="167" name="직선 화살표 연결선 166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27501967" y="4949375"/>
            <a:ext cx="10372703" cy="140947"/>
            <a:chOff x="13151438" y="2227258"/>
            <a:chExt cx="1347752" cy="87312"/>
          </a:xfrm>
        </p:grpSpPr>
        <p:cxnSp>
          <p:nvCxnSpPr>
            <p:cNvPr id="170" name="직선 화살표 연결선 169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27501967" y="4683178"/>
            <a:ext cx="10372703" cy="140947"/>
            <a:chOff x="13151438" y="2227258"/>
            <a:chExt cx="1347752" cy="87312"/>
          </a:xfrm>
        </p:grpSpPr>
        <p:cxnSp>
          <p:nvCxnSpPr>
            <p:cNvPr id="173" name="직선 화살표 연결선 172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모서리가 둥근 직사각형 6"/>
          <p:cNvSpPr/>
          <p:nvPr/>
        </p:nvSpPr>
        <p:spPr>
          <a:xfrm>
            <a:off x="24344604" y="-97329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person.insert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delete</a:t>
            </a:r>
            <a:r>
              <a:rPr lang="en-US" altLang="ko-KR" sz="1100" dirty="0">
                <a:solidFill>
                  <a:schemeClr val="tx1"/>
                </a:solidFill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10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dirty="0" err="1">
                <a:solidFill>
                  <a:srgbClr val="C00000"/>
                </a:solidFill>
              </a:rPr>
              <a:t>sqlSession.</a:t>
            </a:r>
            <a:r>
              <a:rPr lang="en-US" altLang="ko-KR" b="1" dirty="0" err="1">
                <a:solidFill>
                  <a:srgbClr val="C00000"/>
                </a:solidFill>
              </a:rPr>
              <a:t>selectOne</a:t>
            </a:r>
            <a:r>
              <a:rPr lang="en-US" altLang="ko-KR" sz="1100" dirty="0">
                <a:solidFill>
                  <a:srgbClr val="C00000"/>
                </a:solidFill>
              </a:rPr>
              <a:t>("</a:t>
            </a:r>
            <a:r>
              <a:rPr lang="en-US" altLang="ko-KR" sz="1100" dirty="0" err="1">
                <a:solidFill>
                  <a:srgbClr val="C00000"/>
                </a:solidFill>
              </a:rPr>
              <a:t>person.getbyno</a:t>
            </a:r>
            <a:r>
              <a:rPr lang="en-US" altLang="ko-KR" sz="1100" dirty="0">
                <a:solidFill>
                  <a:srgbClr val="C00000"/>
                </a:solidFill>
              </a:rPr>
              <a:t>", no</a:t>
            </a:r>
            <a:r>
              <a:rPr lang="en-US" altLang="ko-KR" sz="900" dirty="0">
                <a:solidFill>
                  <a:srgbClr val="C0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3708022" y="503454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no=3</a:t>
            </a:r>
            <a:endParaRPr lang="ko-KR" altLang="en-US" b="1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7944025" y="3063671"/>
            <a:ext cx="1221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personVo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:0x222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3201751" y="3063671"/>
            <a:ext cx="1221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personVo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:0x222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3428415" y="259736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3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505199" y="1522147"/>
            <a:ext cx="5855918" cy="1361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2045833"/>
            <a:chOff x="4496160" y="613461"/>
            <a:chExt cx="1735546" cy="204445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7500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name=</a:t>
              </a:r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유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 smtClean="0">
                  <a:solidFill>
                    <a:srgbClr val="C00000"/>
                  </a:solidFill>
                  <a:latin typeface="+mn-ea"/>
                </a:rPr>
                <a:t>hp</a:t>
              </a:r>
              <a:r>
                <a:rPr lang="en-US" altLang="ko-KR" sz="1100" b="1" dirty="0" smtClean="0">
                  <a:solidFill>
                    <a:srgbClr val="C00000"/>
                  </a:solidFill>
                  <a:latin typeface="+mn-ea"/>
                </a:rPr>
                <a:t>=010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rgbClr val="C00000"/>
                  </a:solidFill>
                  <a:latin typeface="+mn-ea"/>
                </a:rPr>
                <a:t>company=02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 smtClean="0">
                  <a:solidFill>
                    <a:srgbClr val="C00000"/>
                  </a:solidFill>
                  <a:latin typeface="+mn-ea"/>
                </a:rPr>
                <a:t>personId</a:t>
              </a:r>
              <a:r>
                <a:rPr lang="en-US" altLang="ko-KR" sz="1100" b="1" dirty="0" smtClean="0">
                  <a:solidFill>
                    <a:srgbClr val="C00000"/>
                  </a:solidFill>
                  <a:latin typeface="+mn-ea"/>
                </a:rPr>
                <a:t>=121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658281"/>
            <a:ext cx="779790" cy="13058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73388" y="1968316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유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&amp;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hp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=010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&amp;company=02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&amp;</a:t>
            </a:r>
            <a:r>
              <a:rPr lang="en-US" altLang="ko-KR" sz="1000" b="1" dirty="0" err="1" smtClean="0">
                <a:solidFill>
                  <a:srgbClr val="C00000"/>
                </a:solidFill>
                <a:latin typeface="+mn-ea"/>
              </a:rPr>
              <a:t>personId</a:t>
            </a: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=121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   personVo:0x222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1661819" y="2564695"/>
            <a:ext cx="1962148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u="sng" dirty="0" err="1" smtClean="0">
                <a:solidFill>
                  <a:schemeClr val="tx1"/>
                </a:solidFill>
                <a:latin typeface="+mn-ea"/>
              </a:rPr>
              <a:t>peronUpdate</a:t>
            </a:r>
            <a:r>
              <a:rPr lang="en-US" altLang="ko-KR" sz="1600" u="sng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u="sng" dirty="0" err="1" smtClean="0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600" u="sng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727166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0704453" y="3002091"/>
            <a:ext cx="1087784" cy="102846"/>
            <a:chOff x="11414744" y="2227258"/>
            <a:chExt cx="694100" cy="87312"/>
          </a:xfrm>
        </p:grpSpPr>
        <p:cxnSp>
          <p:nvCxnSpPr>
            <p:cNvPr id="119" name="직선 화살표 연결선 11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7" y="5090322"/>
            <a:ext cx="1065063" cy="292131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9029061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97" idx="3"/>
          </p:cNvCxnSpPr>
          <p:nvPr/>
        </p:nvCxnSpPr>
        <p:spPr>
          <a:xfrm>
            <a:off x="13479104" y="1003473"/>
            <a:ext cx="116952" cy="77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7" idx="3"/>
            <a:endCxn id="72" idx="1"/>
          </p:cNvCxnSpPr>
          <p:nvPr/>
        </p:nvCxnSpPr>
        <p:spPr>
          <a:xfrm>
            <a:off x="13479104" y="1003473"/>
            <a:ext cx="5549957" cy="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776115" y="2697571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469611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748626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9033992" y="2586374"/>
            <a:ext cx="1866135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u="sng" dirty="0" err="1" smtClean="0">
                <a:solidFill>
                  <a:schemeClr val="tx1"/>
                </a:solidFill>
                <a:latin typeface="+mn-ea"/>
              </a:rPr>
              <a:t>peronUpdate</a:t>
            </a:r>
            <a:r>
              <a:rPr lang="en-US" altLang="ko-KR" sz="1600" u="sng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u="sng" dirty="0" err="1" smtClean="0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600" u="sng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19174110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phoneService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17901177" y="3002091"/>
            <a:ext cx="1365678" cy="118800"/>
            <a:chOff x="11414744" y="2227258"/>
            <a:chExt cx="694100" cy="87312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18982572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2898944" y="2925468"/>
            <a:ext cx="1304669" cy="108320"/>
            <a:chOff x="13151438" y="2227258"/>
            <a:chExt cx="1347752" cy="87312"/>
          </a:xfrm>
        </p:grpSpPr>
        <p:cxnSp>
          <p:nvCxnSpPr>
            <p:cNvPr id="92" name="직선 화살표 연결선 9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22787302" y="963849"/>
            <a:ext cx="1518415" cy="19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phonebook4&gt;update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304437" cy="1311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5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  <a:hlinkClick r:id="rId5"/>
              </a:rPr>
              <a:t>localhost:8088/phonebook3/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  <a:hlinkClick r:id="rId5"/>
              </a:rPr>
              <a:t>update</a:t>
            </a:r>
            <a:endParaRPr lang="en-US" altLang="ko-KR" sz="11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?name=</a:t>
            </a:r>
            <a:r>
              <a:rPr lang="ko-KR" altLang="en-US" sz="1100" b="1" dirty="0" smtClean="0">
                <a:solidFill>
                  <a:srgbClr val="C00000"/>
                </a:solidFill>
                <a:latin typeface="+mn-ea"/>
                <a:ea typeface="+mn-ea"/>
              </a:rPr>
              <a:t>유</a:t>
            </a:r>
            <a:endParaRPr lang="en-US" altLang="ko-KR" sz="11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=010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&amp;company=02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  <a:ea typeface="+mn-ea"/>
              </a:rPr>
              <a:t>personId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=121</a:t>
            </a:r>
            <a:endParaRPr lang="en-US" altLang="ko-KR" sz="11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899307" y="2613513"/>
            <a:ext cx="91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PersonVo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0667234" y="2618249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PersonVo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0647526" y="3063671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7755683" y="3446299"/>
            <a:ext cx="3124956" cy="2844800"/>
            <a:chOff x="25094995" y="2869845"/>
            <a:chExt cx="3124956" cy="2844800"/>
          </a:xfrm>
        </p:grpSpPr>
        <p:sp>
          <p:nvSpPr>
            <p:cNvPr id="108" name="직사각형 107"/>
            <p:cNvSpPr/>
            <p:nvPr/>
          </p:nvSpPr>
          <p:spPr>
            <a:xfrm>
              <a:off x="25094995" y="2869845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9" name="원통 61"/>
            <p:cNvSpPr/>
            <p:nvPr/>
          </p:nvSpPr>
          <p:spPr>
            <a:xfrm>
              <a:off x="25213983" y="3254835"/>
              <a:ext cx="2835276" cy="2374965"/>
            </a:xfrm>
            <a:prstGeom prst="can">
              <a:avLst>
                <a:gd name="adj" fmla="val 23142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25113115" y="2977338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smtClean="0">
                  <a:latin typeface="+mn-ea"/>
                </a:rPr>
                <a:t>Oracle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24072752" y="1971225"/>
            <a:ext cx="3816350" cy="4372833"/>
            <a:chOff x="20916559" y="1487400"/>
            <a:chExt cx="3816350" cy="35274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0916559" y="1487400"/>
              <a:ext cx="3816350" cy="3527425"/>
            </a:xfrm>
            <a:prstGeom prst="roundRect">
              <a:avLst>
                <a:gd name="adj" fmla="val 1801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2400" b="1" dirty="0" err="1">
                  <a:solidFill>
                    <a:schemeClr val="tx1"/>
                  </a:solidFill>
                </a:rPr>
                <a:t>MyBatis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21005459" y="1938251"/>
              <a:ext cx="3584575" cy="5889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</a:rPr>
                <a:t>SqlSession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/>
              </a:r>
              <a:br>
                <a:rPr lang="en-US" altLang="ko-KR" sz="1600" b="1" dirty="0">
                  <a:solidFill>
                    <a:schemeClr val="tx1"/>
                  </a:solidFill>
                </a:rPr>
              </a:br>
              <a:r>
                <a:rPr lang="en-US" altLang="ko-KR" sz="1600" b="1" dirty="0">
                  <a:solidFill>
                    <a:schemeClr val="tx1"/>
                  </a:solidFill>
                </a:rPr>
                <a:t>(</a:t>
              </a:r>
              <a:r>
                <a:rPr lang="en-US" altLang="ko-KR" sz="1600" b="1" dirty="0" err="1">
                  <a:solidFill>
                    <a:schemeClr val="tx1"/>
                  </a:solidFill>
                </a:rPr>
                <a:t>sqlSessionTemplate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20957833" y="2751765"/>
              <a:ext cx="3584575" cy="221287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</a:rPr>
                <a:t>SqlSessionFactioryBean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8" name="그룹 14"/>
            <p:cNvGrpSpPr>
              <a:grpSpLocks/>
            </p:cNvGrpSpPr>
            <p:nvPr/>
          </p:nvGrpSpPr>
          <p:grpSpPr bwMode="auto">
            <a:xfrm>
              <a:off x="20916559" y="3555423"/>
              <a:ext cx="1944687" cy="1192213"/>
              <a:chOff x="2817208" y="3238947"/>
              <a:chExt cx="1974748" cy="1192552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3154124" y="3651814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817208" y="3238947"/>
                <a:ext cx="1974748" cy="38428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configuration.xml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3154124" y="3912238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3154124" y="4171075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…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9" name="직선 화살표 연결선 148"/>
            <p:cNvCxnSpPr>
              <a:stCxn id="146" idx="2"/>
              <a:endCxn id="147" idx="0"/>
            </p:cNvCxnSpPr>
            <p:nvPr/>
          </p:nvCxnSpPr>
          <p:spPr>
            <a:xfrm flipH="1">
              <a:off x="22750121" y="2527213"/>
              <a:ext cx="47626" cy="2245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3"/>
          <p:cNvGrpSpPr>
            <a:grpSpLocks/>
          </p:cNvGrpSpPr>
          <p:nvPr/>
        </p:nvGrpSpPr>
        <p:grpSpPr bwMode="auto">
          <a:xfrm>
            <a:off x="25980927" y="3958013"/>
            <a:ext cx="1624804" cy="2333086"/>
            <a:chOff x="3944864" y="1019071"/>
            <a:chExt cx="2535348" cy="3640910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4103879" y="1443599"/>
              <a:ext cx="2376333" cy="3216382"/>
            </a:xfrm>
            <a:prstGeom prst="roundRect">
              <a:avLst>
                <a:gd name="adj" fmla="val 180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44864" y="1019071"/>
              <a:ext cx="2062028" cy="3381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DataSource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4283254" y="1670618"/>
              <a:ext cx="2017582" cy="2125734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Pool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4283254" y="3910656"/>
              <a:ext cx="2017582" cy="60485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JDBC Driver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4364212" y="2018293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4364212" y="2464395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4364212" y="2900972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4364212" y="3347074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7451534" y="5499861"/>
            <a:ext cx="10372703" cy="140947"/>
            <a:chOff x="13151438" y="2227258"/>
            <a:chExt cx="1347752" cy="87312"/>
          </a:xfrm>
        </p:grpSpPr>
        <p:cxnSp>
          <p:nvCxnSpPr>
            <p:cNvPr id="164" name="직선 화살표 연결선 163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/>
          <p:cNvGrpSpPr/>
          <p:nvPr/>
        </p:nvGrpSpPr>
        <p:grpSpPr>
          <a:xfrm>
            <a:off x="27501967" y="5229669"/>
            <a:ext cx="10372703" cy="140947"/>
            <a:chOff x="13151438" y="2227258"/>
            <a:chExt cx="1347752" cy="87312"/>
          </a:xfrm>
        </p:grpSpPr>
        <p:cxnSp>
          <p:nvCxnSpPr>
            <p:cNvPr id="167" name="직선 화살표 연결선 166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27501967" y="4949375"/>
            <a:ext cx="10372703" cy="140947"/>
            <a:chOff x="13151438" y="2227258"/>
            <a:chExt cx="1347752" cy="87312"/>
          </a:xfrm>
        </p:grpSpPr>
        <p:cxnSp>
          <p:nvCxnSpPr>
            <p:cNvPr id="170" name="직선 화살표 연결선 169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27501967" y="4683178"/>
            <a:ext cx="10372703" cy="140947"/>
            <a:chOff x="13151438" y="2227258"/>
            <a:chExt cx="1347752" cy="87312"/>
          </a:xfrm>
        </p:grpSpPr>
        <p:cxnSp>
          <p:nvCxnSpPr>
            <p:cNvPr id="173" name="직선 화살표 연결선 172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모서리가 둥근 직사각형 6"/>
          <p:cNvSpPr/>
          <p:nvPr/>
        </p:nvSpPr>
        <p:spPr>
          <a:xfrm>
            <a:off x="24344604" y="-97329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person.insert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dirty="0" err="1">
                <a:solidFill>
                  <a:srgbClr val="C00000"/>
                </a:solidFill>
              </a:rPr>
              <a:t>sqlSession.</a:t>
            </a:r>
            <a:r>
              <a:rPr lang="en-US" altLang="ko-KR" b="1" dirty="0" err="1">
                <a:solidFill>
                  <a:srgbClr val="C00000"/>
                </a:solidFill>
              </a:rPr>
              <a:t>update</a:t>
            </a:r>
            <a:r>
              <a:rPr lang="en-US" altLang="ko-KR" sz="1100" dirty="0">
                <a:solidFill>
                  <a:srgbClr val="C00000"/>
                </a:solidFill>
              </a:rPr>
              <a:t>("</a:t>
            </a:r>
            <a:r>
              <a:rPr lang="en-US" altLang="ko-KR" sz="1100" dirty="0" err="1">
                <a:solidFill>
                  <a:srgbClr val="C00000"/>
                </a:solidFill>
              </a:rPr>
              <a:t>person.update</a:t>
            </a:r>
            <a:r>
              <a:rPr lang="en-US" altLang="ko-KR" sz="1100" dirty="0">
                <a:solidFill>
                  <a:srgbClr val="C00000"/>
                </a:solidFill>
              </a:rPr>
              <a:t>", </a:t>
            </a:r>
            <a:r>
              <a:rPr lang="en-US" altLang="ko-KR" sz="1100" dirty="0" err="1">
                <a:solidFill>
                  <a:srgbClr val="C00000"/>
                </a:solidFill>
              </a:rPr>
              <a:t>vo</a:t>
            </a:r>
            <a:r>
              <a:rPr lang="en-US" altLang="ko-KR" sz="1100" dirty="0">
                <a:solidFill>
                  <a:srgbClr val="C0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delete</a:t>
            </a:r>
            <a:r>
              <a:rPr lang="en-US" altLang="ko-KR" sz="1100" dirty="0">
                <a:solidFill>
                  <a:schemeClr val="tx1"/>
                </a:solidFill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10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100" dirty="0">
                <a:solidFill>
                  <a:schemeClr val="tx1"/>
                </a:solidFill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100" dirty="0">
                <a:solidFill>
                  <a:schemeClr val="tx1"/>
                </a:solidFill>
              </a:rPr>
              <a:t>", no</a:t>
            </a:r>
            <a:r>
              <a:rPr lang="en-US" altLang="ko-KR" sz="90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593340" y="5007353"/>
            <a:ext cx="2013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@</a:t>
            </a:r>
            <a:r>
              <a:rPr lang="en-US" altLang="ko-KR" b="1" dirty="0" err="1" smtClean="0">
                <a:latin typeface="+mn-ea"/>
              </a:rPr>
              <a:t>ModelAttribue</a:t>
            </a:r>
            <a:endParaRPr lang="en-US" altLang="ko-KR" b="1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b="1" dirty="0" err="1" smtClean="0">
                <a:latin typeface="+mn-ea"/>
              </a:rPr>
              <a:t>PersonVo</a:t>
            </a:r>
            <a:endParaRPr lang="ko-KR" altLang="en-US" b="1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7944025" y="3063671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3201751" y="3063671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460367" y="1215754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수정폼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번 전화정보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flipH="1" flipV="1">
            <a:off x="1197746" y="1427320"/>
            <a:ext cx="442649" cy="3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3390866" y="2597361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PersonVo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3829046" y="5052666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PersonVo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6079" y="3529085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직선 화살표 연결선 124"/>
          <p:cNvCxnSpPr>
            <a:cxnSpLocks/>
          </p:cNvCxnSpPr>
          <p:nvPr/>
        </p:nvCxnSpPr>
        <p:spPr bwMode="auto">
          <a:xfrm>
            <a:off x="1815016" y="4339808"/>
            <a:ext cx="2087902" cy="4069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 bwMode="auto">
          <a:xfrm flipV="1">
            <a:off x="1716692" y="5078178"/>
            <a:ext cx="2086981" cy="2202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75683" y="4330164"/>
            <a:ext cx="3830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</a:t>
            </a:r>
            <a:r>
              <a:rPr lang="ko-KR" altLang="en-US" dirty="0" smtClean="0"/>
              <a:t>localhost:8088/phonebook</a:t>
            </a:r>
            <a:r>
              <a:rPr lang="en-US" altLang="ko-KR" dirty="0" smtClean="0"/>
              <a:t>4</a:t>
            </a:r>
            <a:r>
              <a:rPr lang="ko-KR" altLang="en-US" dirty="0" smtClean="0"/>
              <a:t>/list</a:t>
            </a:r>
            <a:endParaRPr lang="ko-KR" altLang="en-US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30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2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13279</TotalTime>
  <Words>721</Words>
  <Application>Microsoft Office PowerPoint</Application>
  <PresentationFormat>사용자 지정</PresentationFormat>
  <Paragraphs>437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977</cp:revision>
  <dcterms:created xsi:type="dcterms:W3CDTF">2020-11-23T02:29:11Z</dcterms:created>
  <dcterms:modified xsi:type="dcterms:W3CDTF">2022-06-16T06:42:24Z</dcterms:modified>
</cp:coreProperties>
</file>