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presProps.xml" ContentType="application/vnd.openxmlformats-officedocument.presentationml.presProps+xml"/>
  <Override PartName="/ppt/media/image2.png" ContentType="image/png"/>
  <Override PartName="/ppt/media/image3.jpeg" ContentType="image/jpeg"/>
  <Override PartName="/ppt/media/image28.png" ContentType="image/png"/>
  <Override PartName="/ppt/media/image45.jpeg" ContentType="image/jpeg"/>
  <Override PartName="/ppt/media/image22.png" ContentType="image/png"/>
  <Override PartName="/ppt/media/image1.jpeg" ContentType="image/jpeg"/>
  <Override PartName="/ppt/media/image50.png" ContentType="image/png"/>
  <Override PartName="/ppt/media/image4.jpeg" ContentType="image/jpeg"/>
  <Override PartName="/ppt/media/image55.jpeg" ContentType="image/jpeg"/>
  <Override PartName="/ppt/media/image5.jpeg" ContentType="image/jpeg"/>
  <Override PartName="/ppt/media/image15.png" ContentType="image/png"/>
  <Override PartName="/ppt/media/image48.png" ContentType="image/png"/>
  <Override PartName="/ppt/media/image21.png" ContentType="image/png"/>
  <Override PartName="/ppt/media/image42.jpeg" ContentType="image/jpeg"/>
  <Override PartName="/ppt/media/image6.jpeg" ContentType="image/jpeg"/>
  <Override PartName="/ppt/media/image30.jpeg" ContentType="image/jpeg"/>
  <Override PartName="/ppt/media/image31.png" ContentType="image/png"/>
  <Override PartName="/ppt/media/image7.jpeg" ContentType="image/jpeg"/>
  <Override PartName="/ppt/media/image32.jpeg" ContentType="image/jpeg"/>
  <Override PartName="/ppt/media/image8.png" ContentType="image/png"/>
  <Override PartName="/ppt/media/image27.png" ContentType="image/png"/>
  <Override PartName="/ppt/media/image51.jpeg" ContentType="image/jpeg"/>
  <Override PartName="/ppt/media/image19.jpeg" ContentType="image/jpeg"/>
  <Override PartName="/ppt/media/image10.png" ContentType="image/png"/>
  <Override PartName="/ppt/media/image9.png" ContentType="image/png"/>
  <Override PartName="/ppt/media/image23.png" ContentType="image/png"/>
  <Override PartName="/ppt/media/image11.jpeg" ContentType="image/jpeg"/>
  <Override PartName="/ppt/media/image13.png" ContentType="image/png"/>
  <Override PartName="/ppt/media/image12.jpeg" ContentType="image/jpeg"/>
  <Override PartName="/ppt/media/image46.jpeg" ContentType="image/jpeg"/>
  <Override PartName="/ppt/media/image29.png" ContentType="image/png"/>
  <Override PartName="/ppt/media/image14.jpeg" ContentType="image/jpeg"/>
  <Override PartName="/ppt/media/image35.jpeg" ContentType="image/jpeg"/>
  <Override PartName="/ppt/media/image49.png" ContentType="image/png"/>
  <Override PartName="/ppt/media/image53.png" ContentType="image/png"/>
  <Override PartName="/ppt/media/image16.jpeg" ContentType="image/jpeg"/>
  <Override PartName="/ppt/media/image52.png" ContentType="image/png"/>
  <Override PartName="/ppt/media/image24.jpeg" ContentType="image/jpeg"/>
  <Override PartName="/ppt/media/image17.png" ContentType="image/png"/>
  <Override PartName="/ppt/media/image18.png" ContentType="image/png"/>
  <Override PartName="/ppt/media/image44.png" ContentType="image/png"/>
  <Override PartName="/ppt/media/image20.jpeg" ContentType="image/jpeg"/>
  <Override PartName="/ppt/media/image25.jpeg" ContentType="image/jpeg"/>
  <Override PartName="/ppt/media/image26.png" ContentType="image/png"/>
  <Override PartName="/ppt/media/image54.jpeg" ContentType="image/jpeg"/>
  <Override PartName="/ppt/media/image33.png" ContentType="image/png"/>
  <Override PartName="/ppt/media/image34.png" ContentType="image/png"/>
  <Override PartName="/ppt/media/image36.jpeg" ContentType="image/jpeg"/>
  <Override PartName="/ppt/media/image37.jpeg" ContentType="image/jpeg"/>
  <Override PartName="/ppt/media/image39.png" ContentType="image/png"/>
  <Override PartName="/ppt/media/image38.jpeg" ContentType="image/jpeg"/>
  <Override PartName="/ppt/media/image40.png" ContentType="image/png"/>
  <Override PartName="/ppt/media/image41.png" ContentType="image/png"/>
  <Override PartName="/ppt/media/image43.png" ContentType="image/png"/>
  <Override PartName="/ppt/media/image47.png" ContentType="image/png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2.png"/><Relationship Id="rId3" Type="http://schemas.openxmlformats.org/officeDocument/2006/relationships/image" Target="../media/image32.jpe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5.jpeg"/><Relationship Id="rId5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2.png"/><Relationship Id="rId6" Type="http://schemas.openxmlformats.org/officeDocument/2006/relationships/image" Target="../media/image42.jpeg"/><Relationship Id="rId7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2.png"/><Relationship Id="rId4" Type="http://schemas.openxmlformats.org/officeDocument/2006/relationships/image" Target="../media/image45.jpeg"/><Relationship Id="rId5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2.png"/><Relationship Id="rId8" Type="http://schemas.openxmlformats.org/officeDocument/2006/relationships/image" Target="../media/image51.jpeg"/><Relationship Id="rId9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2.png"/><Relationship Id="rId4" Type="http://schemas.openxmlformats.org/officeDocument/2006/relationships/image" Target="../media/image54.jpeg"/><Relationship Id="rId5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5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24.jpeg"/><Relationship Id="rId7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.png"/><Relationship Id="rId9" Type="http://schemas.openxmlformats.org/officeDocument/2006/relationships/image" Target="../media/image30.jpeg"/><Relationship Id="rId10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5280" cy="125280"/>
          </a:xfrm>
          <a:custGeom>
            <a:avLst/>
            <a:gdLst/>
            <a:ahLst/>
            <a:rect l="0" t="0" r="r" b="b"/>
            <a:pathLst>
              <a:path w="348" h="348">
                <a:moveTo>
                  <a:pt x="0" y="0"/>
                </a:moveTo>
                <a:lnTo>
                  <a:pt x="0" y="348"/>
                </a:lnTo>
                <a:lnTo>
                  <a:pt x="34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250200" cy="250200"/>
          </a:xfrm>
          <a:custGeom>
            <a:avLst/>
            <a:gdLst/>
            <a:ahLst/>
            <a:rect l="0" t="0" r="r" b="b"/>
            <a:pathLst>
              <a:path w="695" h="695">
                <a:moveTo>
                  <a:pt x="347" y="0"/>
                </a:moveTo>
                <a:lnTo>
                  <a:pt x="0" y="347"/>
                </a:lnTo>
                <a:lnTo>
                  <a:pt x="0" y="695"/>
                </a:lnTo>
                <a:lnTo>
                  <a:pt x="695" y="0"/>
                </a:lnTo>
                <a:lnTo>
                  <a:pt x="347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375120" cy="375120"/>
          </a:xfrm>
          <a:custGeom>
            <a:avLst/>
            <a:gdLst/>
            <a:ahLst/>
            <a:rect l="0" t="0" r="r" b="b"/>
            <a:pathLst>
              <a:path w="1042" h="1042">
                <a:moveTo>
                  <a:pt x="695" y="0"/>
                </a:moveTo>
                <a:lnTo>
                  <a:pt x="0" y="695"/>
                </a:lnTo>
                <a:lnTo>
                  <a:pt x="0" y="1042"/>
                </a:lnTo>
                <a:lnTo>
                  <a:pt x="1042" y="0"/>
                </a:lnTo>
                <a:lnTo>
                  <a:pt x="695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500400" cy="500400"/>
          </a:xfrm>
          <a:custGeom>
            <a:avLst/>
            <a:gdLst/>
            <a:ahLst/>
            <a:rect l="0" t="0" r="r" b="b"/>
            <a:pathLst>
              <a:path w="1390" h="1390">
                <a:moveTo>
                  <a:pt x="1042" y="0"/>
                </a:moveTo>
                <a:lnTo>
                  <a:pt x="0" y="1042"/>
                </a:lnTo>
                <a:lnTo>
                  <a:pt x="0" y="1390"/>
                </a:lnTo>
                <a:lnTo>
                  <a:pt x="1390" y="0"/>
                </a:lnTo>
                <a:lnTo>
                  <a:pt x="1042" y="0"/>
                </a:lnTo>
                <a:close/>
              </a:path>
            </a:pathLst>
          </a:custGeom>
          <a:solidFill>
            <a:srgbClr val="667d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625320" cy="625320"/>
          </a:xfrm>
          <a:custGeom>
            <a:avLst/>
            <a:gdLst/>
            <a:ahLst/>
            <a:rect l="0" t="0" r="r" b="b"/>
            <a:pathLst>
              <a:path w="1737" h="1737">
                <a:moveTo>
                  <a:pt x="1390" y="0"/>
                </a:moveTo>
                <a:lnTo>
                  <a:pt x="0" y="1390"/>
                </a:lnTo>
                <a:lnTo>
                  <a:pt x="0" y="1737"/>
                </a:lnTo>
                <a:lnTo>
                  <a:pt x="1737" y="0"/>
                </a:lnTo>
                <a:lnTo>
                  <a:pt x="1390" y="0"/>
                </a:lnTo>
                <a:close/>
              </a:path>
            </a:pathLst>
          </a:custGeom>
          <a:solidFill>
            <a:srgbClr val="677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750240" cy="750240"/>
          </a:xfrm>
          <a:custGeom>
            <a:avLst/>
            <a:gdLst/>
            <a:ahLst/>
            <a:rect l="0" t="0" r="r" b="b"/>
            <a:pathLst>
              <a:path w="2084" h="2084">
                <a:moveTo>
                  <a:pt x="1737" y="0"/>
                </a:moveTo>
                <a:lnTo>
                  <a:pt x="0" y="1737"/>
                </a:lnTo>
                <a:lnTo>
                  <a:pt x="0" y="2084"/>
                </a:lnTo>
                <a:lnTo>
                  <a:pt x="2084" y="0"/>
                </a:lnTo>
                <a:lnTo>
                  <a:pt x="1737" y="0"/>
                </a:lnTo>
                <a:close/>
              </a:path>
            </a:pathLst>
          </a:custGeom>
          <a:solidFill>
            <a:srgbClr val="677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875160" cy="875160"/>
          </a:xfrm>
          <a:custGeom>
            <a:avLst/>
            <a:gdLst/>
            <a:ahLst/>
            <a:rect l="0" t="0" r="r" b="b"/>
            <a:pathLst>
              <a:path w="2431" h="2431">
                <a:moveTo>
                  <a:pt x="2084" y="0"/>
                </a:moveTo>
                <a:lnTo>
                  <a:pt x="0" y="2084"/>
                </a:lnTo>
                <a:lnTo>
                  <a:pt x="0" y="2431"/>
                </a:lnTo>
                <a:lnTo>
                  <a:pt x="2431" y="0"/>
                </a:lnTo>
                <a:lnTo>
                  <a:pt x="2084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000440" cy="1000440"/>
          </a:xfrm>
          <a:custGeom>
            <a:avLst/>
            <a:gdLst/>
            <a:ahLst/>
            <a:rect l="0" t="0" r="r" b="b"/>
            <a:pathLst>
              <a:path w="2779" h="2779">
                <a:moveTo>
                  <a:pt x="2431" y="0"/>
                </a:moveTo>
                <a:lnTo>
                  <a:pt x="0" y="2431"/>
                </a:lnTo>
                <a:lnTo>
                  <a:pt x="0" y="2779"/>
                </a:lnTo>
                <a:lnTo>
                  <a:pt x="2779" y="0"/>
                </a:lnTo>
                <a:lnTo>
                  <a:pt x="2431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125360" cy="1125360"/>
          </a:xfrm>
          <a:custGeom>
            <a:avLst/>
            <a:gdLst/>
            <a:ahLst/>
            <a:rect l="0" t="0" r="r" b="b"/>
            <a:pathLst>
              <a:path w="3126" h="3126">
                <a:moveTo>
                  <a:pt x="2779" y="0"/>
                </a:moveTo>
                <a:lnTo>
                  <a:pt x="0" y="2779"/>
                </a:lnTo>
                <a:lnTo>
                  <a:pt x="0" y="3126"/>
                </a:lnTo>
                <a:lnTo>
                  <a:pt x="3126" y="0"/>
                </a:lnTo>
                <a:lnTo>
                  <a:pt x="2779" y="0"/>
                </a:lnTo>
                <a:close/>
              </a:path>
            </a:pathLst>
          </a:custGeom>
          <a:solidFill>
            <a:srgbClr val="677b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50280" cy="1250280"/>
          </a:xfrm>
          <a:custGeom>
            <a:avLst/>
            <a:gdLst/>
            <a:ahLst/>
            <a:rect l="0" t="0" r="r" b="b"/>
            <a:pathLst>
              <a:path w="3473" h="3473">
                <a:moveTo>
                  <a:pt x="3126" y="0"/>
                </a:moveTo>
                <a:lnTo>
                  <a:pt x="0" y="3126"/>
                </a:lnTo>
                <a:lnTo>
                  <a:pt x="0" y="3473"/>
                </a:lnTo>
                <a:lnTo>
                  <a:pt x="3473" y="0"/>
                </a:lnTo>
                <a:lnTo>
                  <a:pt x="3126" y="0"/>
                </a:lnTo>
                <a:close/>
              </a:path>
            </a:pathLst>
          </a:custGeom>
          <a:solidFill>
            <a:srgbClr val="677a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375200" cy="1375200"/>
          </a:xfrm>
          <a:custGeom>
            <a:avLst/>
            <a:gdLst/>
            <a:ahLst/>
            <a:rect l="0" t="0" r="r" b="b"/>
            <a:pathLst>
              <a:path w="3820" h="3820">
                <a:moveTo>
                  <a:pt x="3473" y="0"/>
                </a:moveTo>
                <a:lnTo>
                  <a:pt x="0" y="3473"/>
                </a:lnTo>
                <a:lnTo>
                  <a:pt x="0" y="3820"/>
                </a:lnTo>
                <a:lnTo>
                  <a:pt x="3820" y="0"/>
                </a:lnTo>
                <a:lnTo>
                  <a:pt x="3473" y="0"/>
                </a:lnTo>
                <a:close/>
              </a:path>
            </a:pathLst>
          </a:custGeom>
          <a:solidFill>
            <a:srgbClr val="677a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500480" cy="1500480"/>
          </a:xfrm>
          <a:custGeom>
            <a:avLst/>
            <a:gdLst/>
            <a:ahLst/>
            <a:rect l="0" t="0" r="r" b="b"/>
            <a:pathLst>
              <a:path w="4168" h="4168">
                <a:moveTo>
                  <a:pt x="3820" y="0"/>
                </a:moveTo>
                <a:lnTo>
                  <a:pt x="0" y="3820"/>
                </a:lnTo>
                <a:lnTo>
                  <a:pt x="0" y="4168"/>
                </a:lnTo>
                <a:lnTo>
                  <a:pt x="4168" y="0"/>
                </a:lnTo>
                <a:lnTo>
                  <a:pt x="3820" y="0"/>
                </a:lnTo>
                <a:close/>
              </a:path>
            </a:pathLst>
          </a:custGeom>
          <a:solidFill>
            <a:srgbClr val="6779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625400" cy="1625400"/>
          </a:xfrm>
          <a:custGeom>
            <a:avLst/>
            <a:gdLst/>
            <a:ahLst/>
            <a:rect l="0" t="0" r="r" b="b"/>
            <a:pathLst>
              <a:path w="4515" h="4515">
                <a:moveTo>
                  <a:pt x="4168" y="0"/>
                </a:moveTo>
                <a:lnTo>
                  <a:pt x="0" y="4168"/>
                </a:lnTo>
                <a:lnTo>
                  <a:pt x="0" y="4515"/>
                </a:lnTo>
                <a:lnTo>
                  <a:pt x="4515" y="0"/>
                </a:lnTo>
                <a:lnTo>
                  <a:pt x="4168" y="0"/>
                </a:lnTo>
                <a:close/>
              </a:path>
            </a:pathLst>
          </a:custGeom>
          <a:solidFill>
            <a:srgbClr val="6879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750320" cy="1750320"/>
          </a:xfrm>
          <a:custGeom>
            <a:avLst/>
            <a:gdLst/>
            <a:ahLst/>
            <a:rect l="0" t="0" r="r" b="b"/>
            <a:pathLst>
              <a:path w="4862" h="4862">
                <a:moveTo>
                  <a:pt x="4515" y="0"/>
                </a:moveTo>
                <a:lnTo>
                  <a:pt x="0" y="4515"/>
                </a:lnTo>
                <a:lnTo>
                  <a:pt x="0" y="4862"/>
                </a:lnTo>
                <a:lnTo>
                  <a:pt x="4862" y="0"/>
                </a:lnTo>
                <a:lnTo>
                  <a:pt x="4515" y="0"/>
                </a:lnTo>
                <a:close/>
              </a:path>
            </a:pathLst>
          </a:custGeom>
          <a:solidFill>
            <a:srgbClr val="6879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875240" cy="1875240"/>
          </a:xfrm>
          <a:custGeom>
            <a:avLst/>
            <a:gdLst/>
            <a:ahLst/>
            <a:rect l="0" t="0" r="r" b="b"/>
            <a:pathLst>
              <a:path w="5209" h="5209">
                <a:moveTo>
                  <a:pt x="4862" y="0"/>
                </a:moveTo>
                <a:lnTo>
                  <a:pt x="0" y="4862"/>
                </a:lnTo>
                <a:lnTo>
                  <a:pt x="0" y="5209"/>
                </a:lnTo>
                <a:lnTo>
                  <a:pt x="5209" y="0"/>
                </a:lnTo>
                <a:lnTo>
                  <a:pt x="4862" y="0"/>
                </a:lnTo>
                <a:close/>
              </a:path>
            </a:pathLst>
          </a:custGeom>
          <a:solidFill>
            <a:srgbClr val="6878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2000520" cy="2000520"/>
          </a:xfrm>
          <a:custGeom>
            <a:avLst/>
            <a:gdLst/>
            <a:ahLst/>
            <a:rect l="0" t="0" r="r" b="b"/>
            <a:pathLst>
              <a:path w="5557" h="5557">
                <a:moveTo>
                  <a:pt x="5209" y="0"/>
                </a:moveTo>
                <a:lnTo>
                  <a:pt x="0" y="5209"/>
                </a:lnTo>
                <a:lnTo>
                  <a:pt x="0" y="5557"/>
                </a:lnTo>
                <a:lnTo>
                  <a:pt x="5557" y="0"/>
                </a:lnTo>
                <a:lnTo>
                  <a:pt x="5209" y="0"/>
                </a:lnTo>
                <a:close/>
              </a:path>
            </a:pathLst>
          </a:custGeom>
          <a:solidFill>
            <a:srgbClr val="6878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2125440" cy="2125440"/>
          </a:xfrm>
          <a:custGeom>
            <a:avLst/>
            <a:gdLst/>
            <a:ahLst/>
            <a:rect l="0" t="0" r="r" b="b"/>
            <a:pathLst>
              <a:path w="5904" h="5904">
                <a:moveTo>
                  <a:pt x="5557" y="0"/>
                </a:moveTo>
                <a:lnTo>
                  <a:pt x="0" y="5557"/>
                </a:lnTo>
                <a:lnTo>
                  <a:pt x="0" y="5904"/>
                </a:lnTo>
                <a:lnTo>
                  <a:pt x="5904" y="0"/>
                </a:lnTo>
                <a:lnTo>
                  <a:pt x="5557" y="0"/>
                </a:lnTo>
                <a:close/>
              </a:path>
            </a:pathLst>
          </a:custGeom>
          <a:solidFill>
            <a:srgbClr val="6877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2250360" cy="2250360"/>
          </a:xfrm>
          <a:custGeom>
            <a:avLst/>
            <a:gdLst/>
            <a:ahLst/>
            <a:rect l="0" t="0" r="r" b="b"/>
            <a:pathLst>
              <a:path w="6251" h="6251">
                <a:moveTo>
                  <a:pt x="5904" y="0"/>
                </a:moveTo>
                <a:lnTo>
                  <a:pt x="0" y="5904"/>
                </a:lnTo>
                <a:lnTo>
                  <a:pt x="0" y="6251"/>
                </a:lnTo>
                <a:lnTo>
                  <a:pt x="6251" y="0"/>
                </a:lnTo>
                <a:lnTo>
                  <a:pt x="5904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2375640" cy="2375640"/>
          </a:xfrm>
          <a:custGeom>
            <a:avLst/>
            <a:gdLst/>
            <a:ahLst/>
            <a:rect l="0" t="0" r="r" b="b"/>
            <a:pathLst>
              <a:path w="6599" h="6599">
                <a:moveTo>
                  <a:pt x="6251" y="0"/>
                </a:moveTo>
                <a:lnTo>
                  <a:pt x="0" y="6251"/>
                </a:lnTo>
                <a:lnTo>
                  <a:pt x="0" y="6599"/>
                </a:lnTo>
                <a:lnTo>
                  <a:pt x="6599" y="0"/>
                </a:lnTo>
                <a:lnTo>
                  <a:pt x="6251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2500560" cy="2500560"/>
          </a:xfrm>
          <a:custGeom>
            <a:avLst/>
            <a:gdLst/>
            <a:ahLst/>
            <a:rect l="0" t="0" r="r" b="b"/>
            <a:pathLst>
              <a:path w="6946" h="6946">
                <a:moveTo>
                  <a:pt x="6599" y="0"/>
                </a:moveTo>
                <a:lnTo>
                  <a:pt x="0" y="6599"/>
                </a:lnTo>
                <a:lnTo>
                  <a:pt x="0" y="6946"/>
                </a:lnTo>
                <a:lnTo>
                  <a:pt x="6946" y="0"/>
                </a:lnTo>
                <a:lnTo>
                  <a:pt x="6599" y="0"/>
                </a:lnTo>
                <a:close/>
              </a:path>
            </a:pathLst>
          </a:custGeom>
          <a:solidFill>
            <a:srgbClr val="6876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2625480" cy="2625480"/>
          </a:xfrm>
          <a:custGeom>
            <a:avLst/>
            <a:gdLst/>
            <a:ahLst/>
            <a:rect l="0" t="0" r="r" b="b"/>
            <a:pathLst>
              <a:path w="7293" h="7293">
                <a:moveTo>
                  <a:pt x="6946" y="0"/>
                </a:moveTo>
                <a:lnTo>
                  <a:pt x="0" y="6946"/>
                </a:lnTo>
                <a:lnTo>
                  <a:pt x="0" y="7293"/>
                </a:lnTo>
                <a:lnTo>
                  <a:pt x="7293" y="0"/>
                </a:lnTo>
                <a:lnTo>
                  <a:pt x="6946" y="0"/>
                </a:lnTo>
                <a:close/>
              </a:path>
            </a:pathLst>
          </a:custGeom>
          <a:solidFill>
            <a:srgbClr val="6976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2750400" cy="2750400"/>
          </a:xfrm>
          <a:custGeom>
            <a:avLst/>
            <a:gdLst/>
            <a:ahLst/>
            <a:rect l="0" t="0" r="r" b="b"/>
            <a:pathLst>
              <a:path w="7640" h="7640">
                <a:moveTo>
                  <a:pt x="7293" y="0"/>
                </a:moveTo>
                <a:lnTo>
                  <a:pt x="0" y="7293"/>
                </a:lnTo>
                <a:lnTo>
                  <a:pt x="0" y="7640"/>
                </a:lnTo>
                <a:lnTo>
                  <a:pt x="7640" y="0"/>
                </a:lnTo>
                <a:lnTo>
                  <a:pt x="7293" y="0"/>
                </a:lnTo>
                <a:close/>
              </a:path>
            </a:pathLst>
          </a:custGeom>
          <a:solidFill>
            <a:srgbClr val="6975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2875680" cy="2875680"/>
          </a:xfrm>
          <a:custGeom>
            <a:avLst/>
            <a:gdLst/>
            <a:ahLst/>
            <a:rect l="0" t="0" r="r" b="b"/>
            <a:pathLst>
              <a:path w="7988" h="7988">
                <a:moveTo>
                  <a:pt x="7640" y="0"/>
                </a:moveTo>
                <a:lnTo>
                  <a:pt x="0" y="7640"/>
                </a:lnTo>
                <a:lnTo>
                  <a:pt x="0" y="7988"/>
                </a:lnTo>
                <a:lnTo>
                  <a:pt x="7988" y="0"/>
                </a:lnTo>
                <a:lnTo>
                  <a:pt x="7640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3000600" cy="3000600"/>
          </a:xfrm>
          <a:custGeom>
            <a:avLst/>
            <a:gdLst/>
            <a:ahLst/>
            <a:rect l="0" t="0" r="r" b="b"/>
            <a:pathLst>
              <a:path w="8335" h="8335">
                <a:moveTo>
                  <a:pt x="7988" y="0"/>
                </a:moveTo>
                <a:lnTo>
                  <a:pt x="0" y="7988"/>
                </a:lnTo>
                <a:lnTo>
                  <a:pt x="0" y="8335"/>
                </a:lnTo>
                <a:lnTo>
                  <a:pt x="8335" y="0"/>
                </a:lnTo>
                <a:lnTo>
                  <a:pt x="7988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335" y="0"/>
                </a:moveTo>
                <a:lnTo>
                  <a:pt x="0" y="8335"/>
                </a:lnTo>
                <a:lnTo>
                  <a:pt x="0" y="8682"/>
                </a:lnTo>
                <a:lnTo>
                  <a:pt x="8682" y="0"/>
                </a:lnTo>
                <a:lnTo>
                  <a:pt x="8335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3250440" cy="3250440"/>
          </a:xfrm>
          <a:custGeom>
            <a:avLst/>
            <a:gdLst/>
            <a:ahLst/>
            <a:rect l="0" t="0" r="r" b="b"/>
            <a:pathLst>
              <a:path w="9029" h="9029">
                <a:moveTo>
                  <a:pt x="8682" y="0"/>
                </a:moveTo>
                <a:lnTo>
                  <a:pt x="0" y="8682"/>
                </a:lnTo>
                <a:lnTo>
                  <a:pt x="0" y="9029"/>
                </a:lnTo>
                <a:lnTo>
                  <a:pt x="9029" y="0"/>
                </a:lnTo>
                <a:lnTo>
                  <a:pt x="8682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3375720" cy="3375720"/>
          </a:xfrm>
          <a:custGeom>
            <a:avLst/>
            <a:gdLst/>
            <a:ahLst/>
            <a:rect l="0" t="0" r="r" b="b"/>
            <a:pathLst>
              <a:path w="9377" h="9377">
                <a:moveTo>
                  <a:pt x="9029" y="0"/>
                </a:moveTo>
                <a:lnTo>
                  <a:pt x="0" y="9029"/>
                </a:lnTo>
                <a:lnTo>
                  <a:pt x="0" y="9377"/>
                </a:lnTo>
                <a:lnTo>
                  <a:pt x="9377" y="0"/>
                </a:lnTo>
                <a:lnTo>
                  <a:pt x="9029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3500640" cy="3500640"/>
          </a:xfrm>
          <a:custGeom>
            <a:avLst/>
            <a:gdLst/>
            <a:ahLst/>
            <a:rect l="0" t="0" r="r" b="b"/>
            <a:pathLst>
              <a:path w="9724" h="9724">
                <a:moveTo>
                  <a:pt x="9377" y="0"/>
                </a:moveTo>
                <a:lnTo>
                  <a:pt x="0" y="9377"/>
                </a:lnTo>
                <a:lnTo>
                  <a:pt x="0" y="9724"/>
                </a:lnTo>
                <a:lnTo>
                  <a:pt x="9724" y="0"/>
                </a:lnTo>
                <a:lnTo>
                  <a:pt x="9377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3625560" cy="3625560"/>
          </a:xfrm>
          <a:custGeom>
            <a:avLst/>
            <a:gdLst/>
            <a:ahLst/>
            <a:rect l="0" t="0" r="r" b="b"/>
            <a:pathLst>
              <a:path w="10071" h="10071">
                <a:moveTo>
                  <a:pt x="9724" y="0"/>
                </a:moveTo>
                <a:lnTo>
                  <a:pt x="0" y="9724"/>
                </a:lnTo>
                <a:lnTo>
                  <a:pt x="0" y="10071"/>
                </a:lnTo>
                <a:lnTo>
                  <a:pt x="10071" y="0"/>
                </a:lnTo>
                <a:lnTo>
                  <a:pt x="9724" y="0"/>
                </a:lnTo>
                <a:close/>
              </a:path>
            </a:pathLst>
          </a:custGeom>
          <a:solidFill>
            <a:srgbClr val="6a73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3750480" cy="3750480"/>
          </a:xfrm>
          <a:custGeom>
            <a:avLst/>
            <a:gdLst/>
            <a:ahLst/>
            <a:rect l="0" t="0" r="r" b="b"/>
            <a:pathLst>
              <a:path w="10418" h="10418">
                <a:moveTo>
                  <a:pt x="10071" y="0"/>
                </a:moveTo>
                <a:lnTo>
                  <a:pt x="0" y="10071"/>
                </a:lnTo>
                <a:lnTo>
                  <a:pt x="0" y="10418"/>
                </a:lnTo>
                <a:lnTo>
                  <a:pt x="10418" y="0"/>
                </a:lnTo>
                <a:lnTo>
                  <a:pt x="10071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3875760" cy="3875760"/>
          </a:xfrm>
          <a:custGeom>
            <a:avLst/>
            <a:gdLst/>
            <a:ahLst/>
            <a:rect l="0" t="0" r="r" b="b"/>
            <a:pathLst>
              <a:path w="10766" h="10766">
                <a:moveTo>
                  <a:pt x="10418" y="0"/>
                </a:moveTo>
                <a:lnTo>
                  <a:pt x="0" y="10418"/>
                </a:lnTo>
                <a:lnTo>
                  <a:pt x="0" y="10766"/>
                </a:lnTo>
                <a:lnTo>
                  <a:pt x="10766" y="0"/>
                </a:lnTo>
                <a:lnTo>
                  <a:pt x="10418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4000680" cy="4000680"/>
          </a:xfrm>
          <a:custGeom>
            <a:avLst/>
            <a:gdLst/>
            <a:ahLst/>
            <a:rect l="0" t="0" r="r" b="b"/>
            <a:pathLst>
              <a:path w="11113" h="11113">
                <a:moveTo>
                  <a:pt x="10766" y="0"/>
                </a:moveTo>
                <a:lnTo>
                  <a:pt x="0" y="10766"/>
                </a:lnTo>
                <a:lnTo>
                  <a:pt x="0" y="11113"/>
                </a:lnTo>
                <a:lnTo>
                  <a:pt x="11113" y="0"/>
                </a:lnTo>
                <a:lnTo>
                  <a:pt x="10766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4125600" cy="4125600"/>
          </a:xfrm>
          <a:custGeom>
            <a:avLst/>
            <a:gdLst/>
            <a:ahLst/>
            <a:rect l="0" t="0" r="r" b="b"/>
            <a:pathLst>
              <a:path w="11460" h="11460">
                <a:moveTo>
                  <a:pt x="11113" y="0"/>
                </a:moveTo>
                <a:lnTo>
                  <a:pt x="0" y="11113"/>
                </a:lnTo>
                <a:lnTo>
                  <a:pt x="0" y="11460"/>
                </a:lnTo>
                <a:lnTo>
                  <a:pt x="11460" y="0"/>
                </a:lnTo>
                <a:lnTo>
                  <a:pt x="11113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4250880" cy="4250880"/>
          </a:xfrm>
          <a:custGeom>
            <a:avLst/>
            <a:gdLst/>
            <a:ahLst/>
            <a:rect l="0" t="0" r="r" b="b"/>
            <a:pathLst>
              <a:path w="11808" h="11808">
                <a:moveTo>
                  <a:pt x="11460" y="0"/>
                </a:moveTo>
                <a:lnTo>
                  <a:pt x="0" y="11460"/>
                </a:lnTo>
                <a:lnTo>
                  <a:pt x="0" y="11808"/>
                </a:lnTo>
                <a:lnTo>
                  <a:pt x="11808" y="0"/>
                </a:lnTo>
                <a:lnTo>
                  <a:pt x="11460" y="0"/>
                </a:lnTo>
                <a:close/>
              </a:path>
            </a:pathLst>
          </a:custGeom>
          <a:solidFill>
            <a:srgbClr val="6a71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4375800" cy="4375800"/>
          </a:xfrm>
          <a:custGeom>
            <a:avLst/>
            <a:gdLst/>
            <a:ahLst/>
            <a:rect l="0" t="0" r="r" b="b"/>
            <a:pathLst>
              <a:path w="12155" h="12155">
                <a:moveTo>
                  <a:pt x="11808" y="0"/>
                </a:moveTo>
                <a:lnTo>
                  <a:pt x="0" y="11808"/>
                </a:lnTo>
                <a:lnTo>
                  <a:pt x="0" y="12155"/>
                </a:lnTo>
                <a:lnTo>
                  <a:pt x="12155" y="0"/>
                </a:lnTo>
                <a:lnTo>
                  <a:pt x="11808" y="0"/>
                </a:lnTo>
                <a:close/>
              </a:path>
            </a:pathLst>
          </a:custGeom>
          <a:solidFill>
            <a:srgbClr val="6a70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4500720" cy="4500720"/>
          </a:xfrm>
          <a:custGeom>
            <a:avLst/>
            <a:gdLst/>
            <a:ahLst/>
            <a:rect l="0" t="0" r="r" b="b"/>
            <a:pathLst>
              <a:path w="12502" h="12502">
                <a:moveTo>
                  <a:pt x="12155" y="0"/>
                </a:moveTo>
                <a:lnTo>
                  <a:pt x="0" y="12155"/>
                </a:lnTo>
                <a:lnTo>
                  <a:pt x="0" y="12502"/>
                </a:lnTo>
                <a:lnTo>
                  <a:pt x="12502" y="0"/>
                </a:lnTo>
                <a:lnTo>
                  <a:pt x="12155" y="0"/>
                </a:lnTo>
                <a:close/>
              </a:path>
            </a:pathLst>
          </a:custGeom>
          <a:solidFill>
            <a:srgbClr val="6a70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4625640" cy="4625640"/>
          </a:xfrm>
          <a:custGeom>
            <a:avLst/>
            <a:gdLst/>
            <a:ahLst/>
            <a:rect l="0" t="0" r="r" b="b"/>
            <a:pathLst>
              <a:path w="12849" h="12849">
                <a:moveTo>
                  <a:pt x="12502" y="0"/>
                </a:moveTo>
                <a:lnTo>
                  <a:pt x="0" y="12502"/>
                </a:lnTo>
                <a:lnTo>
                  <a:pt x="0" y="12849"/>
                </a:lnTo>
                <a:lnTo>
                  <a:pt x="12849" y="0"/>
                </a:lnTo>
                <a:lnTo>
                  <a:pt x="12502" y="0"/>
                </a:lnTo>
                <a:close/>
              </a:path>
            </a:pathLst>
          </a:custGeom>
          <a:solidFill>
            <a:srgbClr val="6b6f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4750920" cy="4750920"/>
          </a:xfrm>
          <a:custGeom>
            <a:avLst/>
            <a:gdLst/>
            <a:ahLst/>
            <a:rect l="0" t="0" r="r" b="b"/>
            <a:pathLst>
              <a:path w="13197" h="13197">
                <a:moveTo>
                  <a:pt x="12849" y="0"/>
                </a:moveTo>
                <a:lnTo>
                  <a:pt x="0" y="12849"/>
                </a:lnTo>
                <a:lnTo>
                  <a:pt x="0" y="13197"/>
                </a:lnTo>
                <a:lnTo>
                  <a:pt x="13197" y="0"/>
                </a:lnTo>
                <a:lnTo>
                  <a:pt x="12849" y="0"/>
                </a:lnTo>
                <a:close/>
              </a:path>
            </a:pathLst>
          </a:custGeom>
          <a:solidFill>
            <a:srgbClr val="6b6f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4875840" cy="4875840"/>
          </a:xfrm>
          <a:custGeom>
            <a:avLst/>
            <a:gdLst/>
            <a:ahLst/>
            <a:rect l="0" t="0" r="r" b="b"/>
            <a:pathLst>
              <a:path w="13544" h="13544">
                <a:moveTo>
                  <a:pt x="13197" y="0"/>
                </a:moveTo>
                <a:lnTo>
                  <a:pt x="0" y="13197"/>
                </a:lnTo>
                <a:lnTo>
                  <a:pt x="0" y="13544"/>
                </a:lnTo>
                <a:lnTo>
                  <a:pt x="13544" y="0"/>
                </a:lnTo>
                <a:lnTo>
                  <a:pt x="13197" y="0"/>
                </a:lnTo>
                <a:close/>
              </a:path>
            </a:pathLst>
          </a:custGeom>
          <a:solidFill>
            <a:srgbClr val="6b6f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5000760" cy="5000760"/>
          </a:xfrm>
          <a:custGeom>
            <a:avLst/>
            <a:gdLst/>
            <a:ahLst/>
            <a:rect l="0" t="0" r="r" b="b"/>
            <a:pathLst>
              <a:path w="13891" h="13891">
                <a:moveTo>
                  <a:pt x="13544" y="0"/>
                </a:moveTo>
                <a:lnTo>
                  <a:pt x="0" y="13544"/>
                </a:lnTo>
                <a:lnTo>
                  <a:pt x="0" y="13891"/>
                </a:lnTo>
                <a:lnTo>
                  <a:pt x="13891" y="0"/>
                </a:lnTo>
                <a:lnTo>
                  <a:pt x="13544" y="0"/>
                </a:lnTo>
                <a:close/>
              </a:path>
            </a:pathLst>
          </a:custGeom>
          <a:solidFill>
            <a:srgbClr val="6b6e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5125680" cy="5125680"/>
          </a:xfrm>
          <a:custGeom>
            <a:avLst/>
            <a:gdLst/>
            <a:ahLst/>
            <a:rect l="0" t="0" r="r" b="b"/>
            <a:pathLst>
              <a:path w="14238" h="14238">
                <a:moveTo>
                  <a:pt x="13891" y="0"/>
                </a:moveTo>
                <a:lnTo>
                  <a:pt x="0" y="13891"/>
                </a:lnTo>
                <a:lnTo>
                  <a:pt x="0" y="14238"/>
                </a:lnTo>
                <a:lnTo>
                  <a:pt x="14238" y="0"/>
                </a:lnTo>
                <a:lnTo>
                  <a:pt x="13891" y="0"/>
                </a:lnTo>
                <a:close/>
              </a:path>
            </a:pathLst>
          </a:custGeom>
          <a:solidFill>
            <a:srgbClr val="6b6e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5250960" cy="5250960"/>
          </a:xfrm>
          <a:custGeom>
            <a:avLst/>
            <a:gdLst/>
            <a:ahLst/>
            <a:rect l="0" t="0" r="r" b="b"/>
            <a:pathLst>
              <a:path w="14586" h="14586">
                <a:moveTo>
                  <a:pt x="14238" y="0"/>
                </a:moveTo>
                <a:lnTo>
                  <a:pt x="0" y="14238"/>
                </a:lnTo>
                <a:lnTo>
                  <a:pt x="0" y="14586"/>
                </a:lnTo>
                <a:lnTo>
                  <a:pt x="14586" y="0"/>
                </a:lnTo>
                <a:lnTo>
                  <a:pt x="14238" y="0"/>
                </a:lnTo>
                <a:close/>
              </a:path>
            </a:pathLst>
          </a:custGeom>
          <a:solidFill>
            <a:srgbClr val="6b6d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5375880" cy="5375880"/>
          </a:xfrm>
          <a:custGeom>
            <a:avLst/>
            <a:gdLst/>
            <a:ahLst/>
            <a:rect l="0" t="0" r="r" b="b"/>
            <a:pathLst>
              <a:path w="14933" h="14933">
                <a:moveTo>
                  <a:pt x="14586" y="0"/>
                </a:moveTo>
                <a:lnTo>
                  <a:pt x="0" y="14586"/>
                </a:lnTo>
                <a:lnTo>
                  <a:pt x="0" y="14933"/>
                </a:lnTo>
                <a:lnTo>
                  <a:pt x="14933" y="0"/>
                </a:lnTo>
                <a:lnTo>
                  <a:pt x="14586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5500800" cy="5500800"/>
          </a:xfrm>
          <a:custGeom>
            <a:avLst/>
            <a:gdLst/>
            <a:ahLst/>
            <a:rect l="0" t="0" r="r" b="b"/>
            <a:pathLst>
              <a:path w="15280" h="15280">
                <a:moveTo>
                  <a:pt x="14933" y="0"/>
                </a:moveTo>
                <a:lnTo>
                  <a:pt x="0" y="14933"/>
                </a:lnTo>
                <a:lnTo>
                  <a:pt x="0" y="15280"/>
                </a:lnTo>
                <a:lnTo>
                  <a:pt x="15280" y="0"/>
                </a:lnTo>
                <a:lnTo>
                  <a:pt x="14933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5625720" cy="5625720"/>
          </a:xfrm>
          <a:custGeom>
            <a:avLst/>
            <a:gdLst/>
            <a:ahLst/>
            <a:rect l="0" t="0" r="r" b="b"/>
            <a:pathLst>
              <a:path w="15627" h="15627">
                <a:moveTo>
                  <a:pt x="15280" y="0"/>
                </a:moveTo>
                <a:lnTo>
                  <a:pt x="0" y="15280"/>
                </a:lnTo>
                <a:lnTo>
                  <a:pt x="0" y="15627"/>
                </a:lnTo>
                <a:lnTo>
                  <a:pt x="15627" y="0"/>
                </a:lnTo>
                <a:lnTo>
                  <a:pt x="15280" y="0"/>
                </a:lnTo>
                <a:close/>
              </a:path>
            </a:pathLst>
          </a:custGeom>
          <a:solidFill>
            <a:srgbClr val="6c6c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5751000" cy="5751000"/>
          </a:xfrm>
          <a:custGeom>
            <a:avLst/>
            <a:gdLst/>
            <a:ahLst/>
            <a:rect l="0" t="0" r="r" b="b"/>
            <a:pathLst>
              <a:path w="15975" h="15975">
                <a:moveTo>
                  <a:pt x="15627" y="0"/>
                </a:moveTo>
                <a:lnTo>
                  <a:pt x="0" y="15627"/>
                </a:lnTo>
                <a:lnTo>
                  <a:pt x="0" y="15975"/>
                </a:lnTo>
                <a:lnTo>
                  <a:pt x="15975" y="0"/>
                </a:lnTo>
                <a:lnTo>
                  <a:pt x="15627" y="0"/>
                </a:lnTo>
                <a:close/>
              </a:path>
            </a:pathLst>
          </a:custGeom>
          <a:solidFill>
            <a:srgbClr val="6c6c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5875920" cy="5875920"/>
          </a:xfrm>
          <a:custGeom>
            <a:avLst/>
            <a:gdLst/>
            <a:ahLst/>
            <a:rect l="0" t="0" r="r" b="b"/>
            <a:pathLst>
              <a:path w="16322" h="16322">
                <a:moveTo>
                  <a:pt x="15975" y="0"/>
                </a:moveTo>
                <a:lnTo>
                  <a:pt x="0" y="15975"/>
                </a:lnTo>
                <a:lnTo>
                  <a:pt x="0" y="16322"/>
                </a:lnTo>
                <a:lnTo>
                  <a:pt x="16322" y="0"/>
                </a:lnTo>
                <a:lnTo>
                  <a:pt x="15975" y="0"/>
                </a:lnTo>
                <a:close/>
              </a:path>
            </a:pathLst>
          </a:custGeom>
          <a:solidFill>
            <a:srgbClr val="6c6b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6000840" cy="6000840"/>
          </a:xfrm>
          <a:custGeom>
            <a:avLst/>
            <a:gdLst/>
            <a:ahLst/>
            <a:rect l="0" t="0" r="r" b="b"/>
            <a:pathLst>
              <a:path w="16669" h="16669">
                <a:moveTo>
                  <a:pt x="16322" y="0"/>
                </a:moveTo>
                <a:lnTo>
                  <a:pt x="0" y="16322"/>
                </a:lnTo>
                <a:lnTo>
                  <a:pt x="0" y="16669"/>
                </a:lnTo>
                <a:lnTo>
                  <a:pt x="16669" y="0"/>
                </a:lnTo>
                <a:lnTo>
                  <a:pt x="16322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6" name=""/>
          <p:cNvSpPr/>
          <p:nvPr/>
        </p:nvSpPr>
        <p:spPr>
          <a:xfrm>
            <a:off x="0" y="0"/>
            <a:ext cx="6126120" cy="6126120"/>
          </a:xfrm>
          <a:custGeom>
            <a:avLst/>
            <a:gdLst/>
            <a:ahLst/>
            <a:rect l="0" t="0" r="r" b="b"/>
            <a:pathLst>
              <a:path w="17017" h="17017">
                <a:moveTo>
                  <a:pt x="16669" y="0"/>
                </a:moveTo>
                <a:lnTo>
                  <a:pt x="0" y="16669"/>
                </a:lnTo>
                <a:lnTo>
                  <a:pt x="0" y="17017"/>
                </a:lnTo>
                <a:lnTo>
                  <a:pt x="17017" y="0"/>
                </a:lnTo>
                <a:lnTo>
                  <a:pt x="16669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017" y="0"/>
                </a:moveTo>
                <a:lnTo>
                  <a:pt x="0" y="17017"/>
                </a:lnTo>
                <a:lnTo>
                  <a:pt x="0" y="17364"/>
                </a:lnTo>
                <a:lnTo>
                  <a:pt x="17364" y="0"/>
                </a:lnTo>
                <a:lnTo>
                  <a:pt x="17017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6375960" cy="6375960"/>
          </a:xfrm>
          <a:custGeom>
            <a:avLst/>
            <a:gdLst/>
            <a:ahLst/>
            <a:rect l="0" t="0" r="r" b="b"/>
            <a:pathLst>
              <a:path w="17711" h="17711">
                <a:moveTo>
                  <a:pt x="17364" y="0"/>
                </a:moveTo>
                <a:lnTo>
                  <a:pt x="0" y="17364"/>
                </a:lnTo>
                <a:lnTo>
                  <a:pt x="0" y="17711"/>
                </a:lnTo>
                <a:lnTo>
                  <a:pt x="17711" y="0"/>
                </a:lnTo>
                <a:lnTo>
                  <a:pt x="17364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6500880" cy="6500880"/>
          </a:xfrm>
          <a:custGeom>
            <a:avLst/>
            <a:gdLst/>
            <a:ahLst/>
            <a:rect l="0" t="0" r="r" b="b"/>
            <a:pathLst>
              <a:path w="18058" h="18058">
                <a:moveTo>
                  <a:pt x="17711" y="0"/>
                </a:moveTo>
                <a:lnTo>
                  <a:pt x="0" y="17711"/>
                </a:lnTo>
                <a:lnTo>
                  <a:pt x="0" y="18058"/>
                </a:lnTo>
                <a:lnTo>
                  <a:pt x="18058" y="0"/>
                </a:lnTo>
                <a:lnTo>
                  <a:pt x="17711" y="0"/>
                </a:lnTo>
                <a:close/>
              </a:path>
            </a:pathLst>
          </a:custGeom>
          <a:solidFill>
            <a:srgbClr val="6c69c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6626160" cy="6626160"/>
          </a:xfrm>
          <a:custGeom>
            <a:avLst/>
            <a:gdLst/>
            <a:ahLst/>
            <a:rect l="0" t="0" r="r" b="b"/>
            <a:pathLst>
              <a:path w="18406" h="18406">
                <a:moveTo>
                  <a:pt x="18058" y="0"/>
                </a:moveTo>
                <a:lnTo>
                  <a:pt x="0" y="18058"/>
                </a:lnTo>
                <a:lnTo>
                  <a:pt x="0" y="18406"/>
                </a:lnTo>
                <a:lnTo>
                  <a:pt x="18406" y="0"/>
                </a:lnTo>
                <a:lnTo>
                  <a:pt x="18058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6751080" cy="6751080"/>
          </a:xfrm>
          <a:custGeom>
            <a:avLst/>
            <a:gdLst/>
            <a:ahLst/>
            <a:rect l="0" t="0" r="r" b="b"/>
            <a:pathLst>
              <a:path w="18753" h="18753">
                <a:moveTo>
                  <a:pt x="18406" y="0"/>
                </a:moveTo>
                <a:lnTo>
                  <a:pt x="0" y="18406"/>
                </a:lnTo>
                <a:lnTo>
                  <a:pt x="0" y="18753"/>
                </a:lnTo>
                <a:lnTo>
                  <a:pt x="18753" y="0"/>
                </a:lnTo>
                <a:lnTo>
                  <a:pt x="18406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rect l="0" t="0" r="r" b="b"/>
            <a:pathLst>
              <a:path w="19050" h="19050">
                <a:moveTo>
                  <a:pt x="18753" y="0"/>
                </a:moveTo>
                <a:lnTo>
                  <a:pt x="0" y="18753"/>
                </a:lnTo>
                <a:lnTo>
                  <a:pt x="0" y="19050"/>
                </a:lnTo>
                <a:lnTo>
                  <a:pt x="19050" y="0"/>
                </a:lnTo>
                <a:lnTo>
                  <a:pt x="18753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6876000" cy="6858000"/>
          </a:xfrm>
          <a:custGeom>
            <a:avLst/>
            <a:gdLst/>
            <a:ahLst/>
            <a:rect l="0" t="0" r="r" b="b"/>
            <a:pathLst>
              <a:path w="19100" h="19050">
                <a:moveTo>
                  <a:pt x="19050" y="0"/>
                </a:moveTo>
                <a:lnTo>
                  <a:pt x="0" y="19050"/>
                </a:lnTo>
                <a:lnTo>
                  <a:pt x="49" y="19050"/>
                </a:lnTo>
                <a:lnTo>
                  <a:pt x="1910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4" name=""/>
          <p:cNvSpPr/>
          <p:nvPr/>
        </p:nvSpPr>
        <p:spPr>
          <a:xfrm>
            <a:off x="1764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5" name=""/>
          <p:cNvSpPr/>
          <p:nvPr/>
        </p:nvSpPr>
        <p:spPr>
          <a:xfrm>
            <a:off x="142560" y="0"/>
            <a:ext cx="6983640" cy="6858000"/>
          </a:xfrm>
          <a:custGeom>
            <a:avLst/>
            <a:gdLst/>
            <a:ahLst/>
            <a:rect l="0" t="0" r="r" b="b"/>
            <a:pathLst>
              <a:path w="19399" h="19050">
                <a:moveTo>
                  <a:pt x="19051" y="0"/>
                </a:moveTo>
                <a:lnTo>
                  <a:pt x="0" y="19050"/>
                </a:lnTo>
                <a:lnTo>
                  <a:pt x="348" y="19050"/>
                </a:lnTo>
                <a:lnTo>
                  <a:pt x="19399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6" name=""/>
          <p:cNvSpPr/>
          <p:nvPr/>
        </p:nvSpPr>
        <p:spPr>
          <a:xfrm>
            <a:off x="26784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7" name=""/>
          <p:cNvSpPr/>
          <p:nvPr/>
        </p:nvSpPr>
        <p:spPr>
          <a:xfrm>
            <a:off x="39276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8" name=""/>
          <p:cNvSpPr/>
          <p:nvPr/>
        </p:nvSpPr>
        <p:spPr>
          <a:xfrm>
            <a:off x="51768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6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9" name=""/>
          <p:cNvSpPr/>
          <p:nvPr/>
        </p:nvSpPr>
        <p:spPr>
          <a:xfrm>
            <a:off x="642600" y="0"/>
            <a:ext cx="6983640" cy="6858000"/>
          </a:xfrm>
          <a:custGeom>
            <a:avLst/>
            <a:gdLst/>
            <a:ahLst/>
            <a:rect l="0" t="0" r="r" b="b"/>
            <a:pathLst>
              <a:path w="19399" h="19050">
                <a:moveTo>
                  <a:pt x="19051" y="0"/>
                </a:moveTo>
                <a:lnTo>
                  <a:pt x="0" y="19050"/>
                </a:lnTo>
                <a:lnTo>
                  <a:pt x="348" y="19050"/>
                </a:lnTo>
                <a:lnTo>
                  <a:pt x="19399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6c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0" name=""/>
          <p:cNvSpPr/>
          <p:nvPr/>
        </p:nvSpPr>
        <p:spPr>
          <a:xfrm>
            <a:off x="76788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1" name=""/>
          <p:cNvSpPr/>
          <p:nvPr/>
        </p:nvSpPr>
        <p:spPr>
          <a:xfrm>
            <a:off x="89280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2" name=""/>
          <p:cNvSpPr/>
          <p:nvPr/>
        </p:nvSpPr>
        <p:spPr>
          <a:xfrm>
            <a:off x="101772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3" name=""/>
          <p:cNvSpPr/>
          <p:nvPr/>
        </p:nvSpPr>
        <p:spPr>
          <a:xfrm>
            <a:off x="1142640" y="0"/>
            <a:ext cx="6983640" cy="6858000"/>
          </a:xfrm>
          <a:custGeom>
            <a:avLst/>
            <a:gdLst/>
            <a:ahLst/>
            <a:rect l="0" t="0" r="r" b="b"/>
            <a:pathLst>
              <a:path w="19399" h="19050">
                <a:moveTo>
                  <a:pt x="19051" y="0"/>
                </a:moveTo>
                <a:lnTo>
                  <a:pt x="0" y="19050"/>
                </a:lnTo>
                <a:lnTo>
                  <a:pt x="348" y="19050"/>
                </a:lnTo>
                <a:lnTo>
                  <a:pt x="19399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4" name=""/>
          <p:cNvSpPr/>
          <p:nvPr/>
        </p:nvSpPr>
        <p:spPr>
          <a:xfrm>
            <a:off x="126792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5" name=""/>
          <p:cNvSpPr/>
          <p:nvPr/>
        </p:nvSpPr>
        <p:spPr>
          <a:xfrm>
            <a:off x="139284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6" name=""/>
          <p:cNvSpPr/>
          <p:nvPr/>
        </p:nvSpPr>
        <p:spPr>
          <a:xfrm>
            <a:off x="1517760" y="0"/>
            <a:ext cx="6983640" cy="6858000"/>
          </a:xfrm>
          <a:custGeom>
            <a:avLst/>
            <a:gdLst/>
            <a:ahLst/>
            <a:rect l="0" t="0" r="r" b="b"/>
            <a:pathLst>
              <a:path w="19399" h="19050">
                <a:moveTo>
                  <a:pt x="19051" y="0"/>
                </a:moveTo>
                <a:lnTo>
                  <a:pt x="0" y="19050"/>
                </a:lnTo>
                <a:lnTo>
                  <a:pt x="348" y="19050"/>
                </a:lnTo>
                <a:lnTo>
                  <a:pt x="19399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7" name=""/>
          <p:cNvSpPr/>
          <p:nvPr/>
        </p:nvSpPr>
        <p:spPr>
          <a:xfrm>
            <a:off x="164304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3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8" name=""/>
          <p:cNvSpPr/>
          <p:nvPr/>
        </p:nvSpPr>
        <p:spPr>
          <a:xfrm>
            <a:off x="176796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2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9" name=""/>
          <p:cNvSpPr/>
          <p:nvPr/>
        </p:nvSpPr>
        <p:spPr>
          <a:xfrm>
            <a:off x="189288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2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0" name=""/>
          <p:cNvSpPr/>
          <p:nvPr/>
        </p:nvSpPr>
        <p:spPr>
          <a:xfrm>
            <a:off x="2017800" y="0"/>
            <a:ext cx="6983640" cy="6858000"/>
          </a:xfrm>
          <a:custGeom>
            <a:avLst/>
            <a:gdLst/>
            <a:ahLst/>
            <a:rect l="0" t="0" r="r" b="b"/>
            <a:pathLst>
              <a:path w="19399" h="19050">
                <a:moveTo>
                  <a:pt x="19051" y="0"/>
                </a:moveTo>
                <a:lnTo>
                  <a:pt x="0" y="19050"/>
                </a:lnTo>
                <a:lnTo>
                  <a:pt x="348" y="19050"/>
                </a:lnTo>
                <a:lnTo>
                  <a:pt x="19399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2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1" name=""/>
          <p:cNvSpPr/>
          <p:nvPr/>
        </p:nvSpPr>
        <p:spPr>
          <a:xfrm>
            <a:off x="2143080" y="0"/>
            <a:ext cx="6983280" cy="6858000"/>
          </a:xfrm>
          <a:custGeom>
            <a:avLst/>
            <a:gdLst/>
            <a:ahLst/>
            <a:rect l="0" t="0" r="r" b="b"/>
            <a:pathLst>
              <a:path w="19398" h="19050">
                <a:moveTo>
                  <a:pt x="19051" y="0"/>
                </a:moveTo>
                <a:lnTo>
                  <a:pt x="0" y="19050"/>
                </a:lnTo>
                <a:lnTo>
                  <a:pt x="347" y="19050"/>
                </a:lnTo>
                <a:lnTo>
                  <a:pt x="1939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2" name=""/>
          <p:cNvSpPr/>
          <p:nvPr/>
        </p:nvSpPr>
        <p:spPr>
          <a:xfrm>
            <a:off x="2268000" y="0"/>
            <a:ext cx="6876000" cy="6858000"/>
          </a:xfrm>
          <a:custGeom>
            <a:avLst/>
            <a:gdLst/>
            <a:ahLst/>
            <a:rect l="0" t="0" r="r" b="b"/>
            <a:pathLst>
              <a:path w="19100" h="19050">
                <a:moveTo>
                  <a:pt x="19051" y="0"/>
                </a:moveTo>
                <a:lnTo>
                  <a:pt x="0" y="19050"/>
                </a:lnTo>
                <a:lnTo>
                  <a:pt x="49" y="19050"/>
                </a:lnTo>
                <a:lnTo>
                  <a:pt x="19100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3" name=""/>
          <p:cNvSpPr/>
          <p:nvPr/>
        </p:nvSpPr>
        <p:spPr>
          <a:xfrm>
            <a:off x="2285640" y="0"/>
            <a:ext cx="6858360" cy="6858000"/>
          </a:xfrm>
          <a:custGeom>
            <a:avLst/>
            <a:gdLst/>
            <a:ahLst/>
            <a:rect l="0" t="0" r="r" b="b"/>
            <a:pathLst>
              <a:path w="19051" h="19050">
                <a:moveTo>
                  <a:pt x="19051" y="0"/>
                </a:moveTo>
                <a:lnTo>
                  <a:pt x="0" y="19050"/>
                </a:lnTo>
                <a:lnTo>
                  <a:pt x="298" y="19050"/>
                </a:lnTo>
                <a:lnTo>
                  <a:pt x="19051" y="297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4" name=""/>
          <p:cNvSpPr/>
          <p:nvPr/>
        </p:nvSpPr>
        <p:spPr>
          <a:xfrm>
            <a:off x="2392920" y="106920"/>
            <a:ext cx="6751080" cy="6751080"/>
          </a:xfrm>
          <a:custGeom>
            <a:avLst/>
            <a:gdLst/>
            <a:ahLst/>
            <a:rect l="0" t="0" r="r" b="b"/>
            <a:pathLst>
              <a:path w="18753" h="18753">
                <a:moveTo>
                  <a:pt x="18753" y="0"/>
                </a:moveTo>
                <a:lnTo>
                  <a:pt x="0" y="18753"/>
                </a:lnTo>
                <a:lnTo>
                  <a:pt x="347" y="18753"/>
                </a:lnTo>
                <a:lnTo>
                  <a:pt x="18753" y="347"/>
                </a:lnTo>
                <a:lnTo>
                  <a:pt x="18753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5" name=""/>
          <p:cNvSpPr/>
          <p:nvPr/>
        </p:nvSpPr>
        <p:spPr>
          <a:xfrm>
            <a:off x="2517840" y="231840"/>
            <a:ext cx="6626160" cy="6626160"/>
          </a:xfrm>
          <a:custGeom>
            <a:avLst/>
            <a:gdLst/>
            <a:ahLst/>
            <a:rect l="0" t="0" r="r" b="b"/>
            <a:pathLst>
              <a:path w="18406" h="18406">
                <a:moveTo>
                  <a:pt x="18406" y="0"/>
                </a:moveTo>
                <a:lnTo>
                  <a:pt x="0" y="18406"/>
                </a:lnTo>
                <a:lnTo>
                  <a:pt x="348" y="18406"/>
                </a:lnTo>
                <a:lnTo>
                  <a:pt x="18406" y="348"/>
                </a:lnTo>
                <a:lnTo>
                  <a:pt x="18406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6" name=""/>
          <p:cNvSpPr/>
          <p:nvPr/>
        </p:nvSpPr>
        <p:spPr>
          <a:xfrm>
            <a:off x="2643120" y="357120"/>
            <a:ext cx="6500880" cy="6500880"/>
          </a:xfrm>
          <a:custGeom>
            <a:avLst/>
            <a:gdLst/>
            <a:ahLst/>
            <a:rect l="0" t="0" r="r" b="b"/>
            <a:pathLst>
              <a:path w="18058" h="18058">
                <a:moveTo>
                  <a:pt x="18058" y="0"/>
                </a:moveTo>
                <a:lnTo>
                  <a:pt x="0" y="18058"/>
                </a:lnTo>
                <a:lnTo>
                  <a:pt x="347" y="18058"/>
                </a:lnTo>
                <a:lnTo>
                  <a:pt x="18058" y="347"/>
                </a:lnTo>
                <a:lnTo>
                  <a:pt x="18058" y="0"/>
                </a:lnTo>
                <a:close/>
              </a:path>
            </a:pathLst>
          </a:custGeom>
          <a:solidFill>
            <a:srgbClr val="7060b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7" name=""/>
          <p:cNvSpPr/>
          <p:nvPr/>
        </p:nvSpPr>
        <p:spPr>
          <a:xfrm>
            <a:off x="2768040" y="482040"/>
            <a:ext cx="6375960" cy="6375960"/>
          </a:xfrm>
          <a:custGeom>
            <a:avLst/>
            <a:gdLst/>
            <a:ahLst/>
            <a:rect l="0" t="0" r="r" b="b"/>
            <a:pathLst>
              <a:path w="17711" h="17711">
                <a:moveTo>
                  <a:pt x="17711" y="0"/>
                </a:moveTo>
                <a:lnTo>
                  <a:pt x="0" y="17711"/>
                </a:lnTo>
                <a:lnTo>
                  <a:pt x="347" y="17711"/>
                </a:lnTo>
                <a:lnTo>
                  <a:pt x="17711" y="347"/>
                </a:lnTo>
                <a:lnTo>
                  <a:pt x="17711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8" name=""/>
          <p:cNvSpPr/>
          <p:nvPr/>
        </p:nvSpPr>
        <p:spPr>
          <a:xfrm>
            <a:off x="2892960" y="60696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364" y="0"/>
                </a:moveTo>
                <a:lnTo>
                  <a:pt x="0" y="17364"/>
                </a:lnTo>
                <a:lnTo>
                  <a:pt x="347" y="17364"/>
                </a:lnTo>
                <a:lnTo>
                  <a:pt x="17364" y="347"/>
                </a:lnTo>
                <a:lnTo>
                  <a:pt x="17364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9" name=""/>
          <p:cNvSpPr/>
          <p:nvPr/>
        </p:nvSpPr>
        <p:spPr>
          <a:xfrm>
            <a:off x="3017880" y="731880"/>
            <a:ext cx="6126120" cy="6126120"/>
          </a:xfrm>
          <a:custGeom>
            <a:avLst/>
            <a:gdLst/>
            <a:ahLst/>
            <a:rect l="0" t="0" r="r" b="b"/>
            <a:pathLst>
              <a:path w="17017" h="17017">
                <a:moveTo>
                  <a:pt x="17017" y="0"/>
                </a:moveTo>
                <a:lnTo>
                  <a:pt x="0" y="17017"/>
                </a:lnTo>
                <a:lnTo>
                  <a:pt x="349" y="17017"/>
                </a:lnTo>
                <a:lnTo>
                  <a:pt x="17017" y="348"/>
                </a:lnTo>
                <a:lnTo>
                  <a:pt x="17017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0" name=""/>
          <p:cNvSpPr/>
          <p:nvPr/>
        </p:nvSpPr>
        <p:spPr>
          <a:xfrm>
            <a:off x="3143160" y="857160"/>
            <a:ext cx="6000840" cy="6000840"/>
          </a:xfrm>
          <a:custGeom>
            <a:avLst/>
            <a:gdLst/>
            <a:ahLst/>
            <a:rect l="0" t="0" r="r" b="b"/>
            <a:pathLst>
              <a:path w="16669" h="16669">
                <a:moveTo>
                  <a:pt x="16669" y="0"/>
                </a:moveTo>
                <a:lnTo>
                  <a:pt x="0" y="16669"/>
                </a:lnTo>
                <a:lnTo>
                  <a:pt x="347" y="16669"/>
                </a:lnTo>
                <a:lnTo>
                  <a:pt x="16669" y="347"/>
                </a:lnTo>
                <a:lnTo>
                  <a:pt x="16669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1" name=""/>
          <p:cNvSpPr/>
          <p:nvPr/>
        </p:nvSpPr>
        <p:spPr>
          <a:xfrm>
            <a:off x="3268080" y="982080"/>
            <a:ext cx="5875920" cy="5875920"/>
          </a:xfrm>
          <a:custGeom>
            <a:avLst/>
            <a:gdLst/>
            <a:ahLst/>
            <a:rect l="0" t="0" r="r" b="b"/>
            <a:pathLst>
              <a:path w="16322" h="16322">
                <a:moveTo>
                  <a:pt x="16322" y="0"/>
                </a:moveTo>
                <a:lnTo>
                  <a:pt x="0" y="16322"/>
                </a:lnTo>
                <a:lnTo>
                  <a:pt x="347" y="16322"/>
                </a:lnTo>
                <a:lnTo>
                  <a:pt x="16322" y="347"/>
                </a:lnTo>
                <a:lnTo>
                  <a:pt x="16322" y="0"/>
                </a:lnTo>
                <a:close/>
              </a:path>
            </a:pathLst>
          </a:custGeom>
          <a:solidFill>
            <a:srgbClr val="705e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2" name=""/>
          <p:cNvSpPr/>
          <p:nvPr/>
        </p:nvSpPr>
        <p:spPr>
          <a:xfrm>
            <a:off x="3393000" y="1107000"/>
            <a:ext cx="5751000" cy="5751000"/>
          </a:xfrm>
          <a:custGeom>
            <a:avLst/>
            <a:gdLst/>
            <a:ahLst/>
            <a:rect l="0" t="0" r="r" b="b"/>
            <a:pathLst>
              <a:path w="15975" h="15975">
                <a:moveTo>
                  <a:pt x="15975" y="0"/>
                </a:moveTo>
                <a:lnTo>
                  <a:pt x="0" y="15975"/>
                </a:lnTo>
                <a:lnTo>
                  <a:pt x="348" y="15975"/>
                </a:lnTo>
                <a:lnTo>
                  <a:pt x="15975" y="348"/>
                </a:lnTo>
                <a:lnTo>
                  <a:pt x="15975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3" name=""/>
          <p:cNvSpPr/>
          <p:nvPr/>
        </p:nvSpPr>
        <p:spPr>
          <a:xfrm>
            <a:off x="3518280" y="1232280"/>
            <a:ext cx="5625720" cy="5625720"/>
          </a:xfrm>
          <a:custGeom>
            <a:avLst/>
            <a:gdLst/>
            <a:ahLst/>
            <a:rect l="0" t="0" r="r" b="b"/>
            <a:pathLst>
              <a:path w="15627" h="15627">
                <a:moveTo>
                  <a:pt x="15627" y="0"/>
                </a:moveTo>
                <a:lnTo>
                  <a:pt x="0" y="15627"/>
                </a:lnTo>
                <a:lnTo>
                  <a:pt x="347" y="15627"/>
                </a:lnTo>
                <a:lnTo>
                  <a:pt x="15627" y="347"/>
                </a:lnTo>
                <a:lnTo>
                  <a:pt x="15627" y="0"/>
                </a:lnTo>
                <a:close/>
              </a:path>
            </a:pathLst>
          </a:custGeom>
          <a:solidFill>
            <a:srgbClr val="705d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4" name=""/>
          <p:cNvSpPr/>
          <p:nvPr/>
        </p:nvSpPr>
        <p:spPr>
          <a:xfrm>
            <a:off x="3643200" y="1357200"/>
            <a:ext cx="5500800" cy="5500800"/>
          </a:xfrm>
          <a:custGeom>
            <a:avLst/>
            <a:gdLst/>
            <a:ahLst/>
            <a:rect l="0" t="0" r="r" b="b"/>
            <a:pathLst>
              <a:path w="15280" h="15280">
                <a:moveTo>
                  <a:pt x="15280" y="0"/>
                </a:moveTo>
                <a:lnTo>
                  <a:pt x="0" y="15280"/>
                </a:lnTo>
                <a:lnTo>
                  <a:pt x="347" y="15280"/>
                </a:lnTo>
                <a:lnTo>
                  <a:pt x="15280" y="347"/>
                </a:lnTo>
                <a:lnTo>
                  <a:pt x="15280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5" name=""/>
          <p:cNvSpPr/>
          <p:nvPr/>
        </p:nvSpPr>
        <p:spPr>
          <a:xfrm>
            <a:off x="3768120" y="1482120"/>
            <a:ext cx="5375880" cy="5375880"/>
          </a:xfrm>
          <a:custGeom>
            <a:avLst/>
            <a:gdLst/>
            <a:ahLst/>
            <a:rect l="0" t="0" r="r" b="b"/>
            <a:pathLst>
              <a:path w="14933" h="14933">
                <a:moveTo>
                  <a:pt x="14933" y="0"/>
                </a:moveTo>
                <a:lnTo>
                  <a:pt x="0" y="14933"/>
                </a:lnTo>
                <a:lnTo>
                  <a:pt x="347" y="14933"/>
                </a:lnTo>
                <a:lnTo>
                  <a:pt x="14933" y="347"/>
                </a:lnTo>
                <a:lnTo>
                  <a:pt x="14933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6" name=""/>
          <p:cNvSpPr/>
          <p:nvPr/>
        </p:nvSpPr>
        <p:spPr>
          <a:xfrm>
            <a:off x="3893040" y="1607040"/>
            <a:ext cx="5250960" cy="5250960"/>
          </a:xfrm>
          <a:custGeom>
            <a:avLst/>
            <a:gdLst/>
            <a:ahLst/>
            <a:rect l="0" t="0" r="r" b="b"/>
            <a:pathLst>
              <a:path w="14586" h="14586">
                <a:moveTo>
                  <a:pt x="14586" y="0"/>
                </a:moveTo>
                <a:lnTo>
                  <a:pt x="0" y="14586"/>
                </a:lnTo>
                <a:lnTo>
                  <a:pt x="348" y="14586"/>
                </a:lnTo>
                <a:lnTo>
                  <a:pt x="14586" y="348"/>
                </a:lnTo>
                <a:lnTo>
                  <a:pt x="14586" y="0"/>
                </a:lnTo>
                <a:close/>
              </a:path>
            </a:pathLst>
          </a:custGeom>
          <a:solidFill>
            <a:srgbClr val="715c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7" name=""/>
          <p:cNvSpPr/>
          <p:nvPr/>
        </p:nvSpPr>
        <p:spPr>
          <a:xfrm>
            <a:off x="4018320" y="1732320"/>
            <a:ext cx="5125680" cy="5125680"/>
          </a:xfrm>
          <a:custGeom>
            <a:avLst/>
            <a:gdLst/>
            <a:ahLst/>
            <a:rect l="0" t="0" r="r" b="b"/>
            <a:pathLst>
              <a:path w="14238" h="14238">
                <a:moveTo>
                  <a:pt x="14238" y="0"/>
                </a:moveTo>
                <a:lnTo>
                  <a:pt x="0" y="14238"/>
                </a:lnTo>
                <a:lnTo>
                  <a:pt x="347" y="14238"/>
                </a:lnTo>
                <a:lnTo>
                  <a:pt x="14238" y="347"/>
                </a:lnTo>
                <a:lnTo>
                  <a:pt x="14238" y="0"/>
                </a:lnTo>
                <a:close/>
              </a:path>
            </a:pathLst>
          </a:custGeom>
          <a:solidFill>
            <a:srgbClr val="715b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8" name=""/>
          <p:cNvSpPr/>
          <p:nvPr/>
        </p:nvSpPr>
        <p:spPr>
          <a:xfrm>
            <a:off x="4143240" y="1857240"/>
            <a:ext cx="5000760" cy="5000760"/>
          </a:xfrm>
          <a:custGeom>
            <a:avLst/>
            <a:gdLst/>
            <a:ahLst/>
            <a:rect l="0" t="0" r="r" b="b"/>
            <a:pathLst>
              <a:path w="13891" h="13891">
                <a:moveTo>
                  <a:pt x="13891" y="0"/>
                </a:moveTo>
                <a:lnTo>
                  <a:pt x="0" y="13891"/>
                </a:lnTo>
                <a:lnTo>
                  <a:pt x="347" y="13891"/>
                </a:lnTo>
                <a:lnTo>
                  <a:pt x="13891" y="347"/>
                </a:lnTo>
                <a:lnTo>
                  <a:pt x="13891" y="0"/>
                </a:lnTo>
                <a:close/>
              </a:path>
            </a:pathLst>
          </a:custGeom>
          <a:solidFill>
            <a:srgbClr val="715b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99" name=""/>
          <p:cNvSpPr/>
          <p:nvPr/>
        </p:nvSpPr>
        <p:spPr>
          <a:xfrm>
            <a:off x="4268160" y="1982160"/>
            <a:ext cx="4875840" cy="4875840"/>
          </a:xfrm>
          <a:custGeom>
            <a:avLst/>
            <a:gdLst/>
            <a:ahLst/>
            <a:rect l="0" t="0" r="r" b="b"/>
            <a:pathLst>
              <a:path w="13544" h="13544">
                <a:moveTo>
                  <a:pt x="13544" y="0"/>
                </a:moveTo>
                <a:lnTo>
                  <a:pt x="0" y="13544"/>
                </a:lnTo>
                <a:lnTo>
                  <a:pt x="347" y="13544"/>
                </a:lnTo>
                <a:lnTo>
                  <a:pt x="13544" y="347"/>
                </a:lnTo>
                <a:lnTo>
                  <a:pt x="13544" y="0"/>
                </a:lnTo>
                <a:close/>
              </a:path>
            </a:pathLst>
          </a:custGeom>
          <a:solidFill>
            <a:srgbClr val="715a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0" name=""/>
          <p:cNvSpPr/>
          <p:nvPr/>
        </p:nvSpPr>
        <p:spPr>
          <a:xfrm>
            <a:off x="4393080" y="2107080"/>
            <a:ext cx="4750920" cy="4750920"/>
          </a:xfrm>
          <a:custGeom>
            <a:avLst/>
            <a:gdLst/>
            <a:ahLst/>
            <a:rect l="0" t="0" r="r" b="b"/>
            <a:pathLst>
              <a:path w="13197" h="13197">
                <a:moveTo>
                  <a:pt x="13197" y="0"/>
                </a:moveTo>
                <a:lnTo>
                  <a:pt x="0" y="13197"/>
                </a:lnTo>
                <a:lnTo>
                  <a:pt x="348" y="13197"/>
                </a:lnTo>
                <a:lnTo>
                  <a:pt x="13197" y="348"/>
                </a:lnTo>
                <a:lnTo>
                  <a:pt x="13197" y="0"/>
                </a:lnTo>
                <a:close/>
              </a:path>
            </a:pathLst>
          </a:custGeom>
          <a:solidFill>
            <a:srgbClr val="715a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1" name=""/>
          <p:cNvSpPr/>
          <p:nvPr/>
        </p:nvSpPr>
        <p:spPr>
          <a:xfrm>
            <a:off x="4518360" y="2232360"/>
            <a:ext cx="4625640" cy="4625640"/>
          </a:xfrm>
          <a:custGeom>
            <a:avLst/>
            <a:gdLst/>
            <a:ahLst/>
            <a:rect l="0" t="0" r="r" b="b"/>
            <a:pathLst>
              <a:path w="12849" h="12849">
                <a:moveTo>
                  <a:pt x="12849" y="0"/>
                </a:moveTo>
                <a:lnTo>
                  <a:pt x="0" y="12849"/>
                </a:lnTo>
                <a:lnTo>
                  <a:pt x="347" y="12849"/>
                </a:lnTo>
                <a:lnTo>
                  <a:pt x="12849" y="348"/>
                </a:lnTo>
                <a:lnTo>
                  <a:pt x="12849" y="0"/>
                </a:lnTo>
                <a:close/>
              </a:path>
            </a:pathLst>
          </a:custGeom>
          <a:solidFill>
            <a:srgbClr val="715a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2" name=""/>
          <p:cNvSpPr/>
          <p:nvPr/>
        </p:nvSpPr>
        <p:spPr>
          <a:xfrm>
            <a:off x="4643280" y="2357280"/>
            <a:ext cx="4500720" cy="4500720"/>
          </a:xfrm>
          <a:custGeom>
            <a:avLst/>
            <a:gdLst/>
            <a:ahLst/>
            <a:rect l="0" t="0" r="r" b="b"/>
            <a:pathLst>
              <a:path w="12502" h="12502">
                <a:moveTo>
                  <a:pt x="12502" y="0"/>
                </a:moveTo>
                <a:lnTo>
                  <a:pt x="0" y="12502"/>
                </a:lnTo>
                <a:lnTo>
                  <a:pt x="347" y="12502"/>
                </a:lnTo>
                <a:lnTo>
                  <a:pt x="12502" y="347"/>
                </a:lnTo>
                <a:lnTo>
                  <a:pt x="12502" y="0"/>
                </a:lnTo>
                <a:close/>
              </a:path>
            </a:pathLst>
          </a:custGeom>
          <a:solidFill>
            <a:srgbClr val="7259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3" name=""/>
          <p:cNvSpPr/>
          <p:nvPr/>
        </p:nvSpPr>
        <p:spPr>
          <a:xfrm>
            <a:off x="4768200" y="2482200"/>
            <a:ext cx="4375800" cy="4375800"/>
          </a:xfrm>
          <a:custGeom>
            <a:avLst/>
            <a:gdLst/>
            <a:ahLst/>
            <a:rect l="0" t="0" r="r" b="b"/>
            <a:pathLst>
              <a:path w="12155" h="12155">
                <a:moveTo>
                  <a:pt x="12155" y="0"/>
                </a:moveTo>
                <a:lnTo>
                  <a:pt x="0" y="12155"/>
                </a:lnTo>
                <a:lnTo>
                  <a:pt x="347" y="12155"/>
                </a:lnTo>
                <a:lnTo>
                  <a:pt x="12155" y="347"/>
                </a:lnTo>
                <a:lnTo>
                  <a:pt x="12155" y="0"/>
                </a:lnTo>
                <a:close/>
              </a:path>
            </a:pathLst>
          </a:custGeom>
          <a:solidFill>
            <a:srgbClr val="7259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4" name=""/>
          <p:cNvSpPr/>
          <p:nvPr/>
        </p:nvSpPr>
        <p:spPr>
          <a:xfrm>
            <a:off x="4893120" y="2607120"/>
            <a:ext cx="4250880" cy="4250880"/>
          </a:xfrm>
          <a:custGeom>
            <a:avLst/>
            <a:gdLst/>
            <a:ahLst/>
            <a:rect l="0" t="0" r="r" b="b"/>
            <a:pathLst>
              <a:path w="11808" h="11808">
                <a:moveTo>
                  <a:pt x="11808" y="0"/>
                </a:moveTo>
                <a:lnTo>
                  <a:pt x="0" y="11808"/>
                </a:lnTo>
                <a:lnTo>
                  <a:pt x="348" y="11808"/>
                </a:lnTo>
                <a:lnTo>
                  <a:pt x="11808" y="348"/>
                </a:lnTo>
                <a:lnTo>
                  <a:pt x="11808" y="0"/>
                </a:lnTo>
                <a:close/>
              </a:path>
            </a:pathLst>
          </a:custGeom>
          <a:solidFill>
            <a:srgbClr val="7258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5" name=""/>
          <p:cNvSpPr/>
          <p:nvPr/>
        </p:nvSpPr>
        <p:spPr>
          <a:xfrm>
            <a:off x="5018400" y="2732400"/>
            <a:ext cx="4125600" cy="4125600"/>
          </a:xfrm>
          <a:custGeom>
            <a:avLst/>
            <a:gdLst/>
            <a:ahLst/>
            <a:rect l="0" t="0" r="r" b="b"/>
            <a:pathLst>
              <a:path w="11460" h="11460">
                <a:moveTo>
                  <a:pt x="11460" y="0"/>
                </a:moveTo>
                <a:lnTo>
                  <a:pt x="0" y="11460"/>
                </a:lnTo>
                <a:lnTo>
                  <a:pt x="347" y="11460"/>
                </a:lnTo>
                <a:lnTo>
                  <a:pt x="11460" y="347"/>
                </a:lnTo>
                <a:lnTo>
                  <a:pt x="11460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6" name=""/>
          <p:cNvSpPr/>
          <p:nvPr/>
        </p:nvSpPr>
        <p:spPr>
          <a:xfrm>
            <a:off x="5143320" y="2857320"/>
            <a:ext cx="4000680" cy="4000680"/>
          </a:xfrm>
          <a:custGeom>
            <a:avLst/>
            <a:gdLst/>
            <a:ahLst/>
            <a:rect l="0" t="0" r="r" b="b"/>
            <a:pathLst>
              <a:path w="11113" h="11113">
                <a:moveTo>
                  <a:pt x="11113" y="0"/>
                </a:moveTo>
                <a:lnTo>
                  <a:pt x="0" y="11113"/>
                </a:lnTo>
                <a:lnTo>
                  <a:pt x="347" y="11113"/>
                </a:lnTo>
                <a:lnTo>
                  <a:pt x="11113" y="347"/>
                </a:lnTo>
                <a:lnTo>
                  <a:pt x="11113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7" name=""/>
          <p:cNvSpPr/>
          <p:nvPr/>
        </p:nvSpPr>
        <p:spPr>
          <a:xfrm>
            <a:off x="5268240" y="2982240"/>
            <a:ext cx="3875760" cy="3875760"/>
          </a:xfrm>
          <a:custGeom>
            <a:avLst/>
            <a:gdLst/>
            <a:ahLst/>
            <a:rect l="0" t="0" r="r" b="b"/>
            <a:pathLst>
              <a:path w="10766" h="10766">
                <a:moveTo>
                  <a:pt x="10766" y="0"/>
                </a:moveTo>
                <a:lnTo>
                  <a:pt x="0" y="10766"/>
                </a:lnTo>
                <a:lnTo>
                  <a:pt x="348" y="10766"/>
                </a:lnTo>
                <a:lnTo>
                  <a:pt x="10766" y="348"/>
                </a:lnTo>
                <a:lnTo>
                  <a:pt x="10766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8" name=""/>
          <p:cNvSpPr/>
          <p:nvPr/>
        </p:nvSpPr>
        <p:spPr>
          <a:xfrm>
            <a:off x="5393520" y="3107520"/>
            <a:ext cx="3750480" cy="3750480"/>
          </a:xfrm>
          <a:custGeom>
            <a:avLst/>
            <a:gdLst/>
            <a:ahLst/>
            <a:rect l="0" t="0" r="r" b="b"/>
            <a:pathLst>
              <a:path w="10418" h="10418">
                <a:moveTo>
                  <a:pt x="10418" y="0"/>
                </a:moveTo>
                <a:lnTo>
                  <a:pt x="0" y="10418"/>
                </a:lnTo>
                <a:lnTo>
                  <a:pt x="347" y="10418"/>
                </a:lnTo>
                <a:lnTo>
                  <a:pt x="10418" y="347"/>
                </a:lnTo>
                <a:lnTo>
                  <a:pt x="10418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09" name=""/>
          <p:cNvSpPr/>
          <p:nvPr/>
        </p:nvSpPr>
        <p:spPr>
          <a:xfrm>
            <a:off x="5518440" y="3232440"/>
            <a:ext cx="3625560" cy="3625560"/>
          </a:xfrm>
          <a:custGeom>
            <a:avLst/>
            <a:gdLst/>
            <a:ahLst/>
            <a:rect l="0" t="0" r="r" b="b"/>
            <a:pathLst>
              <a:path w="10071" h="10071">
                <a:moveTo>
                  <a:pt x="10071" y="0"/>
                </a:moveTo>
                <a:lnTo>
                  <a:pt x="0" y="10071"/>
                </a:lnTo>
                <a:lnTo>
                  <a:pt x="347" y="10071"/>
                </a:lnTo>
                <a:lnTo>
                  <a:pt x="10071" y="347"/>
                </a:lnTo>
                <a:lnTo>
                  <a:pt x="10071" y="0"/>
                </a:lnTo>
                <a:close/>
              </a:path>
            </a:pathLst>
          </a:custGeom>
          <a:solidFill>
            <a:srgbClr val="7256b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0" name=""/>
          <p:cNvSpPr/>
          <p:nvPr/>
        </p:nvSpPr>
        <p:spPr>
          <a:xfrm>
            <a:off x="5643360" y="3357360"/>
            <a:ext cx="3500640" cy="3500640"/>
          </a:xfrm>
          <a:custGeom>
            <a:avLst/>
            <a:gdLst/>
            <a:ahLst/>
            <a:rect l="0" t="0" r="r" b="b"/>
            <a:pathLst>
              <a:path w="9724" h="9724">
                <a:moveTo>
                  <a:pt x="9724" y="0"/>
                </a:moveTo>
                <a:lnTo>
                  <a:pt x="0" y="9724"/>
                </a:lnTo>
                <a:lnTo>
                  <a:pt x="347" y="9724"/>
                </a:lnTo>
                <a:lnTo>
                  <a:pt x="9724" y="347"/>
                </a:lnTo>
                <a:lnTo>
                  <a:pt x="9724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1" name=""/>
          <p:cNvSpPr/>
          <p:nvPr/>
        </p:nvSpPr>
        <p:spPr>
          <a:xfrm>
            <a:off x="5768280" y="3482280"/>
            <a:ext cx="3375720" cy="3375720"/>
          </a:xfrm>
          <a:custGeom>
            <a:avLst/>
            <a:gdLst/>
            <a:ahLst/>
            <a:rect l="0" t="0" r="r" b="b"/>
            <a:pathLst>
              <a:path w="9377" h="9377">
                <a:moveTo>
                  <a:pt x="9377" y="0"/>
                </a:moveTo>
                <a:lnTo>
                  <a:pt x="0" y="9377"/>
                </a:lnTo>
                <a:lnTo>
                  <a:pt x="348" y="9377"/>
                </a:lnTo>
                <a:lnTo>
                  <a:pt x="9377" y="348"/>
                </a:lnTo>
                <a:lnTo>
                  <a:pt x="9377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2" name=""/>
          <p:cNvSpPr/>
          <p:nvPr/>
        </p:nvSpPr>
        <p:spPr>
          <a:xfrm>
            <a:off x="5893560" y="3607560"/>
            <a:ext cx="3250440" cy="3250440"/>
          </a:xfrm>
          <a:custGeom>
            <a:avLst/>
            <a:gdLst/>
            <a:ahLst/>
            <a:rect l="0" t="0" r="r" b="b"/>
            <a:pathLst>
              <a:path w="9029" h="9029">
                <a:moveTo>
                  <a:pt x="9029" y="0"/>
                </a:moveTo>
                <a:lnTo>
                  <a:pt x="0" y="9029"/>
                </a:lnTo>
                <a:lnTo>
                  <a:pt x="347" y="9029"/>
                </a:lnTo>
                <a:lnTo>
                  <a:pt x="9029" y="347"/>
                </a:lnTo>
                <a:lnTo>
                  <a:pt x="9029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3" name=""/>
          <p:cNvSpPr/>
          <p:nvPr/>
        </p:nvSpPr>
        <p:spPr>
          <a:xfrm>
            <a:off x="6018480" y="373248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682" y="0"/>
                </a:moveTo>
                <a:lnTo>
                  <a:pt x="0" y="8682"/>
                </a:lnTo>
                <a:lnTo>
                  <a:pt x="347" y="8682"/>
                </a:lnTo>
                <a:lnTo>
                  <a:pt x="8682" y="347"/>
                </a:lnTo>
                <a:lnTo>
                  <a:pt x="8682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4" name=""/>
          <p:cNvSpPr/>
          <p:nvPr/>
        </p:nvSpPr>
        <p:spPr>
          <a:xfrm>
            <a:off x="6143400" y="3857400"/>
            <a:ext cx="3000600" cy="3000600"/>
          </a:xfrm>
          <a:custGeom>
            <a:avLst/>
            <a:gdLst/>
            <a:ahLst/>
            <a:rect l="0" t="0" r="r" b="b"/>
            <a:pathLst>
              <a:path w="8335" h="8335">
                <a:moveTo>
                  <a:pt x="8335" y="0"/>
                </a:moveTo>
                <a:lnTo>
                  <a:pt x="0" y="8335"/>
                </a:lnTo>
                <a:lnTo>
                  <a:pt x="347" y="8335"/>
                </a:lnTo>
                <a:lnTo>
                  <a:pt x="8335" y="347"/>
                </a:lnTo>
                <a:lnTo>
                  <a:pt x="8335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5" name=""/>
          <p:cNvSpPr/>
          <p:nvPr/>
        </p:nvSpPr>
        <p:spPr>
          <a:xfrm>
            <a:off x="6268320" y="3982320"/>
            <a:ext cx="2875680" cy="2875680"/>
          </a:xfrm>
          <a:custGeom>
            <a:avLst/>
            <a:gdLst/>
            <a:ahLst/>
            <a:rect l="0" t="0" r="r" b="b"/>
            <a:pathLst>
              <a:path w="7988" h="7988">
                <a:moveTo>
                  <a:pt x="7988" y="0"/>
                </a:moveTo>
                <a:lnTo>
                  <a:pt x="0" y="7988"/>
                </a:lnTo>
                <a:lnTo>
                  <a:pt x="348" y="7988"/>
                </a:lnTo>
                <a:lnTo>
                  <a:pt x="7988" y="348"/>
                </a:lnTo>
                <a:lnTo>
                  <a:pt x="7988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6" name=""/>
          <p:cNvSpPr/>
          <p:nvPr/>
        </p:nvSpPr>
        <p:spPr>
          <a:xfrm>
            <a:off x="6393600" y="4107600"/>
            <a:ext cx="2750400" cy="2750400"/>
          </a:xfrm>
          <a:custGeom>
            <a:avLst/>
            <a:gdLst/>
            <a:ahLst/>
            <a:rect l="0" t="0" r="r" b="b"/>
            <a:pathLst>
              <a:path w="7640" h="7640">
                <a:moveTo>
                  <a:pt x="7640" y="0"/>
                </a:moveTo>
                <a:lnTo>
                  <a:pt x="0" y="7640"/>
                </a:lnTo>
                <a:lnTo>
                  <a:pt x="347" y="7640"/>
                </a:lnTo>
                <a:lnTo>
                  <a:pt x="7640" y="348"/>
                </a:lnTo>
                <a:lnTo>
                  <a:pt x="7640" y="0"/>
                </a:lnTo>
                <a:close/>
              </a:path>
            </a:pathLst>
          </a:custGeom>
          <a:solidFill>
            <a:srgbClr val="7354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7" name=""/>
          <p:cNvSpPr/>
          <p:nvPr/>
        </p:nvSpPr>
        <p:spPr>
          <a:xfrm>
            <a:off x="6518520" y="4232520"/>
            <a:ext cx="2625480" cy="2625480"/>
          </a:xfrm>
          <a:custGeom>
            <a:avLst/>
            <a:gdLst/>
            <a:ahLst/>
            <a:rect l="0" t="0" r="r" b="b"/>
            <a:pathLst>
              <a:path w="7293" h="7293">
                <a:moveTo>
                  <a:pt x="7293" y="0"/>
                </a:moveTo>
                <a:lnTo>
                  <a:pt x="0" y="7293"/>
                </a:lnTo>
                <a:lnTo>
                  <a:pt x="348" y="7293"/>
                </a:lnTo>
                <a:lnTo>
                  <a:pt x="7293" y="347"/>
                </a:lnTo>
                <a:lnTo>
                  <a:pt x="7293" y="0"/>
                </a:lnTo>
                <a:close/>
              </a:path>
            </a:pathLst>
          </a:custGeom>
          <a:solidFill>
            <a:srgbClr val="7353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8" name=""/>
          <p:cNvSpPr/>
          <p:nvPr/>
        </p:nvSpPr>
        <p:spPr>
          <a:xfrm>
            <a:off x="6643440" y="4357440"/>
            <a:ext cx="2500560" cy="2500560"/>
          </a:xfrm>
          <a:custGeom>
            <a:avLst/>
            <a:gdLst/>
            <a:ahLst/>
            <a:rect l="0" t="0" r="r" b="b"/>
            <a:pathLst>
              <a:path w="6946" h="6946">
                <a:moveTo>
                  <a:pt x="6946" y="0"/>
                </a:moveTo>
                <a:lnTo>
                  <a:pt x="0" y="6946"/>
                </a:lnTo>
                <a:lnTo>
                  <a:pt x="347" y="6946"/>
                </a:lnTo>
                <a:lnTo>
                  <a:pt x="6946" y="347"/>
                </a:lnTo>
                <a:lnTo>
                  <a:pt x="6946" y="0"/>
                </a:lnTo>
                <a:close/>
              </a:path>
            </a:pathLst>
          </a:custGeom>
          <a:solidFill>
            <a:srgbClr val="7453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19" name=""/>
          <p:cNvSpPr/>
          <p:nvPr/>
        </p:nvSpPr>
        <p:spPr>
          <a:xfrm>
            <a:off x="6768360" y="4482360"/>
            <a:ext cx="2375640" cy="2375640"/>
          </a:xfrm>
          <a:custGeom>
            <a:avLst/>
            <a:gdLst/>
            <a:ahLst/>
            <a:rect l="0" t="0" r="r" b="b"/>
            <a:pathLst>
              <a:path w="6599" h="6599">
                <a:moveTo>
                  <a:pt x="6599" y="0"/>
                </a:moveTo>
                <a:lnTo>
                  <a:pt x="0" y="6599"/>
                </a:lnTo>
                <a:lnTo>
                  <a:pt x="348" y="6599"/>
                </a:lnTo>
                <a:lnTo>
                  <a:pt x="6599" y="348"/>
                </a:lnTo>
                <a:lnTo>
                  <a:pt x="6599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0" name=""/>
          <p:cNvSpPr/>
          <p:nvPr/>
        </p:nvSpPr>
        <p:spPr>
          <a:xfrm>
            <a:off x="6893640" y="4607640"/>
            <a:ext cx="2250360" cy="2250360"/>
          </a:xfrm>
          <a:custGeom>
            <a:avLst/>
            <a:gdLst/>
            <a:ahLst/>
            <a:rect l="0" t="0" r="r" b="b"/>
            <a:pathLst>
              <a:path w="6251" h="6251">
                <a:moveTo>
                  <a:pt x="6251" y="0"/>
                </a:moveTo>
                <a:lnTo>
                  <a:pt x="0" y="6251"/>
                </a:lnTo>
                <a:lnTo>
                  <a:pt x="347" y="6251"/>
                </a:lnTo>
                <a:lnTo>
                  <a:pt x="6251" y="347"/>
                </a:lnTo>
                <a:lnTo>
                  <a:pt x="6251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1" name=""/>
          <p:cNvSpPr/>
          <p:nvPr/>
        </p:nvSpPr>
        <p:spPr>
          <a:xfrm>
            <a:off x="7018560" y="4732560"/>
            <a:ext cx="2125440" cy="2125440"/>
          </a:xfrm>
          <a:custGeom>
            <a:avLst/>
            <a:gdLst/>
            <a:ahLst/>
            <a:rect l="0" t="0" r="r" b="b"/>
            <a:pathLst>
              <a:path w="5904" h="5904">
                <a:moveTo>
                  <a:pt x="5904" y="0"/>
                </a:moveTo>
                <a:lnTo>
                  <a:pt x="0" y="5904"/>
                </a:lnTo>
                <a:lnTo>
                  <a:pt x="347" y="5904"/>
                </a:lnTo>
                <a:lnTo>
                  <a:pt x="5904" y="347"/>
                </a:lnTo>
                <a:lnTo>
                  <a:pt x="5904" y="0"/>
                </a:lnTo>
                <a:close/>
              </a:path>
            </a:pathLst>
          </a:custGeom>
          <a:solidFill>
            <a:srgbClr val="7452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2" name=""/>
          <p:cNvSpPr/>
          <p:nvPr/>
        </p:nvSpPr>
        <p:spPr>
          <a:xfrm>
            <a:off x="7143480" y="4857480"/>
            <a:ext cx="2000520" cy="2000520"/>
          </a:xfrm>
          <a:custGeom>
            <a:avLst/>
            <a:gdLst/>
            <a:ahLst/>
            <a:rect l="0" t="0" r="r" b="b"/>
            <a:pathLst>
              <a:path w="5557" h="5557">
                <a:moveTo>
                  <a:pt x="5557" y="0"/>
                </a:moveTo>
                <a:lnTo>
                  <a:pt x="0" y="5557"/>
                </a:lnTo>
                <a:lnTo>
                  <a:pt x="348" y="5557"/>
                </a:lnTo>
                <a:lnTo>
                  <a:pt x="5557" y="348"/>
                </a:lnTo>
                <a:lnTo>
                  <a:pt x="5557" y="0"/>
                </a:lnTo>
                <a:close/>
              </a:path>
            </a:pathLst>
          </a:custGeom>
          <a:solidFill>
            <a:srgbClr val="7451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3" name=""/>
          <p:cNvSpPr/>
          <p:nvPr/>
        </p:nvSpPr>
        <p:spPr>
          <a:xfrm>
            <a:off x="7268760" y="4982760"/>
            <a:ext cx="1875240" cy="1875240"/>
          </a:xfrm>
          <a:custGeom>
            <a:avLst/>
            <a:gdLst/>
            <a:ahLst/>
            <a:rect l="0" t="0" r="r" b="b"/>
            <a:pathLst>
              <a:path w="5209" h="5209">
                <a:moveTo>
                  <a:pt x="5209" y="0"/>
                </a:moveTo>
                <a:lnTo>
                  <a:pt x="0" y="5209"/>
                </a:lnTo>
                <a:lnTo>
                  <a:pt x="347" y="5209"/>
                </a:lnTo>
                <a:lnTo>
                  <a:pt x="5209" y="347"/>
                </a:lnTo>
                <a:lnTo>
                  <a:pt x="5209" y="0"/>
                </a:lnTo>
                <a:close/>
              </a:path>
            </a:pathLst>
          </a:custGeom>
          <a:solidFill>
            <a:srgbClr val="7451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4" name=""/>
          <p:cNvSpPr/>
          <p:nvPr/>
        </p:nvSpPr>
        <p:spPr>
          <a:xfrm>
            <a:off x="7393680" y="5107680"/>
            <a:ext cx="1750320" cy="1750320"/>
          </a:xfrm>
          <a:custGeom>
            <a:avLst/>
            <a:gdLst/>
            <a:ahLst/>
            <a:rect l="0" t="0" r="r" b="b"/>
            <a:pathLst>
              <a:path w="4862" h="4862">
                <a:moveTo>
                  <a:pt x="4862" y="0"/>
                </a:moveTo>
                <a:lnTo>
                  <a:pt x="0" y="4862"/>
                </a:lnTo>
                <a:lnTo>
                  <a:pt x="347" y="4862"/>
                </a:lnTo>
                <a:lnTo>
                  <a:pt x="4862" y="347"/>
                </a:lnTo>
                <a:lnTo>
                  <a:pt x="4862" y="0"/>
                </a:lnTo>
                <a:close/>
              </a:path>
            </a:pathLst>
          </a:custGeom>
          <a:solidFill>
            <a:srgbClr val="7450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5" name=""/>
          <p:cNvSpPr/>
          <p:nvPr/>
        </p:nvSpPr>
        <p:spPr>
          <a:xfrm>
            <a:off x="7518600" y="5232600"/>
            <a:ext cx="1625400" cy="1625400"/>
          </a:xfrm>
          <a:custGeom>
            <a:avLst/>
            <a:gdLst/>
            <a:ahLst/>
            <a:rect l="0" t="0" r="r" b="b"/>
            <a:pathLst>
              <a:path w="4515" h="4515">
                <a:moveTo>
                  <a:pt x="4515" y="0"/>
                </a:moveTo>
                <a:lnTo>
                  <a:pt x="0" y="4515"/>
                </a:lnTo>
                <a:lnTo>
                  <a:pt x="347" y="4515"/>
                </a:lnTo>
                <a:lnTo>
                  <a:pt x="4515" y="347"/>
                </a:lnTo>
                <a:lnTo>
                  <a:pt x="4515" y="0"/>
                </a:lnTo>
                <a:close/>
              </a:path>
            </a:pathLst>
          </a:custGeom>
          <a:solidFill>
            <a:srgbClr val="7450a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6" name=""/>
          <p:cNvSpPr/>
          <p:nvPr/>
        </p:nvSpPr>
        <p:spPr>
          <a:xfrm>
            <a:off x="7643520" y="5357520"/>
            <a:ext cx="1500480" cy="1500480"/>
          </a:xfrm>
          <a:custGeom>
            <a:avLst/>
            <a:gdLst/>
            <a:ahLst/>
            <a:rect l="0" t="0" r="r" b="b"/>
            <a:pathLst>
              <a:path w="4168" h="4168">
                <a:moveTo>
                  <a:pt x="4168" y="0"/>
                </a:moveTo>
                <a:lnTo>
                  <a:pt x="0" y="4168"/>
                </a:lnTo>
                <a:lnTo>
                  <a:pt x="348" y="4168"/>
                </a:lnTo>
                <a:lnTo>
                  <a:pt x="4168" y="348"/>
                </a:lnTo>
                <a:lnTo>
                  <a:pt x="4168" y="0"/>
                </a:lnTo>
                <a:close/>
              </a:path>
            </a:pathLst>
          </a:custGeom>
          <a:solidFill>
            <a:srgbClr val="7550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7" name=""/>
          <p:cNvSpPr/>
          <p:nvPr/>
        </p:nvSpPr>
        <p:spPr>
          <a:xfrm>
            <a:off x="7768800" y="5482800"/>
            <a:ext cx="1375200" cy="1375200"/>
          </a:xfrm>
          <a:custGeom>
            <a:avLst/>
            <a:gdLst/>
            <a:ahLst/>
            <a:rect l="0" t="0" r="r" b="b"/>
            <a:pathLst>
              <a:path w="3820" h="3820">
                <a:moveTo>
                  <a:pt x="3820" y="0"/>
                </a:moveTo>
                <a:lnTo>
                  <a:pt x="0" y="3820"/>
                </a:lnTo>
                <a:lnTo>
                  <a:pt x="347" y="3820"/>
                </a:lnTo>
                <a:lnTo>
                  <a:pt x="3820" y="347"/>
                </a:lnTo>
                <a:lnTo>
                  <a:pt x="3820" y="0"/>
                </a:lnTo>
                <a:close/>
              </a:path>
            </a:pathLst>
          </a:custGeom>
          <a:solidFill>
            <a:srgbClr val="754f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8" name=""/>
          <p:cNvSpPr/>
          <p:nvPr/>
        </p:nvSpPr>
        <p:spPr>
          <a:xfrm>
            <a:off x="7893720" y="5607720"/>
            <a:ext cx="1250280" cy="1250280"/>
          </a:xfrm>
          <a:custGeom>
            <a:avLst/>
            <a:gdLst/>
            <a:ahLst/>
            <a:rect l="0" t="0" r="r" b="b"/>
            <a:pathLst>
              <a:path w="3473" h="3473">
                <a:moveTo>
                  <a:pt x="3473" y="0"/>
                </a:moveTo>
                <a:lnTo>
                  <a:pt x="0" y="3473"/>
                </a:lnTo>
                <a:lnTo>
                  <a:pt x="347" y="3473"/>
                </a:lnTo>
                <a:lnTo>
                  <a:pt x="3473" y="348"/>
                </a:lnTo>
                <a:lnTo>
                  <a:pt x="3473" y="0"/>
                </a:lnTo>
                <a:close/>
              </a:path>
            </a:pathLst>
          </a:custGeom>
          <a:solidFill>
            <a:srgbClr val="754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29" name=""/>
          <p:cNvSpPr/>
          <p:nvPr/>
        </p:nvSpPr>
        <p:spPr>
          <a:xfrm>
            <a:off x="8018640" y="5732640"/>
            <a:ext cx="1125360" cy="1125360"/>
          </a:xfrm>
          <a:custGeom>
            <a:avLst/>
            <a:gdLst/>
            <a:ahLst/>
            <a:rect l="0" t="0" r="r" b="b"/>
            <a:pathLst>
              <a:path w="3126" h="3126">
                <a:moveTo>
                  <a:pt x="3126" y="0"/>
                </a:moveTo>
                <a:lnTo>
                  <a:pt x="0" y="3126"/>
                </a:lnTo>
                <a:lnTo>
                  <a:pt x="347" y="3126"/>
                </a:lnTo>
                <a:lnTo>
                  <a:pt x="3126" y="347"/>
                </a:lnTo>
                <a:lnTo>
                  <a:pt x="3126" y="0"/>
                </a:lnTo>
                <a:close/>
              </a:path>
            </a:pathLst>
          </a:custGeom>
          <a:solidFill>
            <a:srgbClr val="754e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0" name=""/>
          <p:cNvSpPr/>
          <p:nvPr/>
        </p:nvSpPr>
        <p:spPr>
          <a:xfrm>
            <a:off x="8143560" y="5857560"/>
            <a:ext cx="1000440" cy="1000440"/>
          </a:xfrm>
          <a:custGeom>
            <a:avLst/>
            <a:gdLst/>
            <a:ahLst/>
            <a:rect l="0" t="0" r="r" b="b"/>
            <a:pathLst>
              <a:path w="2779" h="2779">
                <a:moveTo>
                  <a:pt x="2779" y="0"/>
                </a:moveTo>
                <a:lnTo>
                  <a:pt x="0" y="2779"/>
                </a:lnTo>
                <a:lnTo>
                  <a:pt x="348" y="2779"/>
                </a:lnTo>
                <a:lnTo>
                  <a:pt x="2779" y="348"/>
                </a:lnTo>
                <a:lnTo>
                  <a:pt x="2779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1" name=""/>
          <p:cNvSpPr/>
          <p:nvPr/>
        </p:nvSpPr>
        <p:spPr>
          <a:xfrm>
            <a:off x="8268840" y="5982840"/>
            <a:ext cx="875160" cy="875160"/>
          </a:xfrm>
          <a:custGeom>
            <a:avLst/>
            <a:gdLst/>
            <a:ahLst/>
            <a:rect l="0" t="0" r="r" b="b"/>
            <a:pathLst>
              <a:path w="2431" h="2431">
                <a:moveTo>
                  <a:pt x="2431" y="0"/>
                </a:moveTo>
                <a:lnTo>
                  <a:pt x="0" y="2431"/>
                </a:lnTo>
                <a:lnTo>
                  <a:pt x="348" y="2431"/>
                </a:lnTo>
                <a:lnTo>
                  <a:pt x="2431" y="347"/>
                </a:lnTo>
                <a:lnTo>
                  <a:pt x="2431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2" name=""/>
          <p:cNvSpPr/>
          <p:nvPr/>
        </p:nvSpPr>
        <p:spPr>
          <a:xfrm>
            <a:off x="8393760" y="6107760"/>
            <a:ext cx="750240" cy="750240"/>
          </a:xfrm>
          <a:custGeom>
            <a:avLst/>
            <a:gdLst/>
            <a:ahLst/>
            <a:rect l="0" t="0" r="r" b="b"/>
            <a:pathLst>
              <a:path w="2084" h="2084">
                <a:moveTo>
                  <a:pt x="2084" y="0"/>
                </a:moveTo>
                <a:lnTo>
                  <a:pt x="0" y="2084"/>
                </a:lnTo>
                <a:lnTo>
                  <a:pt x="347" y="2084"/>
                </a:lnTo>
                <a:lnTo>
                  <a:pt x="2084" y="347"/>
                </a:lnTo>
                <a:lnTo>
                  <a:pt x="2084" y="0"/>
                </a:lnTo>
                <a:close/>
              </a:path>
            </a:pathLst>
          </a:custGeom>
          <a:solidFill>
            <a:srgbClr val="754d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3" name=""/>
          <p:cNvSpPr/>
          <p:nvPr/>
        </p:nvSpPr>
        <p:spPr>
          <a:xfrm>
            <a:off x="8518680" y="6232680"/>
            <a:ext cx="625320" cy="625320"/>
          </a:xfrm>
          <a:custGeom>
            <a:avLst/>
            <a:gdLst/>
            <a:ahLst/>
            <a:rect l="0" t="0" r="r" b="b"/>
            <a:pathLst>
              <a:path w="1737" h="1737">
                <a:moveTo>
                  <a:pt x="1737" y="0"/>
                </a:moveTo>
                <a:lnTo>
                  <a:pt x="0" y="1737"/>
                </a:lnTo>
                <a:lnTo>
                  <a:pt x="347" y="1737"/>
                </a:lnTo>
                <a:lnTo>
                  <a:pt x="1737" y="347"/>
                </a:lnTo>
                <a:lnTo>
                  <a:pt x="1737" y="0"/>
                </a:lnTo>
                <a:close/>
              </a:path>
            </a:pathLst>
          </a:custGeom>
          <a:solidFill>
            <a:srgbClr val="754d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4" name=""/>
          <p:cNvSpPr/>
          <p:nvPr/>
        </p:nvSpPr>
        <p:spPr>
          <a:xfrm>
            <a:off x="8643600" y="6357600"/>
            <a:ext cx="500400" cy="500400"/>
          </a:xfrm>
          <a:custGeom>
            <a:avLst/>
            <a:gdLst/>
            <a:ahLst/>
            <a:rect l="0" t="0" r="r" b="b"/>
            <a:pathLst>
              <a:path w="1390" h="1390">
                <a:moveTo>
                  <a:pt x="1390" y="0"/>
                </a:moveTo>
                <a:lnTo>
                  <a:pt x="0" y="1390"/>
                </a:lnTo>
                <a:lnTo>
                  <a:pt x="349" y="1390"/>
                </a:lnTo>
                <a:lnTo>
                  <a:pt x="1390" y="348"/>
                </a:lnTo>
                <a:lnTo>
                  <a:pt x="1390" y="0"/>
                </a:lnTo>
                <a:close/>
              </a:path>
            </a:pathLst>
          </a:custGeom>
          <a:solidFill>
            <a:srgbClr val="764c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5" name=""/>
          <p:cNvSpPr/>
          <p:nvPr/>
        </p:nvSpPr>
        <p:spPr>
          <a:xfrm>
            <a:off x="8768880" y="6482880"/>
            <a:ext cx="375120" cy="375120"/>
          </a:xfrm>
          <a:custGeom>
            <a:avLst/>
            <a:gdLst/>
            <a:ahLst/>
            <a:rect l="0" t="0" r="r" b="b"/>
            <a:pathLst>
              <a:path w="1042" h="1042">
                <a:moveTo>
                  <a:pt x="1042" y="0"/>
                </a:moveTo>
                <a:lnTo>
                  <a:pt x="0" y="1042"/>
                </a:lnTo>
                <a:lnTo>
                  <a:pt x="348" y="1042"/>
                </a:lnTo>
                <a:lnTo>
                  <a:pt x="1042" y="348"/>
                </a:lnTo>
                <a:lnTo>
                  <a:pt x="1042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6" name=""/>
          <p:cNvSpPr/>
          <p:nvPr/>
        </p:nvSpPr>
        <p:spPr>
          <a:xfrm>
            <a:off x="8893800" y="6607800"/>
            <a:ext cx="250200" cy="250200"/>
          </a:xfrm>
          <a:custGeom>
            <a:avLst/>
            <a:gdLst/>
            <a:ahLst/>
            <a:rect l="0" t="0" r="r" b="b"/>
            <a:pathLst>
              <a:path w="695" h="695">
                <a:moveTo>
                  <a:pt x="695" y="0"/>
                </a:moveTo>
                <a:lnTo>
                  <a:pt x="0" y="695"/>
                </a:lnTo>
                <a:lnTo>
                  <a:pt x="347" y="695"/>
                </a:lnTo>
                <a:lnTo>
                  <a:pt x="695" y="348"/>
                </a:lnTo>
                <a:lnTo>
                  <a:pt x="695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37" name=""/>
          <p:cNvSpPr/>
          <p:nvPr/>
        </p:nvSpPr>
        <p:spPr>
          <a:xfrm>
            <a:off x="9018720" y="6732720"/>
            <a:ext cx="125280" cy="125280"/>
          </a:xfrm>
          <a:custGeom>
            <a:avLst/>
            <a:gdLst/>
            <a:ahLst/>
            <a:rect l="0" t="0" r="r" b="b"/>
            <a:pathLst>
              <a:path w="348" h="348">
                <a:moveTo>
                  <a:pt x="348" y="0"/>
                </a:moveTo>
                <a:lnTo>
                  <a:pt x="0" y="348"/>
                </a:lnTo>
                <a:lnTo>
                  <a:pt x="348" y="348"/>
                </a:lnTo>
                <a:lnTo>
                  <a:pt x="348" y="0"/>
                </a:lnTo>
                <a:close/>
              </a:path>
            </a:pathLst>
          </a:custGeom>
          <a:solidFill>
            <a:srgbClr val="764ba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432440" y="2819520"/>
            <a:ext cx="6293880" cy="51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1432440" y="2819160"/>
            <a:ext cx="6294240" cy="512640"/>
          </a:xfrm>
          <a:custGeom>
            <a:avLst/>
            <a:gdLst/>
            <a:ahLst/>
            <a:rect l="0" t="0" r="r" b="b"/>
            <a:pathLst>
              <a:path w="17484" h="1424">
                <a:moveTo>
                  <a:pt x="0" y="0"/>
                </a:moveTo>
                <a:lnTo>
                  <a:pt x="17484" y="0"/>
                </a:lnTo>
                <a:lnTo>
                  <a:pt x="17484" y="1424"/>
                </a:lnTo>
                <a:lnTo>
                  <a:pt x="0" y="14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454400" y="2796480"/>
            <a:ext cx="5756040" cy="57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PC</a:t>
            </a:r>
            <a:r>
              <a:rPr b="1" lang="ja-JP" sz="300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で学ぶ︕</a:t>
            </a:r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Python</a:t>
            </a:r>
            <a:r>
              <a:rPr b="1" lang="ja-JP" sz="300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⾳声処理⼊⾨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41" name=""/>
          <p:cNvSpPr/>
          <p:nvPr/>
        </p:nvSpPr>
        <p:spPr>
          <a:xfrm>
            <a:off x="571320" y="37051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435320" y="2777400"/>
            <a:ext cx="5756040" cy="57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PC</a:t>
            </a:r>
            <a:r>
              <a:rPr b="1" lang="ja-JP" sz="30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で学ぶ︕</a:t>
            </a:r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Python</a:t>
            </a:r>
            <a:r>
              <a:rPr b="1" lang="ja-JP" sz="30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⾳声処理⼊⾨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43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8717400" y="6388560"/>
            <a:ext cx="17028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8717040" y="6388560"/>
            <a:ext cx="171000" cy="204480"/>
          </a:xfrm>
          <a:custGeom>
            <a:avLst/>
            <a:gdLst/>
            <a:ahLst/>
            <a:rect l="0" t="0" r="r" b="b"/>
            <a:pathLst>
              <a:path w="475" h="568">
                <a:moveTo>
                  <a:pt x="0" y="0"/>
                </a:moveTo>
                <a:lnTo>
                  <a:pt x="475" y="0"/>
                </a:lnTo>
                <a:lnTo>
                  <a:pt x="475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014720" y="3713400"/>
            <a:ext cx="122004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【完全版】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0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0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08" name=""/>
          <p:cNvSpPr/>
          <p:nvPr/>
        </p:nvSpPr>
        <p:spPr>
          <a:xfrm>
            <a:off x="571320" y="107604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819000" y="1084680"/>
            <a:ext cx="360756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Numpy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が⾳声処理に最適な理由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571320" y="1711080"/>
            <a:ext cx="15289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1. 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ベクトル化演算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1" name=""/>
          <p:cNvSpPr/>
          <p:nvPr/>
        </p:nvSpPr>
        <p:spPr>
          <a:xfrm>
            <a:off x="590400" y="4362120"/>
            <a:ext cx="3867480" cy="1191240"/>
          </a:xfrm>
          <a:custGeom>
            <a:avLst/>
            <a:gdLst/>
            <a:ahLst/>
            <a:rect l="0" t="0" r="r" b="b"/>
            <a:pathLst>
              <a:path w="10743" h="3309">
                <a:moveTo>
                  <a:pt x="0" y="3044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3044"/>
                </a:lnTo>
                <a:cubicBezTo>
                  <a:pt x="10743" y="3061"/>
                  <a:pt x="10741" y="3079"/>
                  <a:pt x="10738" y="3096"/>
                </a:cubicBezTo>
                <a:cubicBezTo>
                  <a:pt x="10735" y="3113"/>
                  <a:pt x="10730" y="3129"/>
                  <a:pt x="10723" y="3145"/>
                </a:cubicBezTo>
                <a:cubicBezTo>
                  <a:pt x="10716" y="3161"/>
                  <a:pt x="10708" y="3177"/>
                  <a:pt x="10698" y="3191"/>
                </a:cubicBezTo>
                <a:cubicBezTo>
                  <a:pt x="10689" y="3206"/>
                  <a:pt x="10678" y="3219"/>
                  <a:pt x="10666" y="3231"/>
                </a:cubicBezTo>
                <a:cubicBezTo>
                  <a:pt x="10653" y="3243"/>
                  <a:pt x="10640" y="3254"/>
                  <a:pt x="10625" y="3264"/>
                </a:cubicBezTo>
                <a:cubicBezTo>
                  <a:pt x="10611" y="3274"/>
                  <a:pt x="10596" y="3282"/>
                  <a:pt x="10580" y="3289"/>
                </a:cubicBezTo>
                <a:cubicBezTo>
                  <a:pt x="10564" y="3295"/>
                  <a:pt x="10547" y="3300"/>
                  <a:pt x="10530" y="3304"/>
                </a:cubicBezTo>
                <a:cubicBezTo>
                  <a:pt x="10513" y="3307"/>
                  <a:pt x="10496" y="3309"/>
                  <a:pt x="10478" y="3309"/>
                </a:cubicBezTo>
                <a:lnTo>
                  <a:pt x="212" y="3309"/>
                </a:lnTo>
                <a:cubicBezTo>
                  <a:pt x="198" y="3309"/>
                  <a:pt x="184" y="3307"/>
                  <a:pt x="170" y="3304"/>
                </a:cubicBezTo>
                <a:cubicBezTo>
                  <a:pt x="157" y="3300"/>
                  <a:pt x="143" y="3295"/>
                  <a:pt x="131" y="3289"/>
                </a:cubicBezTo>
                <a:cubicBezTo>
                  <a:pt x="118" y="3282"/>
                  <a:pt x="106" y="3274"/>
                  <a:pt x="94" y="3264"/>
                </a:cubicBezTo>
                <a:cubicBezTo>
                  <a:pt x="82" y="3254"/>
                  <a:pt x="72" y="3243"/>
                  <a:pt x="62" y="3231"/>
                </a:cubicBezTo>
                <a:cubicBezTo>
                  <a:pt x="52" y="3219"/>
                  <a:pt x="43" y="3206"/>
                  <a:pt x="36" y="3191"/>
                </a:cubicBezTo>
                <a:cubicBezTo>
                  <a:pt x="28" y="3177"/>
                  <a:pt x="21" y="3161"/>
                  <a:pt x="16" y="3145"/>
                </a:cubicBezTo>
                <a:cubicBezTo>
                  <a:pt x="11" y="3129"/>
                  <a:pt x="7" y="3113"/>
                  <a:pt x="4" y="3096"/>
                </a:cubicBezTo>
                <a:cubicBezTo>
                  <a:pt x="1" y="3079"/>
                  <a:pt x="0" y="3061"/>
                  <a:pt x="0" y="304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2" name=""/>
          <p:cNvSpPr/>
          <p:nvPr/>
        </p:nvSpPr>
        <p:spPr>
          <a:xfrm>
            <a:off x="571320" y="4362120"/>
            <a:ext cx="95760" cy="1191240"/>
          </a:xfrm>
          <a:custGeom>
            <a:avLst/>
            <a:gdLst/>
            <a:ahLst/>
            <a:rect l="0" t="0" r="r" b="b"/>
            <a:pathLst>
              <a:path w="266" h="3309">
                <a:moveTo>
                  <a:pt x="0" y="0"/>
                </a:moveTo>
                <a:lnTo>
                  <a:pt x="266" y="0"/>
                </a:lnTo>
                <a:lnTo>
                  <a:pt x="266" y="3309"/>
                </a:lnTo>
                <a:lnTo>
                  <a:pt x="0" y="3309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571320" y="3854160"/>
            <a:ext cx="31471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メモリ効率 </a:t>
            </a:r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&amp; 3. 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ライブラリ親和性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838080" y="4591440"/>
            <a:ext cx="106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連続メモリ領域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5" name=""/>
          <p:cNvSpPr txBox="1"/>
          <p:nvPr/>
        </p:nvSpPr>
        <p:spPr>
          <a:xfrm>
            <a:off x="838080" y="4839120"/>
            <a:ext cx="36320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P y t h o n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リ ス ト と 違 い 、 メ モ リ を 効 率 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6" name=""/>
          <p:cNvSpPr/>
          <p:nvPr/>
        </p:nvSpPr>
        <p:spPr>
          <a:xfrm>
            <a:off x="4705200" y="4362120"/>
            <a:ext cx="3867480" cy="1191240"/>
          </a:xfrm>
          <a:custGeom>
            <a:avLst/>
            <a:gdLst/>
            <a:ahLst/>
            <a:rect l="0" t="0" r="r" b="b"/>
            <a:pathLst>
              <a:path w="10743" h="3309">
                <a:moveTo>
                  <a:pt x="0" y="3044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3044"/>
                </a:lnTo>
                <a:cubicBezTo>
                  <a:pt x="10743" y="3061"/>
                  <a:pt x="10741" y="3079"/>
                  <a:pt x="10738" y="3096"/>
                </a:cubicBezTo>
                <a:cubicBezTo>
                  <a:pt x="10735" y="3113"/>
                  <a:pt x="10730" y="3129"/>
                  <a:pt x="10723" y="3145"/>
                </a:cubicBezTo>
                <a:cubicBezTo>
                  <a:pt x="10716" y="3161"/>
                  <a:pt x="10708" y="3177"/>
                  <a:pt x="10698" y="3191"/>
                </a:cubicBezTo>
                <a:cubicBezTo>
                  <a:pt x="10689" y="3206"/>
                  <a:pt x="10678" y="3219"/>
                  <a:pt x="10666" y="3231"/>
                </a:cubicBezTo>
                <a:cubicBezTo>
                  <a:pt x="10653" y="3243"/>
                  <a:pt x="10640" y="3254"/>
                  <a:pt x="10625" y="3264"/>
                </a:cubicBezTo>
                <a:cubicBezTo>
                  <a:pt x="10611" y="3274"/>
                  <a:pt x="10596" y="3282"/>
                  <a:pt x="10580" y="3289"/>
                </a:cubicBezTo>
                <a:cubicBezTo>
                  <a:pt x="10564" y="3295"/>
                  <a:pt x="10547" y="3300"/>
                  <a:pt x="10530" y="3304"/>
                </a:cubicBezTo>
                <a:cubicBezTo>
                  <a:pt x="10513" y="3307"/>
                  <a:pt x="10496" y="3309"/>
                  <a:pt x="10478" y="3309"/>
                </a:cubicBezTo>
                <a:lnTo>
                  <a:pt x="212" y="3309"/>
                </a:lnTo>
                <a:cubicBezTo>
                  <a:pt x="198" y="3309"/>
                  <a:pt x="184" y="3307"/>
                  <a:pt x="170" y="3304"/>
                </a:cubicBezTo>
                <a:cubicBezTo>
                  <a:pt x="157" y="3300"/>
                  <a:pt x="143" y="3295"/>
                  <a:pt x="131" y="3289"/>
                </a:cubicBezTo>
                <a:cubicBezTo>
                  <a:pt x="118" y="3282"/>
                  <a:pt x="106" y="3274"/>
                  <a:pt x="94" y="3264"/>
                </a:cubicBezTo>
                <a:cubicBezTo>
                  <a:pt x="82" y="3254"/>
                  <a:pt x="72" y="3243"/>
                  <a:pt x="62" y="3231"/>
                </a:cubicBezTo>
                <a:cubicBezTo>
                  <a:pt x="52" y="3219"/>
                  <a:pt x="43" y="3206"/>
                  <a:pt x="36" y="3191"/>
                </a:cubicBezTo>
                <a:cubicBezTo>
                  <a:pt x="28" y="3177"/>
                  <a:pt x="21" y="3161"/>
                  <a:pt x="16" y="3145"/>
                </a:cubicBezTo>
                <a:cubicBezTo>
                  <a:pt x="11" y="3129"/>
                  <a:pt x="7" y="3113"/>
                  <a:pt x="4" y="3096"/>
                </a:cubicBezTo>
                <a:cubicBezTo>
                  <a:pt x="1" y="3079"/>
                  <a:pt x="0" y="3061"/>
                  <a:pt x="0" y="304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7" name=""/>
          <p:cNvSpPr/>
          <p:nvPr/>
        </p:nvSpPr>
        <p:spPr>
          <a:xfrm>
            <a:off x="4686120" y="4362120"/>
            <a:ext cx="95760" cy="1191240"/>
          </a:xfrm>
          <a:custGeom>
            <a:avLst/>
            <a:gdLst/>
            <a:ahLst/>
            <a:rect l="0" t="0" r="r" b="b"/>
            <a:pathLst>
              <a:path w="266" h="3309">
                <a:moveTo>
                  <a:pt x="0" y="0"/>
                </a:moveTo>
                <a:lnTo>
                  <a:pt x="266" y="0"/>
                </a:lnTo>
                <a:lnTo>
                  <a:pt x="266" y="3309"/>
                </a:lnTo>
                <a:lnTo>
                  <a:pt x="0" y="3309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838080" y="5086800"/>
            <a:ext cx="457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に使⽤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4952880" y="4591440"/>
            <a:ext cx="106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標準データ形式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4952880" y="4839120"/>
            <a:ext cx="3803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ほ ぼ 全 て の ⾳ 声 ラ イ ブ ラ リ が 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N u m p y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配 列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621" name="" descr=""/>
          <p:cNvPicPr/>
          <p:nvPr/>
        </p:nvPicPr>
        <p:blipFill>
          <a:blip r:embed="rId1"/>
          <a:stretch/>
        </p:blipFill>
        <p:spPr>
          <a:xfrm>
            <a:off x="338400" y="1963080"/>
            <a:ext cx="8466840" cy="201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2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3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4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4952880" y="5086800"/>
            <a:ext cx="7628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でやり取り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1 0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1 0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2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31" name=""/>
          <p:cNvSpPr/>
          <p:nvPr/>
        </p:nvSpPr>
        <p:spPr>
          <a:xfrm>
            <a:off x="571320" y="90468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819000" y="912960"/>
            <a:ext cx="219528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データ型の使い分け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571320" y="1549080"/>
            <a:ext cx="18295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よく使われるデータ型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634" name="" descr=""/>
          <p:cNvPicPr/>
          <p:nvPr/>
        </p:nvPicPr>
        <p:blipFill>
          <a:blip r:embed="rId1"/>
          <a:stretch/>
        </p:blipFill>
        <p:spPr>
          <a:xfrm>
            <a:off x="338400" y="1792080"/>
            <a:ext cx="8466840" cy="217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5" name="" descr=""/>
          <p:cNvPicPr/>
          <p:nvPr/>
        </p:nvPicPr>
        <p:blipFill>
          <a:blip r:embed="rId2"/>
          <a:stretch/>
        </p:blipFill>
        <p:spPr>
          <a:xfrm>
            <a:off x="338400" y="4096440"/>
            <a:ext cx="8466840" cy="2169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6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637" name="" descr=""/>
          <p:cNvPicPr/>
          <p:nvPr/>
        </p:nvPicPr>
        <p:blipFill>
          <a:blip r:embed="rId4"/>
          <a:stretch/>
        </p:blipFill>
        <p:spPr>
          <a:xfrm>
            <a:off x="8632080" y="6388560"/>
            <a:ext cx="25560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8" name=""/>
          <p:cNvSpPr/>
          <p:nvPr/>
        </p:nvSpPr>
        <p:spPr>
          <a:xfrm>
            <a:off x="8631720" y="6388560"/>
            <a:ext cx="256320" cy="204480"/>
          </a:xfrm>
          <a:custGeom>
            <a:avLst/>
            <a:gdLst/>
            <a:ahLst/>
            <a:rect l="0" t="0" r="r" b="b"/>
            <a:pathLst>
              <a:path w="712" h="568">
                <a:moveTo>
                  <a:pt x="0" y="0"/>
                </a:moveTo>
                <a:lnTo>
                  <a:pt x="712" y="0"/>
                </a:lnTo>
                <a:lnTo>
                  <a:pt x="712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571320" y="3844800"/>
            <a:ext cx="10980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型変換の実例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1 1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1 1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5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819000" y="579600"/>
            <a:ext cx="29268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主要ライブラリの役割分担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7" name=""/>
          <p:cNvSpPr/>
          <p:nvPr/>
        </p:nvSpPr>
        <p:spPr>
          <a:xfrm>
            <a:off x="590400" y="172368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7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48" name=""/>
          <p:cNvSpPr/>
          <p:nvPr/>
        </p:nvSpPr>
        <p:spPr>
          <a:xfrm>
            <a:off x="571320" y="172368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571320" y="1215720"/>
            <a:ext cx="23605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⾳声</a:t>
            </a:r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I/O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（⼊出⼒）レイヤー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838080" y="1953000"/>
            <a:ext cx="151128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s o u n d d e v i c 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1" name=""/>
          <p:cNvSpPr/>
          <p:nvPr/>
        </p:nvSpPr>
        <p:spPr>
          <a:xfrm>
            <a:off x="4705200" y="172368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7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2" name=""/>
          <p:cNvSpPr/>
          <p:nvPr/>
        </p:nvSpPr>
        <p:spPr>
          <a:xfrm>
            <a:off x="4686120" y="172368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838080" y="2200680"/>
            <a:ext cx="24390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リアルタイム録⾳・再⽣（低遅延）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4952880" y="1953000"/>
            <a:ext cx="114408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s o u n d f i l 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5" name=""/>
          <p:cNvSpPr/>
          <p:nvPr/>
        </p:nvSpPr>
        <p:spPr>
          <a:xfrm>
            <a:off x="590400" y="2895480"/>
            <a:ext cx="3867480" cy="952920"/>
          </a:xfrm>
          <a:custGeom>
            <a:avLst/>
            <a:gdLst/>
            <a:ahLst/>
            <a:rect l="0" t="0" r="r" b="b"/>
            <a:pathLst>
              <a:path w="10743" h="2647">
                <a:moveTo>
                  <a:pt x="0" y="2382"/>
                </a:moveTo>
                <a:lnTo>
                  <a:pt x="0" y="264"/>
                </a:lnTo>
                <a:cubicBezTo>
                  <a:pt x="0" y="247"/>
                  <a:pt x="1" y="230"/>
                  <a:pt x="4" y="213"/>
                </a:cubicBezTo>
                <a:cubicBezTo>
                  <a:pt x="7" y="196"/>
                  <a:pt x="11" y="179"/>
                  <a:pt x="16" y="163"/>
                </a:cubicBezTo>
                <a:cubicBezTo>
                  <a:pt x="21" y="147"/>
                  <a:pt x="28" y="132"/>
                  <a:pt x="36" y="117"/>
                </a:cubicBezTo>
                <a:cubicBezTo>
                  <a:pt x="43" y="103"/>
                  <a:pt x="52" y="90"/>
                  <a:pt x="62" y="77"/>
                </a:cubicBezTo>
                <a:cubicBezTo>
                  <a:pt x="72" y="65"/>
                  <a:pt x="82" y="54"/>
                  <a:pt x="94" y="44"/>
                </a:cubicBezTo>
                <a:cubicBezTo>
                  <a:pt x="106" y="35"/>
                  <a:pt x="118" y="27"/>
                  <a:pt x="131" y="20"/>
                </a:cubicBezTo>
                <a:cubicBezTo>
                  <a:pt x="143" y="13"/>
                  <a:pt x="157" y="8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8"/>
                  <a:pt x="10564" y="13"/>
                  <a:pt x="10580" y="20"/>
                </a:cubicBezTo>
                <a:cubicBezTo>
                  <a:pt x="10596" y="27"/>
                  <a:pt x="10611" y="35"/>
                  <a:pt x="10625" y="44"/>
                </a:cubicBezTo>
                <a:cubicBezTo>
                  <a:pt x="10640" y="54"/>
                  <a:pt x="10653" y="65"/>
                  <a:pt x="10666" y="77"/>
                </a:cubicBezTo>
                <a:cubicBezTo>
                  <a:pt x="10678" y="90"/>
                  <a:pt x="10689" y="103"/>
                  <a:pt x="10698" y="117"/>
                </a:cubicBezTo>
                <a:cubicBezTo>
                  <a:pt x="10708" y="132"/>
                  <a:pt x="10716" y="147"/>
                  <a:pt x="10723" y="163"/>
                </a:cubicBezTo>
                <a:cubicBezTo>
                  <a:pt x="10730" y="179"/>
                  <a:pt x="10735" y="196"/>
                  <a:pt x="10738" y="213"/>
                </a:cubicBezTo>
                <a:cubicBezTo>
                  <a:pt x="10741" y="230"/>
                  <a:pt x="10743" y="247"/>
                  <a:pt x="10743" y="264"/>
                </a:cubicBezTo>
                <a:lnTo>
                  <a:pt x="10743" y="2382"/>
                </a:lnTo>
                <a:cubicBezTo>
                  <a:pt x="10743" y="2399"/>
                  <a:pt x="10741" y="2417"/>
                  <a:pt x="10738" y="2434"/>
                </a:cubicBezTo>
                <a:cubicBezTo>
                  <a:pt x="10735" y="2451"/>
                  <a:pt x="10730" y="2467"/>
                  <a:pt x="10723" y="2483"/>
                </a:cubicBezTo>
                <a:cubicBezTo>
                  <a:pt x="10716" y="2499"/>
                  <a:pt x="10708" y="2515"/>
                  <a:pt x="10698" y="2529"/>
                </a:cubicBezTo>
                <a:cubicBezTo>
                  <a:pt x="10689" y="2544"/>
                  <a:pt x="10678" y="2557"/>
                  <a:pt x="10666" y="2569"/>
                </a:cubicBezTo>
                <a:cubicBezTo>
                  <a:pt x="10653" y="2581"/>
                  <a:pt x="10640" y="2592"/>
                  <a:pt x="10625" y="2602"/>
                </a:cubicBezTo>
                <a:cubicBezTo>
                  <a:pt x="10611" y="2612"/>
                  <a:pt x="10596" y="2620"/>
                  <a:pt x="10580" y="2627"/>
                </a:cubicBezTo>
                <a:cubicBezTo>
                  <a:pt x="10564" y="2633"/>
                  <a:pt x="10547" y="2638"/>
                  <a:pt x="10530" y="2642"/>
                </a:cubicBezTo>
                <a:cubicBezTo>
                  <a:pt x="10513" y="2645"/>
                  <a:pt x="10496" y="2647"/>
                  <a:pt x="10478" y="2647"/>
                </a:cubicBezTo>
                <a:lnTo>
                  <a:pt x="212" y="2647"/>
                </a:lnTo>
                <a:cubicBezTo>
                  <a:pt x="198" y="2647"/>
                  <a:pt x="184" y="2645"/>
                  <a:pt x="170" y="2642"/>
                </a:cubicBezTo>
                <a:cubicBezTo>
                  <a:pt x="157" y="2638"/>
                  <a:pt x="143" y="2633"/>
                  <a:pt x="131" y="2627"/>
                </a:cubicBezTo>
                <a:cubicBezTo>
                  <a:pt x="118" y="2620"/>
                  <a:pt x="106" y="2612"/>
                  <a:pt x="94" y="2602"/>
                </a:cubicBezTo>
                <a:cubicBezTo>
                  <a:pt x="82" y="2592"/>
                  <a:pt x="72" y="2581"/>
                  <a:pt x="62" y="2569"/>
                </a:cubicBezTo>
                <a:cubicBezTo>
                  <a:pt x="52" y="2557"/>
                  <a:pt x="43" y="2544"/>
                  <a:pt x="36" y="2529"/>
                </a:cubicBezTo>
                <a:cubicBezTo>
                  <a:pt x="28" y="2515"/>
                  <a:pt x="21" y="2499"/>
                  <a:pt x="16" y="2483"/>
                </a:cubicBezTo>
                <a:cubicBezTo>
                  <a:pt x="11" y="2467"/>
                  <a:pt x="7" y="2451"/>
                  <a:pt x="4" y="2434"/>
                </a:cubicBezTo>
                <a:cubicBezTo>
                  <a:pt x="1" y="2417"/>
                  <a:pt x="0" y="2399"/>
                  <a:pt x="0" y="2382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6" name=""/>
          <p:cNvSpPr/>
          <p:nvPr/>
        </p:nvSpPr>
        <p:spPr>
          <a:xfrm>
            <a:off x="571320" y="2895480"/>
            <a:ext cx="95760" cy="952920"/>
          </a:xfrm>
          <a:custGeom>
            <a:avLst/>
            <a:gdLst/>
            <a:ahLst/>
            <a:rect l="0" t="0" r="r" b="b"/>
            <a:pathLst>
              <a:path w="266" h="2647">
                <a:moveTo>
                  <a:pt x="0" y="0"/>
                </a:moveTo>
                <a:lnTo>
                  <a:pt x="266" y="0"/>
                </a:lnTo>
                <a:lnTo>
                  <a:pt x="266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4952880" y="2200680"/>
            <a:ext cx="19818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多様な⾳声ファイル読み書き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838080" y="3124440"/>
            <a:ext cx="19407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s c i p y. i o . w a v f i l 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838080" y="3372120"/>
            <a:ext cx="17323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WAV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ファイル専⽤、軽量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0" name=""/>
          <p:cNvSpPr/>
          <p:nvPr/>
        </p:nvSpPr>
        <p:spPr>
          <a:xfrm>
            <a:off x="590400" y="4590720"/>
            <a:ext cx="3867480" cy="952920"/>
          </a:xfrm>
          <a:custGeom>
            <a:avLst/>
            <a:gdLst/>
            <a:ahLst/>
            <a:rect l="0" t="0" r="r" b="b"/>
            <a:pathLst>
              <a:path w="10743" h="2647">
                <a:moveTo>
                  <a:pt x="0" y="2383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83"/>
                </a:lnTo>
                <a:cubicBezTo>
                  <a:pt x="10743" y="2400"/>
                  <a:pt x="10741" y="2417"/>
                  <a:pt x="10738" y="2434"/>
                </a:cubicBezTo>
                <a:cubicBezTo>
                  <a:pt x="10735" y="2451"/>
                  <a:pt x="10730" y="2468"/>
                  <a:pt x="10723" y="2484"/>
                </a:cubicBezTo>
                <a:cubicBezTo>
                  <a:pt x="10716" y="2500"/>
                  <a:pt x="10708" y="2515"/>
                  <a:pt x="10698" y="2530"/>
                </a:cubicBezTo>
                <a:cubicBezTo>
                  <a:pt x="10689" y="2544"/>
                  <a:pt x="10678" y="2557"/>
                  <a:pt x="10666" y="2570"/>
                </a:cubicBezTo>
                <a:cubicBezTo>
                  <a:pt x="10653" y="2582"/>
                  <a:pt x="10640" y="2593"/>
                  <a:pt x="10625" y="2603"/>
                </a:cubicBezTo>
                <a:cubicBezTo>
                  <a:pt x="10611" y="2612"/>
                  <a:pt x="10596" y="2620"/>
                  <a:pt x="10580" y="2627"/>
                </a:cubicBezTo>
                <a:cubicBezTo>
                  <a:pt x="10564" y="2634"/>
                  <a:pt x="10547" y="2639"/>
                  <a:pt x="10530" y="2642"/>
                </a:cubicBezTo>
                <a:cubicBezTo>
                  <a:pt x="10513" y="2646"/>
                  <a:pt x="10496" y="2647"/>
                  <a:pt x="10478" y="2647"/>
                </a:cubicBezTo>
                <a:lnTo>
                  <a:pt x="212" y="2647"/>
                </a:lnTo>
                <a:cubicBezTo>
                  <a:pt x="198" y="2647"/>
                  <a:pt x="184" y="2646"/>
                  <a:pt x="170" y="2642"/>
                </a:cubicBezTo>
                <a:cubicBezTo>
                  <a:pt x="157" y="2639"/>
                  <a:pt x="143" y="2634"/>
                  <a:pt x="131" y="2627"/>
                </a:cubicBezTo>
                <a:cubicBezTo>
                  <a:pt x="118" y="2620"/>
                  <a:pt x="106" y="2612"/>
                  <a:pt x="94" y="2603"/>
                </a:cubicBezTo>
                <a:cubicBezTo>
                  <a:pt x="82" y="2593"/>
                  <a:pt x="72" y="2582"/>
                  <a:pt x="62" y="2570"/>
                </a:cubicBezTo>
                <a:cubicBezTo>
                  <a:pt x="52" y="2557"/>
                  <a:pt x="43" y="2544"/>
                  <a:pt x="36" y="2530"/>
                </a:cubicBezTo>
                <a:cubicBezTo>
                  <a:pt x="28" y="2515"/>
                  <a:pt x="21" y="2500"/>
                  <a:pt x="16" y="2484"/>
                </a:cubicBezTo>
                <a:cubicBezTo>
                  <a:pt x="11" y="2468"/>
                  <a:pt x="7" y="2451"/>
                  <a:pt x="4" y="2434"/>
                </a:cubicBezTo>
                <a:cubicBezTo>
                  <a:pt x="1" y="2417"/>
                  <a:pt x="0" y="2400"/>
                  <a:pt x="0" y="2383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1" name=""/>
          <p:cNvSpPr/>
          <p:nvPr/>
        </p:nvSpPr>
        <p:spPr>
          <a:xfrm>
            <a:off x="571320" y="4590720"/>
            <a:ext cx="95760" cy="952920"/>
          </a:xfrm>
          <a:custGeom>
            <a:avLst/>
            <a:gdLst/>
            <a:ahLst/>
            <a:rect l="0" t="0" r="r" b="b"/>
            <a:pathLst>
              <a:path w="266" h="2647">
                <a:moveTo>
                  <a:pt x="0" y="0"/>
                </a:moveTo>
                <a:lnTo>
                  <a:pt x="266" y="0"/>
                </a:lnTo>
                <a:lnTo>
                  <a:pt x="266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571320" y="4082760"/>
            <a:ext cx="20124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数値計算・処理レイヤー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38080" y="4820040"/>
            <a:ext cx="7610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n u m p 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4" name=""/>
          <p:cNvSpPr/>
          <p:nvPr/>
        </p:nvSpPr>
        <p:spPr>
          <a:xfrm>
            <a:off x="4705200" y="4590720"/>
            <a:ext cx="3867480" cy="952920"/>
          </a:xfrm>
          <a:custGeom>
            <a:avLst/>
            <a:gdLst/>
            <a:ahLst/>
            <a:rect l="0" t="0" r="r" b="b"/>
            <a:pathLst>
              <a:path w="10743" h="2647">
                <a:moveTo>
                  <a:pt x="0" y="2383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83"/>
                </a:lnTo>
                <a:cubicBezTo>
                  <a:pt x="10743" y="2400"/>
                  <a:pt x="10741" y="2417"/>
                  <a:pt x="10738" y="2434"/>
                </a:cubicBezTo>
                <a:cubicBezTo>
                  <a:pt x="10735" y="2451"/>
                  <a:pt x="10730" y="2468"/>
                  <a:pt x="10723" y="2484"/>
                </a:cubicBezTo>
                <a:cubicBezTo>
                  <a:pt x="10716" y="2500"/>
                  <a:pt x="10708" y="2515"/>
                  <a:pt x="10698" y="2530"/>
                </a:cubicBezTo>
                <a:cubicBezTo>
                  <a:pt x="10689" y="2544"/>
                  <a:pt x="10678" y="2557"/>
                  <a:pt x="10666" y="2570"/>
                </a:cubicBezTo>
                <a:cubicBezTo>
                  <a:pt x="10653" y="2582"/>
                  <a:pt x="10640" y="2593"/>
                  <a:pt x="10625" y="2603"/>
                </a:cubicBezTo>
                <a:cubicBezTo>
                  <a:pt x="10611" y="2612"/>
                  <a:pt x="10596" y="2620"/>
                  <a:pt x="10580" y="2627"/>
                </a:cubicBezTo>
                <a:cubicBezTo>
                  <a:pt x="10564" y="2634"/>
                  <a:pt x="10547" y="2639"/>
                  <a:pt x="10530" y="2642"/>
                </a:cubicBezTo>
                <a:cubicBezTo>
                  <a:pt x="10513" y="2646"/>
                  <a:pt x="10496" y="2647"/>
                  <a:pt x="10478" y="2647"/>
                </a:cubicBezTo>
                <a:lnTo>
                  <a:pt x="212" y="2647"/>
                </a:lnTo>
                <a:cubicBezTo>
                  <a:pt x="198" y="2647"/>
                  <a:pt x="184" y="2646"/>
                  <a:pt x="170" y="2642"/>
                </a:cubicBezTo>
                <a:cubicBezTo>
                  <a:pt x="157" y="2639"/>
                  <a:pt x="143" y="2634"/>
                  <a:pt x="131" y="2627"/>
                </a:cubicBezTo>
                <a:cubicBezTo>
                  <a:pt x="118" y="2620"/>
                  <a:pt x="106" y="2612"/>
                  <a:pt x="94" y="2603"/>
                </a:cubicBezTo>
                <a:cubicBezTo>
                  <a:pt x="82" y="2593"/>
                  <a:pt x="72" y="2582"/>
                  <a:pt x="62" y="2570"/>
                </a:cubicBezTo>
                <a:cubicBezTo>
                  <a:pt x="52" y="2557"/>
                  <a:pt x="43" y="2544"/>
                  <a:pt x="36" y="2530"/>
                </a:cubicBezTo>
                <a:cubicBezTo>
                  <a:pt x="28" y="2515"/>
                  <a:pt x="21" y="2500"/>
                  <a:pt x="16" y="2484"/>
                </a:cubicBezTo>
                <a:cubicBezTo>
                  <a:pt x="11" y="2468"/>
                  <a:pt x="7" y="2451"/>
                  <a:pt x="4" y="2434"/>
                </a:cubicBezTo>
                <a:cubicBezTo>
                  <a:pt x="1" y="2417"/>
                  <a:pt x="0" y="2400"/>
                  <a:pt x="0" y="2383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5" name=""/>
          <p:cNvSpPr/>
          <p:nvPr/>
        </p:nvSpPr>
        <p:spPr>
          <a:xfrm>
            <a:off x="4686120" y="4590720"/>
            <a:ext cx="95760" cy="952920"/>
          </a:xfrm>
          <a:custGeom>
            <a:avLst/>
            <a:gdLst/>
            <a:ahLst/>
            <a:rect l="0" t="0" r="r" b="b"/>
            <a:pathLst>
              <a:path w="266" h="2647">
                <a:moveTo>
                  <a:pt x="0" y="0"/>
                </a:moveTo>
                <a:lnTo>
                  <a:pt x="266" y="0"/>
                </a:lnTo>
                <a:lnTo>
                  <a:pt x="266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838080" y="5067720"/>
            <a:ext cx="21344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基本配列演算、エフェクト処理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4952880" y="4820040"/>
            <a:ext cx="610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s c i p 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8" name=""/>
          <p:cNvSpPr/>
          <p:nvPr/>
        </p:nvSpPr>
        <p:spPr>
          <a:xfrm>
            <a:off x="590400" y="577188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7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3"/>
                  <a:pt x="52" y="90"/>
                  <a:pt x="62" y="78"/>
                </a:cubicBezTo>
                <a:cubicBezTo>
                  <a:pt x="72" y="65"/>
                  <a:pt x="82" y="54"/>
                  <a:pt x="94" y="45"/>
                </a:cubicBezTo>
                <a:cubicBezTo>
                  <a:pt x="106" y="35"/>
                  <a:pt x="118" y="27"/>
                  <a:pt x="131" y="20"/>
                </a:cubicBezTo>
                <a:cubicBezTo>
                  <a:pt x="143" y="14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4"/>
                  <a:pt x="10580" y="20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4"/>
                  <a:pt x="10653" y="65"/>
                  <a:pt x="10666" y="78"/>
                </a:cubicBezTo>
                <a:cubicBezTo>
                  <a:pt x="10678" y="90"/>
                  <a:pt x="10689" y="103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7"/>
                  <a:pt x="10743" y="265"/>
                </a:cubicBezTo>
                <a:lnTo>
                  <a:pt x="10743" y="2356"/>
                </a:lnTo>
                <a:cubicBezTo>
                  <a:pt x="10743" y="2373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3"/>
                  <a:pt x="10708" y="2489"/>
                  <a:pt x="10698" y="2503"/>
                </a:cubicBezTo>
                <a:cubicBezTo>
                  <a:pt x="10689" y="2517"/>
                  <a:pt x="10678" y="2531"/>
                  <a:pt x="10666" y="2543"/>
                </a:cubicBezTo>
                <a:cubicBezTo>
                  <a:pt x="10653" y="2555"/>
                  <a:pt x="10640" y="2566"/>
                  <a:pt x="10625" y="2576"/>
                </a:cubicBezTo>
                <a:cubicBezTo>
                  <a:pt x="10611" y="2586"/>
                  <a:pt x="10596" y="2594"/>
                  <a:pt x="10580" y="2600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0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6"/>
                  <a:pt x="72" y="2555"/>
                  <a:pt x="62" y="2543"/>
                </a:cubicBezTo>
                <a:cubicBezTo>
                  <a:pt x="52" y="2531"/>
                  <a:pt x="43" y="2517"/>
                  <a:pt x="36" y="2503"/>
                </a:cubicBezTo>
                <a:cubicBezTo>
                  <a:pt x="28" y="2489"/>
                  <a:pt x="21" y="2473"/>
                  <a:pt x="16" y="2457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3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69" name=""/>
          <p:cNvSpPr/>
          <p:nvPr/>
        </p:nvSpPr>
        <p:spPr>
          <a:xfrm>
            <a:off x="571320" y="577188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4952880" y="5067720"/>
            <a:ext cx="21344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⾼度な信号処理、フィルタ処理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838080" y="6001200"/>
            <a:ext cx="12798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m a t p l o t l i b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2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673" name="" descr=""/>
          <p:cNvPicPr/>
          <p:nvPr/>
        </p:nvPicPr>
        <p:blipFill>
          <a:blip r:embed="rId2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4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838080" y="6239160"/>
            <a:ext cx="21344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波形・スペクトログラム可視化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1 2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1 2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7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1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819000" y="579600"/>
            <a:ext cx="301356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最初の実践︓録⾳と再⽣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3" name=""/>
          <p:cNvSpPr/>
          <p:nvPr/>
        </p:nvSpPr>
        <p:spPr>
          <a:xfrm>
            <a:off x="1076040" y="1685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571320" y="1215720"/>
            <a:ext cx="40186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practice_1_record_playback.py 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の設計思想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5" name=""/>
          <p:cNvSpPr/>
          <p:nvPr/>
        </p:nvSpPr>
        <p:spPr>
          <a:xfrm>
            <a:off x="1076040" y="2057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1" y="3"/>
                  <a:pt x="111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1257120" y="1594080"/>
            <a:ext cx="46738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シ ン プ ル さ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最 ⼩ 限 の コ ー ド で ⾳ 声 処 理 を 体 験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7" name=""/>
          <p:cNvSpPr/>
          <p:nvPr/>
        </p:nvSpPr>
        <p:spPr>
          <a:xfrm>
            <a:off x="1076040" y="2419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1257120" y="1965600"/>
            <a:ext cx="49006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柔 軟 性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コ マ ン ド ラ イ ン 引 数 で フ ァ イ ル 指 定 可 能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89" name=""/>
          <p:cNvSpPr/>
          <p:nvPr/>
        </p:nvSpPr>
        <p:spPr>
          <a:xfrm>
            <a:off x="1076040" y="27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1257120" y="2327400"/>
            <a:ext cx="44514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拡 張 性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他 の ス ク リ プ ト の ベ ー ス と し て 機 能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1257120" y="2698920"/>
            <a:ext cx="55533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教 育 効 果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s o u n d d e v i c e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と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N u m py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配 列 の 関 係 を 理 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2" name=""/>
          <p:cNvSpPr/>
          <p:nvPr/>
        </p:nvSpPr>
        <p:spPr>
          <a:xfrm>
            <a:off x="733320" y="3819240"/>
            <a:ext cx="1600560" cy="1600560"/>
          </a:xfrm>
          <a:custGeom>
            <a:avLst/>
            <a:gdLst/>
            <a:ahLst/>
            <a:rect l="0" t="0" r="r" b="b"/>
            <a:pathLst>
              <a:path w="4446" h="4446">
                <a:moveTo>
                  <a:pt x="4446" y="2224"/>
                </a:moveTo>
                <a:cubicBezTo>
                  <a:pt x="4446" y="2297"/>
                  <a:pt x="4442" y="2369"/>
                  <a:pt x="4435" y="2442"/>
                </a:cubicBezTo>
                <a:cubicBezTo>
                  <a:pt x="4428" y="2514"/>
                  <a:pt x="4417" y="2586"/>
                  <a:pt x="4403" y="2657"/>
                </a:cubicBezTo>
                <a:cubicBezTo>
                  <a:pt x="4389" y="2729"/>
                  <a:pt x="4371" y="2799"/>
                  <a:pt x="4350" y="2869"/>
                </a:cubicBezTo>
                <a:cubicBezTo>
                  <a:pt x="4329" y="2939"/>
                  <a:pt x="4304" y="3007"/>
                  <a:pt x="4277" y="3074"/>
                </a:cubicBezTo>
                <a:cubicBezTo>
                  <a:pt x="4249" y="3142"/>
                  <a:pt x="4218" y="3207"/>
                  <a:pt x="4183" y="3271"/>
                </a:cubicBezTo>
                <a:cubicBezTo>
                  <a:pt x="4149" y="3336"/>
                  <a:pt x="4112" y="3398"/>
                  <a:pt x="4071" y="3459"/>
                </a:cubicBezTo>
                <a:cubicBezTo>
                  <a:pt x="4031" y="3519"/>
                  <a:pt x="3987" y="3577"/>
                  <a:pt x="3941" y="3634"/>
                </a:cubicBezTo>
                <a:cubicBezTo>
                  <a:pt x="3895" y="3690"/>
                  <a:pt x="3846" y="3744"/>
                  <a:pt x="3795" y="3795"/>
                </a:cubicBezTo>
                <a:cubicBezTo>
                  <a:pt x="3743" y="3847"/>
                  <a:pt x="3689" y="3896"/>
                  <a:pt x="3633" y="3942"/>
                </a:cubicBezTo>
                <a:cubicBezTo>
                  <a:pt x="3577" y="3988"/>
                  <a:pt x="3519" y="4031"/>
                  <a:pt x="3458" y="4072"/>
                </a:cubicBezTo>
                <a:cubicBezTo>
                  <a:pt x="3398" y="4112"/>
                  <a:pt x="3335" y="4150"/>
                  <a:pt x="3271" y="4184"/>
                </a:cubicBezTo>
                <a:cubicBezTo>
                  <a:pt x="3207" y="4218"/>
                  <a:pt x="3141" y="4249"/>
                  <a:pt x="3074" y="4277"/>
                </a:cubicBezTo>
                <a:cubicBezTo>
                  <a:pt x="3007" y="4305"/>
                  <a:pt x="2938" y="4329"/>
                  <a:pt x="2868" y="4351"/>
                </a:cubicBezTo>
                <a:cubicBezTo>
                  <a:pt x="2799" y="4372"/>
                  <a:pt x="2728" y="4389"/>
                  <a:pt x="2657" y="4404"/>
                </a:cubicBezTo>
                <a:cubicBezTo>
                  <a:pt x="2585" y="4418"/>
                  <a:pt x="2514" y="4428"/>
                  <a:pt x="2441" y="4436"/>
                </a:cubicBezTo>
                <a:cubicBezTo>
                  <a:pt x="2369" y="4443"/>
                  <a:pt x="2296" y="4446"/>
                  <a:pt x="2223" y="4446"/>
                </a:cubicBezTo>
                <a:cubicBezTo>
                  <a:pt x="2151" y="4446"/>
                  <a:pt x="2078" y="4443"/>
                  <a:pt x="2005" y="4436"/>
                </a:cubicBezTo>
                <a:cubicBezTo>
                  <a:pt x="1933" y="4428"/>
                  <a:pt x="1861" y="4418"/>
                  <a:pt x="1790" y="4404"/>
                </a:cubicBezTo>
                <a:cubicBezTo>
                  <a:pt x="1718" y="4389"/>
                  <a:pt x="1648" y="4372"/>
                  <a:pt x="1578" y="4351"/>
                </a:cubicBezTo>
                <a:cubicBezTo>
                  <a:pt x="1508" y="4329"/>
                  <a:pt x="1440" y="4305"/>
                  <a:pt x="1373" y="4277"/>
                </a:cubicBezTo>
                <a:cubicBezTo>
                  <a:pt x="1306" y="4249"/>
                  <a:pt x="1240" y="4218"/>
                  <a:pt x="1176" y="4184"/>
                </a:cubicBezTo>
                <a:cubicBezTo>
                  <a:pt x="1111" y="4150"/>
                  <a:pt x="1049" y="4112"/>
                  <a:pt x="989" y="4072"/>
                </a:cubicBezTo>
                <a:cubicBezTo>
                  <a:pt x="928" y="4031"/>
                  <a:pt x="870" y="3988"/>
                  <a:pt x="813" y="3942"/>
                </a:cubicBezTo>
                <a:cubicBezTo>
                  <a:pt x="757" y="3896"/>
                  <a:pt x="703" y="3847"/>
                  <a:pt x="652" y="3795"/>
                </a:cubicBezTo>
                <a:cubicBezTo>
                  <a:pt x="600" y="3744"/>
                  <a:pt x="551" y="3690"/>
                  <a:pt x="505" y="3634"/>
                </a:cubicBezTo>
                <a:cubicBezTo>
                  <a:pt x="459" y="3577"/>
                  <a:pt x="416" y="3519"/>
                  <a:pt x="375" y="3459"/>
                </a:cubicBezTo>
                <a:cubicBezTo>
                  <a:pt x="335" y="3398"/>
                  <a:pt x="298" y="3336"/>
                  <a:pt x="263" y="3271"/>
                </a:cubicBezTo>
                <a:cubicBezTo>
                  <a:pt x="229" y="3207"/>
                  <a:pt x="198" y="3142"/>
                  <a:pt x="169" y="3074"/>
                </a:cubicBezTo>
                <a:cubicBezTo>
                  <a:pt x="141" y="3007"/>
                  <a:pt x="117" y="2939"/>
                  <a:pt x="95" y="2869"/>
                </a:cubicBezTo>
                <a:cubicBezTo>
                  <a:pt x="74" y="2799"/>
                  <a:pt x="57" y="2729"/>
                  <a:pt x="42" y="2657"/>
                </a:cubicBezTo>
                <a:cubicBezTo>
                  <a:pt x="28" y="2586"/>
                  <a:pt x="18" y="2514"/>
                  <a:pt x="10" y="2442"/>
                </a:cubicBezTo>
                <a:cubicBezTo>
                  <a:pt x="3" y="2369"/>
                  <a:pt x="0" y="2297"/>
                  <a:pt x="0" y="2224"/>
                </a:cubicBezTo>
                <a:cubicBezTo>
                  <a:pt x="0" y="2151"/>
                  <a:pt x="3" y="2078"/>
                  <a:pt x="10" y="2006"/>
                </a:cubicBezTo>
                <a:cubicBezTo>
                  <a:pt x="18" y="1934"/>
                  <a:pt x="28" y="1862"/>
                  <a:pt x="42" y="1790"/>
                </a:cubicBezTo>
                <a:cubicBezTo>
                  <a:pt x="57" y="1719"/>
                  <a:pt x="74" y="1648"/>
                  <a:pt x="95" y="1579"/>
                </a:cubicBezTo>
                <a:cubicBezTo>
                  <a:pt x="117" y="1509"/>
                  <a:pt x="141" y="1441"/>
                  <a:pt x="169" y="1373"/>
                </a:cubicBezTo>
                <a:cubicBezTo>
                  <a:pt x="198" y="1306"/>
                  <a:pt x="229" y="1240"/>
                  <a:pt x="263" y="1176"/>
                </a:cubicBezTo>
                <a:cubicBezTo>
                  <a:pt x="298" y="1112"/>
                  <a:pt x="335" y="1050"/>
                  <a:pt x="375" y="989"/>
                </a:cubicBezTo>
                <a:cubicBezTo>
                  <a:pt x="416" y="929"/>
                  <a:pt x="459" y="870"/>
                  <a:pt x="505" y="814"/>
                </a:cubicBezTo>
                <a:cubicBezTo>
                  <a:pt x="551" y="758"/>
                  <a:pt x="600" y="704"/>
                  <a:pt x="652" y="652"/>
                </a:cubicBezTo>
                <a:cubicBezTo>
                  <a:pt x="703" y="601"/>
                  <a:pt x="757" y="552"/>
                  <a:pt x="813" y="506"/>
                </a:cubicBezTo>
                <a:cubicBezTo>
                  <a:pt x="870" y="459"/>
                  <a:pt x="928" y="415"/>
                  <a:pt x="989" y="375"/>
                </a:cubicBezTo>
                <a:cubicBezTo>
                  <a:pt x="1049" y="334"/>
                  <a:pt x="1111" y="297"/>
                  <a:pt x="1176" y="263"/>
                </a:cubicBezTo>
                <a:cubicBezTo>
                  <a:pt x="1240" y="228"/>
                  <a:pt x="1306" y="197"/>
                  <a:pt x="1373" y="169"/>
                </a:cubicBezTo>
                <a:cubicBezTo>
                  <a:pt x="1440" y="142"/>
                  <a:pt x="1508" y="117"/>
                  <a:pt x="1578" y="96"/>
                </a:cubicBezTo>
                <a:cubicBezTo>
                  <a:pt x="1648" y="75"/>
                  <a:pt x="1718" y="57"/>
                  <a:pt x="1790" y="43"/>
                </a:cubicBezTo>
                <a:cubicBezTo>
                  <a:pt x="1861" y="29"/>
                  <a:pt x="1933" y="18"/>
                  <a:pt x="2005" y="11"/>
                </a:cubicBezTo>
                <a:cubicBezTo>
                  <a:pt x="2078" y="4"/>
                  <a:pt x="2151" y="0"/>
                  <a:pt x="2223" y="0"/>
                </a:cubicBezTo>
                <a:cubicBezTo>
                  <a:pt x="2296" y="0"/>
                  <a:pt x="2369" y="4"/>
                  <a:pt x="2441" y="11"/>
                </a:cubicBezTo>
                <a:cubicBezTo>
                  <a:pt x="2514" y="18"/>
                  <a:pt x="2585" y="29"/>
                  <a:pt x="2657" y="43"/>
                </a:cubicBezTo>
                <a:cubicBezTo>
                  <a:pt x="2728" y="57"/>
                  <a:pt x="2799" y="75"/>
                  <a:pt x="2868" y="96"/>
                </a:cubicBezTo>
                <a:cubicBezTo>
                  <a:pt x="2938" y="117"/>
                  <a:pt x="3007" y="142"/>
                  <a:pt x="3074" y="169"/>
                </a:cubicBezTo>
                <a:cubicBezTo>
                  <a:pt x="3141" y="197"/>
                  <a:pt x="3207" y="228"/>
                  <a:pt x="3271" y="263"/>
                </a:cubicBezTo>
                <a:cubicBezTo>
                  <a:pt x="3335" y="297"/>
                  <a:pt x="3398" y="334"/>
                  <a:pt x="3458" y="375"/>
                </a:cubicBezTo>
                <a:cubicBezTo>
                  <a:pt x="3519" y="415"/>
                  <a:pt x="3577" y="459"/>
                  <a:pt x="3633" y="506"/>
                </a:cubicBezTo>
                <a:cubicBezTo>
                  <a:pt x="3689" y="552"/>
                  <a:pt x="3743" y="601"/>
                  <a:pt x="3795" y="652"/>
                </a:cubicBezTo>
                <a:cubicBezTo>
                  <a:pt x="3846" y="704"/>
                  <a:pt x="3895" y="758"/>
                  <a:pt x="3941" y="814"/>
                </a:cubicBezTo>
                <a:cubicBezTo>
                  <a:pt x="3987" y="870"/>
                  <a:pt x="4031" y="929"/>
                  <a:pt x="4071" y="989"/>
                </a:cubicBezTo>
                <a:cubicBezTo>
                  <a:pt x="4112" y="1050"/>
                  <a:pt x="4149" y="1112"/>
                  <a:pt x="4183" y="1176"/>
                </a:cubicBezTo>
                <a:cubicBezTo>
                  <a:pt x="4218" y="1240"/>
                  <a:pt x="4249" y="1306"/>
                  <a:pt x="4277" y="1373"/>
                </a:cubicBezTo>
                <a:cubicBezTo>
                  <a:pt x="4304" y="1441"/>
                  <a:pt x="4329" y="1509"/>
                  <a:pt x="4350" y="1579"/>
                </a:cubicBezTo>
                <a:cubicBezTo>
                  <a:pt x="4371" y="1648"/>
                  <a:pt x="4389" y="1719"/>
                  <a:pt x="4403" y="1790"/>
                </a:cubicBezTo>
                <a:cubicBezTo>
                  <a:pt x="4417" y="1862"/>
                  <a:pt x="4428" y="1934"/>
                  <a:pt x="4435" y="2006"/>
                </a:cubicBezTo>
                <a:cubicBezTo>
                  <a:pt x="4442" y="2078"/>
                  <a:pt x="4446" y="2151"/>
                  <a:pt x="4446" y="2224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571320" y="3149280"/>
            <a:ext cx="9151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処理の流れ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1352520" y="4372200"/>
            <a:ext cx="3056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引数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171440" y="4619880"/>
            <a:ext cx="610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チェック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6" name=""/>
          <p:cNvSpPr/>
          <p:nvPr/>
        </p:nvSpPr>
        <p:spPr>
          <a:xfrm>
            <a:off x="3771720" y="3819240"/>
            <a:ext cx="1600560" cy="1600560"/>
          </a:xfrm>
          <a:custGeom>
            <a:avLst/>
            <a:gdLst/>
            <a:ahLst/>
            <a:rect l="0" t="0" r="r" b="b"/>
            <a:pathLst>
              <a:path w="4446" h="4446">
                <a:moveTo>
                  <a:pt x="4446" y="2224"/>
                </a:moveTo>
                <a:cubicBezTo>
                  <a:pt x="4446" y="2297"/>
                  <a:pt x="4442" y="2369"/>
                  <a:pt x="4435" y="2442"/>
                </a:cubicBezTo>
                <a:cubicBezTo>
                  <a:pt x="4428" y="2514"/>
                  <a:pt x="4417" y="2586"/>
                  <a:pt x="4403" y="2657"/>
                </a:cubicBezTo>
                <a:cubicBezTo>
                  <a:pt x="4389" y="2729"/>
                  <a:pt x="4371" y="2799"/>
                  <a:pt x="4350" y="2869"/>
                </a:cubicBezTo>
                <a:cubicBezTo>
                  <a:pt x="4329" y="2939"/>
                  <a:pt x="4305" y="3007"/>
                  <a:pt x="4277" y="3074"/>
                </a:cubicBezTo>
                <a:cubicBezTo>
                  <a:pt x="4249" y="3142"/>
                  <a:pt x="4218" y="3207"/>
                  <a:pt x="4184" y="3271"/>
                </a:cubicBezTo>
                <a:cubicBezTo>
                  <a:pt x="4149" y="3336"/>
                  <a:pt x="4112" y="3398"/>
                  <a:pt x="4071" y="3459"/>
                </a:cubicBezTo>
                <a:cubicBezTo>
                  <a:pt x="4031" y="3519"/>
                  <a:pt x="3988" y="3577"/>
                  <a:pt x="3942" y="3634"/>
                </a:cubicBezTo>
                <a:cubicBezTo>
                  <a:pt x="3895" y="3690"/>
                  <a:pt x="3847" y="3744"/>
                  <a:pt x="3795" y="3795"/>
                </a:cubicBezTo>
                <a:cubicBezTo>
                  <a:pt x="3744" y="3847"/>
                  <a:pt x="3690" y="3896"/>
                  <a:pt x="3633" y="3942"/>
                </a:cubicBezTo>
                <a:cubicBezTo>
                  <a:pt x="3577" y="3988"/>
                  <a:pt x="3519" y="4031"/>
                  <a:pt x="3458" y="4072"/>
                </a:cubicBezTo>
                <a:cubicBezTo>
                  <a:pt x="3398" y="4112"/>
                  <a:pt x="3335" y="4150"/>
                  <a:pt x="3271" y="4184"/>
                </a:cubicBezTo>
                <a:cubicBezTo>
                  <a:pt x="3207" y="4218"/>
                  <a:pt x="3141" y="4249"/>
                  <a:pt x="3074" y="4277"/>
                </a:cubicBezTo>
                <a:cubicBezTo>
                  <a:pt x="3007" y="4305"/>
                  <a:pt x="2938" y="4329"/>
                  <a:pt x="2869" y="4351"/>
                </a:cubicBezTo>
                <a:cubicBezTo>
                  <a:pt x="2799" y="4372"/>
                  <a:pt x="2728" y="4389"/>
                  <a:pt x="2657" y="4404"/>
                </a:cubicBezTo>
                <a:cubicBezTo>
                  <a:pt x="2586" y="4418"/>
                  <a:pt x="2514" y="4428"/>
                  <a:pt x="2441" y="4436"/>
                </a:cubicBezTo>
                <a:cubicBezTo>
                  <a:pt x="2369" y="4443"/>
                  <a:pt x="2296" y="4446"/>
                  <a:pt x="2223" y="4446"/>
                </a:cubicBezTo>
                <a:cubicBezTo>
                  <a:pt x="2151" y="4446"/>
                  <a:pt x="2078" y="4443"/>
                  <a:pt x="2006" y="4436"/>
                </a:cubicBezTo>
                <a:cubicBezTo>
                  <a:pt x="1933" y="4428"/>
                  <a:pt x="1861" y="4418"/>
                  <a:pt x="1790" y="4404"/>
                </a:cubicBezTo>
                <a:cubicBezTo>
                  <a:pt x="1719" y="4389"/>
                  <a:pt x="1648" y="4372"/>
                  <a:pt x="1578" y="4351"/>
                </a:cubicBezTo>
                <a:cubicBezTo>
                  <a:pt x="1509" y="4329"/>
                  <a:pt x="1440" y="4305"/>
                  <a:pt x="1373" y="4277"/>
                </a:cubicBezTo>
                <a:cubicBezTo>
                  <a:pt x="1306" y="4249"/>
                  <a:pt x="1240" y="4218"/>
                  <a:pt x="1176" y="4184"/>
                </a:cubicBezTo>
                <a:cubicBezTo>
                  <a:pt x="1112" y="4150"/>
                  <a:pt x="1049" y="4112"/>
                  <a:pt x="989" y="4072"/>
                </a:cubicBezTo>
                <a:cubicBezTo>
                  <a:pt x="928" y="4031"/>
                  <a:pt x="870" y="3988"/>
                  <a:pt x="814" y="3942"/>
                </a:cubicBezTo>
                <a:cubicBezTo>
                  <a:pt x="757" y="3896"/>
                  <a:pt x="703" y="3847"/>
                  <a:pt x="652" y="3795"/>
                </a:cubicBezTo>
                <a:cubicBezTo>
                  <a:pt x="599" y="3744"/>
                  <a:pt x="551" y="3690"/>
                  <a:pt x="504" y="3634"/>
                </a:cubicBezTo>
                <a:cubicBezTo>
                  <a:pt x="458" y="3577"/>
                  <a:pt x="415" y="3519"/>
                  <a:pt x="375" y="3459"/>
                </a:cubicBezTo>
                <a:cubicBezTo>
                  <a:pt x="334" y="3398"/>
                  <a:pt x="297" y="3336"/>
                  <a:pt x="262" y="3271"/>
                </a:cubicBezTo>
                <a:cubicBezTo>
                  <a:pt x="228" y="3207"/>
                  <a:pt x="197" y="3142"/>
                  <a:pt x="169" y="3074"/>
                </a:cubicBezTo>
                <a:cubicBezTo>
                  <a:pt x="141" y="3007"/>
                  <a:pt x="117" y="2939"/>
                  <a:pt x="96" y="2869"/>
                </a:cubicBezTo>
                <a:cubicBezTo>
                  <a:pt x="75" y="2799"/>
                  <a:pt x="57" y="2729"/>
                  <a:pt x="43" y="2657"/>
                </a:cubicBezTo>
                <a:cubicBezTo>
                  <a:pt x="29" y="2586"/>
                  <a:pt x="18" y="2514"/>
                  <a:pt x="11" y="2442"/>
                </a:cubicBezTo>
                <a:cubicBezTo>
                  <a:pt x="4" y="2369"/>
                  <a:pt x="0" y="2297"/>
                  <a:pt x="0" y="2224"/>
                </a:cubicBezTo>
                <a:cubicBezTo>
                  <a:pt x="0" y="2151"/>
                  <a:pt x="4" y="2078"/>
                  <a:pt x="11" y="2006"/>
                </a:cubicBezTo>
                <a:cubicBezTo>
                  <a:pt x="18" y="1934"/>
                  <a:pt x="29" y="1862"/>
                  <a:pt x="43" y="1790"/>
                </a:cubicBezTo>
                <a:cubicBezTo>
                  <a:pt x="57" y="1719"/>
                  <a:pt x="75" y="1648"/>
                  <a:pt x="96" y="1579"/>
                </a:cubicBezTo>
                <a:cubicBezTo>
                  <a:pt x="117" y="1509"/>
                  <a:pt x="141" y="1441"/>
                  <a:pt x="169" y="1373"/>
                </a:cubicBezTo>
                <a:cubicBezTo>
                  <a:pt x="197" y="1306"/>
                  <a:pt x="228" y="1240"/>
                  <a:pt x="262" y="1176"/>
                </a:cubicBezTo>
                <a:cubicBezTo>
                  <a:pt x="297" y="1112"/>
                  <a:pt x="334" y="1050"/>
                  <a:pt x="375" y="989"/>
                </a:cubicBezTo>
                <a:cubicBezTo>
                  <a:pt x="415" y="929"/>
                  <a:pt x="458" y="870"/>
                  <a:pt x="504" y="814"/>
                </a:cubicBezTo>
                <a:cubicBezTo>
                  <a:pt x="551" y="758"/>
                  <a:pt x="599" y="704"/>
                  <a:pt x="652" y="652"/>
                </a:cubicBezTo>
                <a:cubicBezTo>
                  <a:pt x="703" y="601"/>
                  <a:pt x="757" y="552"/>
                  <a:pt x="814" y="506"/>
                </a:cubicBezTo>
                <a:cubicBezTo>
                  <a:pt x="870" y="459"/>
                  <a:pt x="928" y="415"/>
                  <a:pt x="989" y="375"/>
                </a:cubicBezTo>
                <a:cubicBezTo>
                  <a:pt x="1049" y="334"/>
                  <a:pt x="1112" y="297"/>
                  <a:pt x="1176" y="263"/>
                </a:cubicBezTo>
                <a:cubicBezTo>
                  <a:pt x="1240" y="228"/>
                  <a:pt x="1306" y="197"/>
                  <a:pt x="1373" y="169"/>
                </a:cubicBezTo>
                <a:cubicBezTo>
                  <a:pt x="1440" y="142"/>
                  <a:pt x="1509" y="117"/>
                  <a:pt x="1578" y="96"/>
                </a:cubicBezTo>
                <a:cubicBezTo>
                  <a:pt x="1648" y="75"/>
                  <a:pt x="1719" y="57"/>
                  <a:pt x="1790" y="43"/>
                </a:cubicBezTo>
                <a:cubicBezTo>
                  <a:pt x="1861" y="29"/>
                  <a:pt x="1933" y="18"/>
                  <a:pt x="2006" y="11"/>
                </a:cubicBezTo>
                <a:cubicBezTo>
                  <a:pt x="2078" y="4"/>
                  <a:pt x="2151" y="0"/>
                  <a:pt x="2223" y="0"/>
                </a:cubicBezTo>
                <a:cubicBezTo>
                  <a:pt x="2296" y="0"/>
                  <a:pt x="2369" y="4"/>
                  <a:pt x="2441" y="11"/>
                </a:cubicBezTo>
                <a:cubicBezTo>
                  <a:pt x="2514" y="18"/>
                  <a:pt x="2586" y="29"/>
                  <a:pt x="2657" y="43"/>
                </a:cubicBezTo>
                <a:cubicBezTo>
                  <a:pt x="2728" y="57"/>
                  <a:pt x="2799" y="75"/>
                  <a:pt x="2869" y="96"/>
                </a:cubicBezTo>
                <a:cubicBezTo>
                  <a:pt x="2938" y="117"/>
                  <a:pt x="3007" y="142"/>
                  <a:pt x="3074" y="169"/>
                </a:cubicBezTo>
                <a:cubicBezTo>
                  <a:pt x="3141" y="197"/>
                  <a:pt x="3207" y="228"/>
                  <a:pt x="3271" y="263"/>
                </a:cubicBezTo>
                <a:cubicBezTo>
                  <a:pt x="3335" y="297"/>
                  <a:pt x="3398" y="334"/>
                  <a:pt x="3458" y="375"/>
                </a:cubicBezTo>
                <a:cubicBezTo>
                  <a:pt x="3519" y="415"/>
                  <a:pt x="3577" y="459"/>
                  <a:pt x="3633" y="506"/>
                </a:cubicBezTo>
                <a:cubicBezTo>
                  <a:pt x="3690" y="552"/>
                  <a:pt x="3744" y="601"/>
                  <a:pt x="3795" y="652"/>
                </a:cubicBezTo>
                <a:cubicBezTo>
                  <a:pt x="3847" y="704"/>
                  <a:pt x="3895" y="758"/>
                  <a:pt x="3942" y="814"/>
                </a:cubicBezTo>
                <a:cubicBezTo>
                  <a:pt x="3988" y="870"/>
                  <a:pt x="4031" y="929"/>
                  <a:pt x="4071" y="989"/>
                </a:cubicBezTo>
                <a:cubicBezTo>
                  <a:pt x="4112" y="1050"/>
                  <a:pt x="4149" y="1112"/>
                  <a:pt x="4184" y="1176"/>
                </a:cubicBezTo>
                <a:cubicBezTo>
                  <a:pt x="4218" y="1240"/>
                  <a:pt x="4249" y="1306"/>
                  <a:pt x="4277" y="1373"/>
                </a:cubicBezTo>
                <a:cubicBezTo>
                  <a:pt x="4305" y="1441"/>
                  <a:pt x="4329" y="1509"/>
                  <a:pt x="4350" y="1579"/>
                </a:cubicBezTo>
                <a:cubicBezTo>
                  <a:pt x="4371" y="1648"/>
                  <a:pt x="4389" y="1719"/>
                  <a:pt x="4403" y="1790"/>
                </a:cubicBezTo>
                <a:cubicBezTo>
                  <a:pt x="4417" y="1862"/>
                  <a:pt x="4428" y="1934"/>
                  <a:pt x="4435" y="2006"/>
                </a:cubicBezTo>
                <a:cubicBezTo>
                  <a:pt x="4442" y="2078"/>
                  <a:pt x="4446" y="2151"/>
                  <a:pt x="4446" y="2224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2886120" y="4382280"/>
            <a:ext cx="305640" cy="457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67eea"/>
                </a:solidFill>
                <a:effectLst/>
                <a:uFillTx/>
                <a:latin typeface="Meiryo"/>
                <a:ea typeface="Meiryo"/>
              </a:rPr>
              <a:t>→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4029120" y="4372200"/>
            <a:ext cx="9151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ファイル読込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4237560" y="4619880"/>
            <a:ext cx="7290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o r   </a:t>
            </a:r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録 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0" name=""/>
          <p:cNvSpPr/>
          <p:nvPr/>
        </p:nvSpPr>
        <p:spPr>
          <a:xfrm>
            <a:off x="6810120" y="3819240"/>
            <a:ext cx="1600560" cy="1600560"/>
          </a:xfrm>
          <a:custGeom>
            <a:avLst/>
            <a:gdLst/>
            <a:ahLst/>
            <a:rect l="0" t="0" r="r" b="b"/>
            <a:pathLst>
              <a:path w="4446" h="4446">
                <a:moveTo>
                  <a:pt x="4446" y="2224"/>
                </a:moveTo>
                <a:cubicBezTo>
                  <a:pt x="4446" y="2297"/>
                  <a:pt x="4443" y="2369"/>
                  <a:pt x="4436" y="2442"/>
                </a:cubicBezTo>
                <a:cubicBezTo>
                  <a:pt x="4428" y="2514"/>
                  <a:pt x="4418" y="2586"/>
                  <a:pt x="4404" y="2657"/>
                </a:cubicBezTo>
                <a:cubicBezTo>
                  <a:pt x="4389" y="2729"/>
                  <a:pt x="4372" y="2799"/>
                  <a:pt x="4351" y="2869"/>
                </a:cubicBezTo>
                <a:cubicBezTo>
                  <a:pt x="4329" y="2939"/>
                  <a:pt x="4305" y="3007"/>
                  <a:pt x="4277" y="3074"/>
                </a:cubicBezTo>
                <a:cubicBezTo>
                  <a:pt x="4249" y="3142"/>
                  <a:pt x="4218" y="3207"/>
                  <a:pt x="4184" y="3271"/>
                </a:cubicBezTo>
                <a:cubicBezTo>
                  <a:pt x="4149" y="3336"/>
                  <a:pt x="4112" y="3398"/>
                  <a:pt x="4072" y="3459"/>
                </a:cubicBezTo>
                <a:cubicBezTo>
                  <a:pt x="4031" y="3519"/>
                  <a:pt x="3988" y="3577"/>
                  <a:pt x="3942" y="3634"/>
                </a:cubicBezTo>
                <a:cubicBezTo>
                  <a:pt x="3896" y="3690"/>
                  <a:pt x="3847" y="3744"/>
                  <a:pt x="3795" y="3795"/>
                </a:cubicBezTo>
                <a:cubicBezTo>
                  <a:pt x="3744" y="3847"/>
                  <a:pt x="3690" y="3896"/>
                  <a:pt x="3634" y="3942"/>
                </a:cubicBezTo>
                <a:cubicBezTo>
                  <a:pt x="3577" y="3988"/>
                  <a:pt x="3519" y="4031"/>
                  <a:pt x="3458" y="4072"/>
                </a:cubicBezTo>
                <a:cubicBezTo>
                  <a:pt x="3398" y="4112"/>
                  <a:pt x="3336" y="4150"/>
                  <a:pt x="3271" y="4184"/>
                </a:cubicBezTo>
                <a:cubicBezTo>
                  <a:pt x="3207" y="4218"/>
                  <a:pt x="3141" y="4249"/>
                  <a:pt x="3074" y="4277"/>
                </a:cubicBezTo>
                <a:cubicBezTo>
                  <a:pt x="3007" y="4305"/>
                  <a:pt x="2939" y="4329"/>
                  <a:pt x="2869" y="4351"/>
                </a:cubicBezTo>
                <a:cubicBezTo>
                  <a:pt x="2799" y="4372"/>
                  <a:pt x="2729" y="4389"/>
                  <a:pt x="2657" y="4404"/>
                </a:cubicBezTo>
                <a:cubicBezTo>
                  <a:pt x="2586" y="4418"/>
                  <a:pt x="2514" y="4428"/>
                  <a:pt x="2442" y="4436"/>
                </a:cubicBezTo>
                <a:cubicBezTo>
                  <a:pt x="2369" y="4443"/>
                  <a:pt x="2296" y="4446"/>
                  <a:pt x="2224" y="4446"/>
                </a:cubicBezTo>
                <a:cubicBezTo>
                  <a:pt x="2151" y="4446"/>
                  <a:pt x="2078" y="4443"/>
                  <a:pt x="2006" y="4436"/>
                </a:cubicBezTo>
                <a:cubicBezTo>
                  <a:pt x="1933" y="4428"/>
                  <a:pt x="1862" y="4418"/>
                  <a:pt x="1790" y="4404"/>
                </a:cubicBezTo>
                <a:cubicBezTo>
                  <a:pt x="1719" y="4389"/>
                  <a:pt x="1648" y="4372"/>
                  <a:pt x="1579" y="4351"/>
                </a:cubicBezTo>
                <a:cubicBezTo>
                  <a:pt x="1509" y="4329"/>
                  <a:pt x="1440" y="4305"/>
                  <a:pt x="1373" y="4277"/>
                </a:cubicBezTo>
                <a:cubicBezTo>
                  <a:pt x="1306" y="4249"/>
                  <a:pt x="1240" y="4218"/>
                  <a:pt x="1176" y="4184"/>
                </a:cubicBezTo>
                <a:cubicBezTo>
                  <a:pt x="1112" y="4150"/>
                  <a:pt x="1048" y="4112"/>
                  <a:pt x="988" y="4072"/>
                </a:cubicBezTo>
                <a:cubicBezTo>
                  <a:pt x="927" y="4031"/>
                  <a:pt x="869" y="3988"/>
                  <a:pt x="813" y="3942"/>
                </a:cubicBezTo>
                <a:cubicBezTo>
                  <a:pt x="757" y="3896"/>
                  <a:pt x="703" y="3847"/>
                  <a:pt x="651" y="3795"/>
                </a:cubicBezTo>
                <a:cubicBezTo>
                  <a:pt x="600" y="3744"/>
                  <a:pt x="551" y="3690"/>
                  <a:pt x="505" y="3634"/>
                </a:cubicBezTo>
                <a:cubicBezTo>
                  <a:pt x="459" y="3577"/>
                  <a:pt x="415" y="3519"/>
                  <a:pt x="375" y="3459"/>
                </a:cubicBezTo>
                <a:cubicBezTo>
                  <a:pt x="334" y="3398"/>
                  <a:pt x="297" y="3336"/>
                  <a:pt x="263" y="3271"/>
                </a:cubicBezTo>
                <a:cubicBezTo>
                  <a:pt x="228" y="3207"/>
                  <a:pt x="197" y="3142"/>
                  <a:pt x="169" y="3074"/>
                </a:cubicBezTo>
                <a:cubicBezTo>
                  <a:pt x="142" y="3007"/>
                  <a:pt x="117" y="2939"/>
                  <a:pt x="96" y="2869"/>
                </a:cubicBezTo>
                <a:cubicBezTo>
                  <a:pt x="75" y="2799"/>
                  <a:pt x="57" y="2729"/>
                  <a:pt x="43" y="2657"/>
                </a:cubicBezTo>
                <a:cubicBezTo>
                  <a:pt x="29" y="2586"/>
                  <a:pt x="18" y="2514"/>
                  <a:pt x="11" y="2442"/>
                </a:cubicBezTo>
                <a:cubicBezTo>
                  <a:pt x="4" y="2369"/>
                  <a:pt x="0" y="2297"/>
                  <a:pt x="0" y="2224"/>
                </a:cubicBezTo>
                <a:cubicBezTo>
                  <a:pt x="0" y="2151"/>
                  <a:pt x="4" y="2078"/>
                  <a:pt x="11" y="2006"/>
                </a:cubicBezTo>
                <a:cubicBezTo>
                  <a:pt x="18" y="1934"/>
                  <a:pt x="29" y="1862"/>
                  <a:pt x="43" y="1790"/>
                </a:cubicBezTo>
                <a:cubicBezTo>
                  <a:pt x="57" y="1719"/>
                  <a:pt x="75" y="1648"/>
                  <a:pt x="96" y="1579"/>
                </a:cubicBezTo>
                <a:cubicBezTo>
                  <a:pt x="117" y="1509"/>
                  <a:pt x="142" y="1441"/>
                  <a:pt x="169" y="1373"/>
                </a:cubicBezTo>
                <a:cubicBezTo>
                  <a:pt x="197" y="1306"/>
                  <a:pt x="228" y="1240"/>
                  <a:pt x="263" y="1176"/>
                </a:cubicBezTo>
                <a:cubicBezTo>
                  <a:pt x="297" y="1112"/>
                  <a:pt x="334" y="1050"/>
                  <a:pt x="375" y="989"/>
                </a:cubicBezTo>
                <a:cubicBezTo>
                  <a:pt x="415" y="929"/>
                  <a:pt x="459" y="870"/>
                  <a:pt x="505" y="814"/>
                </a:cubicBezTo>
                <a:cubicBezTo>
                  <a:pt x="551" y="758"/>
                  <a:pt x="600" y="704"/>
                  <a:pt x="651" y="652"/>
                </a:cubicBezTo>
                <a:cubicBezTo>
                  <a:pt x="703" y="601"/>
                  <a:pt x="757" y="552"/>
                  <a:pt x="813" y="506"/>
                </a:cubicBezTo>
                <a:cubicBezTo>
                  <a:pt x="869" y="459"/>
                  <a:pt x="927" y="415"/>
                  <a:pt x="988" y="375"/>
                </a:cubicBezTo>
                <a:cubicBezTo>
                  <a:pt x="1048" y="334"/>
                  <a:pt x="1112" y="297"/>
                  <a:pt x="1176" y="263"/>
                </a:cubicBezTo>
                <a:cubicBezTo>
                  <a:pt x="1240" y="228"/>
                  <a:pt x="1306" y="197"/>
                  <a:pt x="1373" y="169"/>
                </a:cubicBezTo>
                <a:cubicBezTo>
                  <a:pt x="1440" y="142"/>
                  <a:pt x="1509" y="117"/>
                  <a:pt x="1579" y="96"/>
                </a:cubicBezTo>
                <a:cubicBezTo>
                  <a:pt x="1648" y="75"/>
                  <a:pt x="1719" y="57"/>
                  <a:pt x="1790" y="43"/>
                </a:cubicBezTo>
                <a:cubicBezTo>
                  <a:pt x="1862" y="29"/>
                  <a:pt x="1933" y="18"/>
                  <a:pt x="2006" y="11"/>
                </a:cubicBezTo>
                <a:cubicBezTo>
                  <a:pt x="2078" y="4"/>
                  <a:pt x="2151" y="0"/>
                  <a:pt x="2224" y="0"/>
                </a:cubicBezTo>
                <a:cubicBezTo>
                  <a:pt x="2296" y="0"/>
                  <a:pt x="2369" y="4"/>
                  <a:pt x="2442" y="11"/>
                </a:cubicBezTo>
                <a:cubicBezTo>
                  <a:pt x="2514" y="18"/>
                  <a:pt x="2586" y="29"/>
                  <a:pt x="2657" y="43"/>
                </a:cubicBezTo>
                <a:cubicBezTo>
                  <a:pt x="2729" y="57"/>
                  <a:pt x="2799" y="75"/>
                  <a:pt x="2869" y="96"/>
                </a:cubicBezTo>
                <a:cubicBezTo>
                  <a:pt x="2939" y="117"/>
                  <a:pt x="3007" y="142"/>
                  <a:pt x="3074" y="169"/>
                </a:cubicBezTo>
                <a:cubicBezTo>
                  <a:pt x="3141" y="197"/>
                  <a:pt x="3207" y="228"/>
                  <a:pt x="3271" y="263"/>
                </a:cubicBezTo>
                <a:cubicBezTo>
                  <a:pt x="3336" y="297"/>
                  <a:pt x="3398" y="334"/>
                  <a:pt x="3458" y="375"/>
                </a:cubicBezTo>
                <a:cubicBezTo>
                  <a:pt x="3519" y="415"/>
                  <a:pt x="3577" y="459"/>
                  <a:pt x="3634" y="506"/>
                </a:cubicBezTo>
                <a:cubicBezTo>
                  <a:pt x="3690" y="552"/>
                  <a:pt x="3744" y="601"/>
                  <a:pt x="3795" y="652"/>
                </a:cubicBezTo>
                <a:cubicBezTo>
                  <a:pt x="3847" y="704"/>
                  <a:pt x="3896" y="758"/>
                  <a:pt x="3942" y="814"/>
                </a:cubicBezTo>
                <a:cubicBezTo>
                  <a:pt x="3988" y="870"/>
                  <a:pt x="4031" y="929"/>
                  <a:pt x="4072" y="989"/>
                </a:cubicBezTo>
                <a:cubicBezTo>
                  <a:pt x="4112" y="1050"/>
                  <a:pt x="4149" y="1112"/>
                  <a:pt x="4184" y="1176"/>
                </a:cubicBezTo>
                <a:cubicBezTo>
                  <a:pt x="4218" y="1240"/>
                  <a:pt x="4249" y="1306"/>
                  <a:pt x="4277" y="1373"/>
                </a:cubicBezTo>
                <a:cubicBezTo>
                  <a:pt x="4305" y="1441"/>
                  <a:pt x="4329" y="1509"/>
                  <a:pt x="4351" y="1579"/>
                </a:cubicBezTo>
                <a:cubicBezTo>
                  <a:pt x="4372" y="1648"/>
                  <a:pt x="4389" y="1719"/>
                  <a:pt x="4404" y="1790"/>
                </a:cubicBezTo>
                <a:cubicBezTo>
                  <a:pt x="4418" y="1862"/>
                  <a:pt x="4428" y="1934"/>
                  <a:pt x="4436" y="2006"/>
                </a:cubicBezTo>
                <a:cubicBezTo>
                  <a:pt x="4443" y="2078"/>
                  <a:pt x="4446" y="2151"/>
                  <a:pt x="4446" y="2224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5924520" y="4382280"/>
            <a:ext cx="305640" cy="457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67eea"/>
                </a:solidFill>
                <a:effectLst/>
                <a:uFillTx/>
                <a:latin typeface="Meiryo"/>
                <a:ea typeface="Meiryo"/>
              </a:rPr>
              <a:t>→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7338960" y="4372200"/>
            <a:ext cx="457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データ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7429320" y="4619880"/>
            <a:ext cx="3056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確認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4" name=""/>
          <p:cNvSpPr/>
          <p:nvPr/>
        </p:nvSpPr>
        <p:spPr>
          <a:xfrm>
            <a:off x="5572080" y="5572080"/>
            <a:ext cx="1600560" cy="1285920"/>
          </a:xfrm>
          <a:custGeom>
            <a:avLst/>
            <a:gdLst/>
            <a:ahLst/>
            <a:rect l="0" t="0" r="r" b="b"/>
            <a:pathLst>
              <a:path w="4446" h="3572">
                <a:moveTo>
                  <a:pt x="4446" y="2223"/>
                </a:moveTo>
                <a:cubicBezTo>
                  <a:pt x="4446" y="2296"/>
                  <a:pt x="4442" y="2369"/>
                  <a:pt x="4435" y="2441"/>
                </a:cubicBezTo>
                <a:cubicBezTo>
                  <a:pt x="4428" y="2513"/>
                  <a:pt x="4417" y="2585"/>
                  <a:pt x="4403" y="2657"/>
                </a:cubicBezTo>
                <a:cubicBezTo>
                  <a:pt x="4389" y="2728"/>
                  <a:pt x="4371" y="2799"/>
                  <a:pt x="4350" y="2868"/>
                </a:cubicBezTo>
                <a:cubicBezTo>
                  <a:pt x="4329" y="2938"/>
                  <a:pt x="4304" y="3006"/>
                  <a:pt x="4276" y="3074"/>
                </a:cubicBezTo>
                <a:cubicBezTo>
                  <a:pt x="4249" y="3141"/>
                  <a:pt x="4218" y="3207"/>
                  <a:pt x="4183" y="3271"/>
                </a:cubicBezTo>
                <a:cubicBezTo>
                  <a:pt x="4149" y="3335"/>
                  <a:pt x="4112" y="3397"/>
                  <a:pt x="4071" y="3458"/>
                </a:cubicBezTo>
                <a:cubicBezTo>
                  <a:pt x="4045" y="3497"/>
                  <a:pt x="4018" y="3535"/>
                  <a:pt x="3989" y="3572"/>
                </a:cubicBezTo>
                <a:lnTo>
                  <a:pt x="457" y="3572"/>
                </a:lnTo>
                <a:cubicBezTo>
                  <a:pt x="429" y="3535"/>
                  <a:pt x="401" y="3497"/>
                  <a:pt x="375" y="3458"/>
                </a:cubicBezTo>
                <a:cubicBezTo>
                  <a:pt x="335" y="3397"/>
                  <a:pt x="297" y="3335"/>
                  <a:pt x="263" y="3271"/>
                </a:cubicBezTo>
                <a:cubicBezTo>
                  <a:pt x="229" y="3207"/>
                  <a:pt x="198" y="3141"/>
                  <a:pt x="170" y="3074"/>
                </a:cubicBezTo>
                <a:cubicBezTo>
                  <a:pt x="142" y="3006"/>
                  <a:pt x="117" y="2938"/>
                  <a:pt x="96" y="2868"/>
                </a:cubicBezTo>
                <a:cubicBezTo>
                  <a:pt x="74" y="2799"/>
                  <a:pt x="57" y="2728"/>
                  <a:pt x="42" y="2657"/>
                </a:cubicBezTo>
                <a:cubicBezTo>
                  <a:pt x="28" y="2585"/>
                  <a:pt x="17" y="2513"/>
                  <a:pt x="10" y="2441"/>
                </a:cubicBezTo>
                <a:cubicBezTo>
                  <a:pt x="3" y="2369"/>
                  <a:pt x="0" y="2296"/>
                  <a:pt x="0" y="2223"/>
                </a:cubicBezTo>
                <a:cubicBezTo>
                  <a:pt x="0" y="2150"/>
                  <a:pt x="3" y="2078"/>
                  <a:pt x="10" y="2005"/>
                </a:cubicBezTo>
                <a:cubicBezTo>
                  <a:pt x="17" y="1933"/>
                  <a:pt x="28" y="1861"/>
                  <a:pt x="42" y="1790"/>
                </a:cubicBezTo>
                <a:cubicBezTo>
                  <a:pt x="57" y="1718"/>
                  <a:pt x="74" y="1648"/>
                  <a:pt x="96" y="1578"/>
                </a:cubicBezTo>
                <a:cubicBezTo>
                  <a:pt x="117" y="1508"/>
                  <a:pt x="142" y="1440"/>
                  <a:pt x="170" y="1373"/>
                </a:cubicBezTo>
                <a:cubicBezTo>
                  <a:pt x="198" y="1305"/>
                  <a:pt x="229" y="1240"/>
                  <a:pt x="263" y="1175"/>
                </a:cubicBezTo>
                <a:cubicBezTo>
                  <a:pt x="297" y="1111"/>
                  <a:pt x="335" y="1049"/>
                  <a:pt x="375" y="988"/>
                </a:cubicBezTo>
                <a:cubicBezTo>
                  <a:pt x="416" y="928"/>
                  <a:pt x="459" y="869"/>
                  <a:pt x="505" y="813"/>
                </a:cubicBezTo>
                <a:cubicBezTo>
                  <a:pt x="551" y="757"/>
                  <a:pt x="600" y="703"/>
                  <a:pt x="652" y="652"/>
                </a:cubicBezTo>
                <a:cubicBezTo>
                  <a:pt x="703" y="600"/>
                  <a:pt x="757" y="550"/>
                  <a:pt x="813" y="504"/>
                </a:cubicBezTo>
                <a:cubicBezTo>
                  <a:pt x="869" y="458"/>
                  <a:pt x="928" y="415"/>
                  <a:pt x="988" y="374"/>
                </a:cubicBezTo>
                <a:cubicBezTo>
                  <a:pt x="1049" y="334"/>
                  <a:pt x="1111" y="296"/>
                  <a:pt x="1175" y="262"/>
                </a:cubicBezTo>
                <a:cubicBezTo>
                  <a:pt x="1240" y="228"/>
                  <a:pt x="1305" y="197"/>
                  <a:pt x="1373" y="169"/>
                </a:cubicBezTo>
                <a:cubicBezTo>
                  <a:pt x="1440" y="141"/>
                  <a:pt x="1508" y="116"/>
                  <a:pt x="1578" y="95"/>
                </a:cubicBezTo>
                <a:cubicBezTo>
                  <a:pt x="1648" y="74"/>
                  <a:pt x="1718" y="57"/>
                  <a:pt x="1790" y="42"/>
                </a:cubicBezTo>
                <a:cubicBezTo>
                  <a:pt x="1861" y="28"/>
                  <a:pt x="1933" y="17"/>
                  <a:pt x="2005" y="10"/>
                </a:cubicBezTo>
                <a:cubicBezTo>
                  <a:pt x="2078" y="3"/>
                  <a:pt x="2150" y="0"/>
                  <a:pt x="2223" y="0"/>
                </a:cubicBezTo>
                <a:cubicBezTo>
                  <a:pt x="2296" y="0"/>
                  <a:pt x="2369" y="3"/>
                  <a:pt x="2441" y="10"/>
                </a:cubicBezTo>
                <a:cubicBezTo>
                  <a:pt x="2513" y="17"/>
                  <a:pt x="2585" y="28"/>
                  <a:pt x="2657" y="42"/>
                </a:cubicBezTo>
                <a:cubicBezTo>
                  <a:pt x="2728" y="57"/>
                  <a:pt x="2799" y="74"/>
                  <a:pt x="2868" y="95"/>
                </a:cubicBezTo>
                <a:cubicBezTo>
                  <a:pt x="2938" y="116"/>
                  <a:pt x="3006" y="141"/>
                  <a:pt x="3074" y="169"/>
                </a:cubicBezTo>
                <a:cubicBezTo>
                  <a:pt x="3141" y="197"/>
                  <a:pt x="3207" y="228"/>
                  <a:pt x="3271" y="262"/>
                </a:cubicBezTo>
                <a:cubicBezTo>
                  <a:pt x="3335" y="296"/>
                  <a:pt x="3397" y="334"/>
                  <a:pt x="3458" y="374"/>
                </a:cubicBezTo>
                <a:cubicBezTo>
                  <a:pt x="3518" y="415"/>
                  <a:pt x="3577" y="458"/>
                  <a:pt x="3633" y="504"/>
                </a:cubicBezTo>
                <a:cubicBezTo>
                  <a:pt x="3689" y="550"/>
                  <a:pt x="3743" y="600"/>
                  <a:pt x="3795" y="652"/>
                </a:cubicBezTo>
                <a:cubicBezTo>
                  <a:pt x="3846" y="703"/>
                  <a:pt x="3895" y="757"/>
                  <a:pt x="3941" y="813"/>
                </a:cubicBezTo>
                <a:cubicBezTo>
                  <a:pt x="3987" y="869"/>
                  <a:pt x="4031" y="928"/>
                  <a:pt x="4071" y="988"/>
                </a:cubicBezTo>
                <a:cubicBezTo>
                  <a:pt x="4112" y="1049"/>
                  <a:pt x="4149" y="1111"/>
                  <a:pt x="4183" y="1175"/>
                </a:cubicBezTo>
                <a:cubicBezTo>
                  <a:pt x="4218" y="1240"/>
                  <a:pt x="4249" y="1305"/>
                  <a:pt x="4276" y="1373"/>
                </a:cubicBezTo>
                <a:cubicBezTo>
                  <a:pt x="4304" y="1440"/>
                  <a:pt x="4329" y="1508"/>
                  <a:pt x="4350" y="1578"/>
                </a:cubicBezTo>
                <a:cubicBezTo>
                  <a:pt x="4371" y="1648"/>
                  <a:pt x="4389" y="1718"/>
                  <a:pt x="4403" y="1790"/>
                </a:cubicBezTo>
                <a:cubicBezTo>
                  <a:pt x="4417" y="1861"/>
                  <a:pt x="4428" y="1933"/>
                  <a:pt x="4435" y="2005"/>
                </a:cubicBezTo>
                <a:cubicBezTo>
                  <a:pt x="4442" y="2078"/>
                  <a:pt x="4446" y="2150"/>
                  <a:pt x="4446" y="2223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2202480" y="6134760"/>
            <a:ext cx="305640" cy="457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67eea"/>
                </a:solidFill>
                <a:effectLst/>
                <a:uFillTx/>
                <a:latin typeface="Meiryo"/>
                <a:ea typeface="Meiryo"/>
              </a:rPr>
              <a:t>→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6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2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6188760" y="6248880"/>
            <a:ext cx="3056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再⽣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1 3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1 3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1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15" name=""/>
          <p:cNvSpPr/>
          <p:nvPr/>
        </p:nvSpPr>
        <p:spPr>
          <a:xfrm>
            <a:off x="571320" y="9331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"/>
          <a:stretch/>
        </p:blipFill>
        <p:spPr>
          <a:xfrm>
            <a:off x="469440" y="1496520"/>
            <a:ext cx="8204760" cy="441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7" name=""/>
          <p:cNvSpPr/>
          <p:nvPr/>
        </p:nvSpPr>
        <p:spPr>
          <a:xfrm>
            <a:off x="469080" y="1496520"/>
            <a:ext cx="8205840" cy="4416840"/>
          </a:xfrm>
          <a:custGeom>
            <a:avLst/>
            <a:gdLst/>
            <a:ahLst/>
            <a:rect l="0" t="0" r="r" b="b"/>
            <a:pathLst>
              <a:path w="22794" h="12269">
                <a:moveTo>
                  <a:pt x="284" y="446"/>
                </a:moveTo>
                <a:lnTo>
                  <a:pt x="284" y="11613"/>
                </a:lnTo>
                <a:cubicBezTo>
                  <a:pt x="284" y="11648"/>
                  <a:pt x="291" y="11682"/>
                  <a:pt x="304" y="11714"/>
                </a:cubicBezTo>
                <a:cubicBezTo>
                  <a:pt x="318" y="11746"/>
                  <a:pt x="337" y="11775"/>
                  <a:pt x="361" y="11800"/>
                </a:cubicBezTo>
                <a:cubicBezTo>
                  <a:pt x="386" y="11825"/>
                  <a:pt x="415" y="11844"/>
                  <a:pt x="447" y="11857"/>
                </a:cubicBezTo>
                <a:cubicBezTo>
                  <a:pt x="480" y="11871"/>
                  <a:pt x="513" y="11877"/>
                  <a:pt x="549" y="11877"/>
                </a:cubicBezTo>
                <a:lnTo>
                  <a:pt x="22245" y="11877"/>
                </a:lnTo>
                <a:cubicBezTo>
                  <a:pt x="22280" y="11877"/>
                  <a:pt x="22314" y="11871"/>
                  <a:pt x="22347" y="11857"/>
                </a:cubicBezTo>
                <a:cubicBezTo>
                  <a:pt x="22379" y="11844"/>
                  <a:pt x="22408" y="11825"/>
                  <a:pt x="22433" y="11800"/>
                </a:cubicBezTo>
                <a:cubicBezTo>
                  <a:pt x="22457" y="11775"/>
                  <a:pt x="22476" y="11746"/>
                  <a:pt x="22490" y="11714"/>
                </a:cubicBezTo>
                <a:cubicBezTo>
                  <a:pt x="22503" y="11682"/>
                  <a:pt x="22510" y="11648"/>
                  <a:pt x="22510" y="11613"/>
                </a:cubicBezTo>
                <a:lnTo>
                  <a:pt x="22510" y="446"/>
                </a:lnTo>
                <a:cubicBezTo>
                  <a:pt x="22510" y="411"/>
                  <a:pt x="22503" y="377"/>
                  <a:pt x="22490" y="345"/>
                </a:cubicBezTo>
                <a:cubicBezTo>
                  <a:pt x="22476" y="313"/>
                  <a:pt x="22457" y="284"/>
                  <a:pt x="22433" y="259"/>
                </a:cubicBezTo>
                <a:cubicBezTo>
                  <a:pt x="22408" y="234"/>
                  <a:pt x="22379" y="215"/>
                  <a:pt x="22347" y="202"/>
                </a:cubicBezTo>
                <a:cubicBezTo>
                  <a:pt x="22314" y="188"/>
                  <a:pt x="22280" y="182"/>
                  <a:pt x="22245" y="182"/>
                </a:cubicBezTo>
                <a:lnTo>
                  <a:pt x="549" y="182"/>
                </a:lnTo>
                <a:cubicBezTo>
                  <a:pt x="513" y="182"/>
                  <a:pt x="480" y="188"/>
                  <a:pt x="447" y="202"/>
                </a:cubicBezTo>
                <a:cubicBezTo>
                  <a:pt x="415" y="215"/>
                  <a:pt x="386" y="234"/>
                  <a:pt x="361" y="259"/>
                </a:cubicBezTo>
                <a:cubicBezTo>
                  <a:pt x="337" y="284"/>
                  <a:pt x="318" y="313"/>
                  <a:pt x="304" y="345"/>
                </a:cubicBezTo>
                <a:cubicBezTo>
                  <a:pt x="291" y="377"/>
                  <a:pt x="284" y="411"/>
                  <a:pt x="284" y="446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12269"/>
                </a:lnTo>
                <a:lnTo>
                  <a:pt x="0" y="12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18" name=""/>
          <p:cNvSpPr/>
          <p:nvPr/>
        </p:nvSpPr>
        <p:spPr>
          <a:xfrm>
            <a:off x="571320" y="1562040"/>
            <a:ext cx="8001360" cy="4210200"/>
          </a:xfrm>
          <a:custGeom>
            <a:avLst/>
            <a:gdLst/>
            <a:ahLst/>
            <a:rect l="0" t="0" r="r" b="b"/>
            <a:pathLst>
              <a:path w="22226" h="11695">
                <a:moveTo>
                  <a:pt x="0" y="264"/>
                </a:moveTo>
                <a:cubicBezTo>
                  <a:pt x="0" y="229"/>
                  <a:pt x="7" y="195"/>
                  <a:pt x="20" y="163"/>
                </a:cubicBezTo>
                <a:cubicBezTo>
                  <a:pt x="34" y="131"/>
                  <a:pt x="53" y="102"/>
                  <a:pt x="77" y="77"/>
                </a:cubicBezTo>
                <a:cubicBezTo>
                  <a:pt x="102" y="52"/>
                  <a:pt x="131" y="33"/>
                  <a:pt x="163" y="20"/>
                </a:cubicBezTo>
                <a:cubicBezTo>
                  <a:pt x="196" y="6"/>
                  <a:pt x="229" y="0"/>
                  <a:pt x="265" y="0"/>
                </a:cubicBezTo>
                <a:lnTo>
                  <a:pt x="21961" y="0"/>
                </a:lnTo>
                <a:cubicBezTo>
                  <a:pt x="21997" y="0"/>
                  <a:pt x="22030" y="6"/>
                  <a:pt x="22063" y="20"/>
                </a:cubicBezTo>
                <a:cubicBezTo>
                  <a:pt x="22095" y="33"/>
                  <a:pt x="22124" y="52"/>
                  <a:pt x="22149" y="77"/>
                </a:cubicBezTo>
                <a:cubicBezTo>
                  <a:pt x="22173" y="102"/>
                  <a:pt x="22192" y="131"/>
                  <a:pt x="22206" y="163"/>
                </a:cubicBezTo>
                <a:cubicBezTo>
                  <a:pt x="22219" y="195"/>
                  <a:pt x="22226" y="228"/>
                  <a:pt x="22226" y="263"/>
                </a:cubicBezTo>
                <a:lnTo>
                  <a:pt x="22226" y="11432"/>
                </a:lnTo>
                <a:cubicBezTo>
                  <a:pt x="22226" y="11467"/>
                  <a:pt x="22219" y="11500"/>
                  <a:pt x="22206" y="11532"/>
                </a:cubicBezTo>
                <a:cubicBezTo>
                  <a:pt x="22192" y="11564"/>
                  <a:pt x="22173" y="11593"/>
                  <a:pt x="22149" y="11618"/>
                </a:cubicBezTo>
                <a:cubicBezTo>
                  <a:pt x="22124" y="11643"/>
                  <a:pt x="22095" y="11662"/>
                  <a:pt x="22063" y="11675"/>
                </a:cubicBezTo>
                <a:cubicBezTo>
                  <a:pt x="22030" y="11689"/>
                  <a:pt x="21996" y="11695"/>
                  <a:pt x="21961" y="11695"/>
                </a:cubicBezTo>
                <a:lnTo>
                  <a:pt x="265" y="11695"/>
                </a:lnTo>
                <a:cubicBezTo>
                  <a:pt x="229" y="11695"/>
                  <a:pt x="196" y="11689"/>
                  <a:pt x="163" y="11675"/>
                </a:cubicBezTo>
                <a:cubicBezTo>
                  <a:pt x="131" y="11662"/>
                  <a:pt x="102" y="11643"/>
                  <a:pt x="77" y="11618"/>
                </a:cubicBezTo>
                <a:cubicBezTo>
                  <a:pt x="53" y="11593"/>
                  <a:pt x="34" y="11564"/>
                  <a:pt x="20" y="11532"/>
                </a:cubicBezTo>
                <a:cubicBezTo>
                  <a:pt x="7" y="11500"/>
                  <a:pt x="0" y="11466"/>
                  <a:pt x="0" y="11431"/>
                </a:cubicBezTo>
                <a:lnTo>
                  <a:pt x="0" y="264"/>
                </a:lnTo>
                <a:close/>
              </a:path>
            </a:pathLst>
          </a:custGeom>
          <a:blipFill rotWithShape="0">
            <a:blip r:embed="rId2"/>
            <a:tile tx="0" ty="0" sx="166659" sy="-11713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819000" y="941760"/>
            <a:ext cx="214704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sd.wait()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の重要性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799920" y="197784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⾮同期処理の制御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721" name="" descr=""/>
          <p:cNvPicPr/>
          <p:nvPr/>
        </p:nvPicPr>
        <p:blipFill>
          <a:blip r:embed="rId3"/>
          <a:stretch/>
        </p:blipFill>
        <p:spPr>
          <a:xfrm>
            <a:off x="567000" y="2231280"/>
            <a:ext cx="8009640" cy="2014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2" name="" descr=""/>
          <p:cNvPicPr/>
          <p:nvPr/>
        </p:nvPicPr>
        <p:blipFill>
          <a:blip r:embed="rId4"/>
          <a:stretch/>
        </p:blipFill>
        <p:spPr>
          <a:xfrm>
            <a:off x="567000" y="4364640"/>
            <a:ext cx="8009640" cy="136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3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24" name="" descr=""/>
          <p:cNvPicPr/>
          <p:nvPr/>
        </p:nvPicPr>
        <p:blipFill>
          <a:blip r:embed="rId6"/>
          <a:stretch/>
        </p:blipFill>
        <p:spPr>
          <a:xfrm>
            <a:off x="8632080" y="6388560"/>
            <a:ext cx="26172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5" name=""/>
          <p:cNvSpPr/>
          <p:nvPr/>
        </p:nvSpPr>
        <p:spPr>
          <a:xfrm>
            <a:off x="8631720" y="6388560"/>
            <a:ext cx="262440" cy="204480"/>
          </a:xfrm>
          <a:custGeom>
            <a:avLst/>
            <a:gdLst/>
            <a:ahLst/>
            <a:rect l="0" t="0" r="r" b="b"/>
            <a:pathLst>
              <a:path w="729" h="568">
                <a:moveTo>
                  <a:pt x="0" y="0"/>
                </a:moveTo>
                <a:lnTo>
                  <a:pt x="729" y="0"/>
                </a:lnTo>
                <a:lnTo>
                  <a:pt x="729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799920" y="4120920"/>
            <a:ext cx="22392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wait()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を忘れた場合の問題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1 4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1 4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3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32" name=""/>
          <p:cNvSpPr/>
          <p:nvPr/>
        </p:nvSpPr>
        <p:spPr>
          <a:xfrm>
            <a:off x="571320" y="1314360"/>
            <a:ext cx="57600" cy="381240"/>
          </a:xfrm>
          <a:custGeom>
            <a:avLst/>
            <a:gdLst/>
            <a:ahLst/>
            <a:rect l="0" t="0" r="r" b="b"/>
            <a:pathLst>
              <a:path w="160" h="1059">
                <a:moveTo>
                  <a:pt x="0" y="0"/>
                </a:moveTo>
                <a:lnTo>
                  <a:pt x="160" y="0"/>
                </a:lnTo>
                <a:lnTo>
                  <a:pt x="160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819000" y="1322640"/>
            <a:ext cx="24012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soundfile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の詳細機能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571320" y="194940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対応フォーマット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735" name="" descr=""/>
          <p:cNvPicPr/>
          <p:nvPr/>
        </p:nvPicPr>
        <p:blipFill>
          <a:blip r:embed="rId1"/>
          <a:stretch/>
        </p:blipFill>
        <p:spPr>
          <a:xfrm>
            <a:off x="338400" y="2203560"/>
            <a:ext cx="8466840" cy="1852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6" name="" descr=""/>
          <p:cNvPicPr/>
          <p:nvPr/>
        </p:nvPicPr>
        <p:blipFill>
          <a:blip r:embed="rId2"/>
          <a:stretch/>
        </p:blipFill>
        <p:spPr>
          <a:xfrm>
            <a:off x="338400" y="4172760"/>
            <a:ext cx="8466840" cy="169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7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4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9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571320" y="3921120"/>
            <a:ext cx="16441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dtype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指定の重要性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1 5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1 5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46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47" name="" descr=""/>
          <p:cNvPicPr/>
          <p:nvPr/>
        </p:nvPicPr>
        <p:blipFill>
          <a:blip r:embed="rId1"/>
          <a:stretch/>
        </p:blipFill>
        <p:spPr>
          <a:xfrm>
            <a:off x="469440" y="5410080"/>
            <a:ext cx="8204760" cy="115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8" name=""/>
          <p:cNvSpPr/>
          <p:nvPr/>
        </p:nvSpPr>
        <p:spPr>
          <a:xfrm>
            <a:off x="469080" y="5410080"/>
            <a:ext cx="8205840" cy="1152360"/>
          </a:xfrm>
          <a:custGeom>
            <a:avLst/>
            <a:gdLst/>
            <a:ahLst/>
            <a:rect l="0" t="0" r="r" b="b"/>
            <a:pathLst>
              <a:path w="22794" h="3201">
                <a:moveTo>
                  <a:pt x="284" y="450"/>
                </a:moveTo>
                <a:lnTo>
                  <a:pt x="284" y="2540"/>
                </a:lnTo>
                <a:cubicBezTo>
                  <a:pt x="284" y="2576"/>
                  <a:pt x="291" y="2610"/>
                  <a:pt x="304" y="2642"/>
                </a:cubicBezTo>
                <a:cubicBezTo>
                  <a:pt x="318" y="2674"/>
                  <a:pt x="337" y="2703"/>
                  <a:pt x="361" y="2728"/>
                </a:cubicBezTo>
                <a:cubicBezTo>
                  <a:pt x="386" y="2753"/>
                  <a:pt x="415" y="2772"/>
                  <a:pt x="447" y="2785"/>
                </a:cubicBezTo>
                <a:cubicBezTo>
                  <a:pt x="480" y="2799"/>
                  <a:pt x="513" y="2805"/>
                  <a:pt x="549" y="2805"/>
                </a:cubicBezTo>
                <a:lnTo>
                  <a:pt x="22245" y="2805"/>
                </a:lnTo>
                <a:cubicBezTo>
                  <a:pt x="22280" y="2805"/>
                  <a:pt x="22314" y="2799"/>
                  <a:pt x="22347" y="2785"/>
                </a:cubicBezTo>
                <a:cubicBezTo>
                  <a:pt x="22379" y="2772"/>
                  <a:pt x="22408" y="2753"/>
                  <a:pt x="22433" y="2728"/>
                </a:cubicBezTo>
                <a:cubicBezTo>
                  <a:pt x="22457" y="2703"/>
                  <a:pt x="22476" y="2674"/>
                  <a:pt x="22490" y="2642"/>
                </a:cubicBezTo>
                <a:cubicBezTo>
                  <a:pt x="22503" y="2610"/>
                  <a:pt x="22510" y="2576"/>
                  <a:pt x="22510" y="2540"/>
                </a:cubicBezTo>
                <a:lnTo>
                  <a:pt x="22510" y="450"/>
                </a:lnTo>
                <a:cubicBezTo>
                  <a:pt x="22510" y="415"/>
                  <a:pt x="22503" y="381"/>
                  <a:pt x="22490" y="348"/>
                </a:cubicBezTo>
                <a:cubicBezTo>
                  <a:pt x="22476" y="316"/>
                  <a:pt x="22457" y="287"/>
                  <a:pt x="22433" y="263"/>
                </a:cubicBezTo>
                <a:cubicBezTo>
                  <a:pt x="22408" y="238"/>
                  <a:pt x="22379" y="219"/>
                  <a:pt x="22347" y="205"/>
                </a:cubicBezTo>
                <a:cubicBezTo>
                  <a:pt x="22314" y="192"/>
                  <a:pt x="22280" y="185"/>
                  <a:pt x="22245" y="185"/>
                </a:cubicBezTo>
                <a:lnTo>
                  <a:pt x="549" y="185"/>
                </a:lnTo>
                <a:cubicBezTo>
                  <a:pt x="513" y="185"/>
                  <a:pt x="480" y="192"/>
                  <a:pt x="447" y="205"/>
                </a:cubicBezTo>
                <a:cubicBezTo>
                  <a:pt x="415" y="219"/>
                  <a:pt x="386" y="238"/>
                  <a:pt x="361" y="263"/>
                </a:cubicBezTo>
                <a:cubicBezTo>
                  <a:pt x="337" y="287"/>
                  <a:pt x="318" y="316"/>
                  <a:pt x="304" y="348"/>
                </a:cubicBezTo>
                <a:cubicBezTo>
                  <a:pt x="291" y="381"/>
                  <a:pt x="284" y="415"/>
                  <a:pt x="284" y="450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3201"/>
                </a:lnTo>
                <a:lnTo>
                  <a:pt x="0" y="32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49" name="" descr=""/>
          <p:cNvPicPr/>
          <p:nvPr/>
        </p:nvPicPr>
        <p:blipFill>
          <a:blip r:embed="rId2"/>
          <a:stretch/>
        </p:blipFill>
        <p:spPr>
          <a:xfrm>
            <a:off x="-7429680" y="5473800"/>
            <a:ext cx="8000640" cy="95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0" name="" descr=""/>
          <p:cNvPicPr/>
          <p:nvPr/>
        </p:nvPicPr>
        <p:blipFill>
          <a:blip r:embed="rId3"/>
          <a:stretch/>
        </p:blipFill>
        <p:spPr>
          <a:xfrm>
            <a:off x="571680" y="5473800"/>
            <a:ext cx="8000640" cy="95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1" name=""/>
          <p:cNvSpPr txBox="1"/>
          <p:nvPr/>
        </p:nvSpPr>
        <p:spPr>
          <a:xfrm>
            <a:off x="819000" y="579600"/>
            <a:ext cx="24390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実⾏パターンと活⽤法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571320" y="1215720"/>
            <a:ext cx="73224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基本実⾏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571320" y="2539800"/>
            <a:ext cx="10980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ファイル再⽣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571320" y="4025880"/>
            <a:ext cx="20124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デバッグ・検証での活⽤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799920" y="5706000"/>
            <a:ext cx="83307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活 ⽤ の ポ イ ン ト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こ の ス ク リ プ ト は 他 の ⾳ 声 処 理 ス ク リ プ ト の 動 作 確 認 に も 使 え る 万 能 ツ ー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756" name="" descr=""/>
          <p:cNvPicPr/>
          <p:nvPr/>
        </p:nvPicPr>
        <p:blipFill>
          <a:blip r:embed="rId4"/>
          <a:stretch/>
        </p:blipFill>
        <p:spPr>
          <a:xfrm>
            <a:off x="338400" y="1460160"/>
            <a:ext cx="8466840" cy="120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7" name="" descr=""/>
          <p:cNvPicPr/>
          <p:nvPr/>
        </p:nvPicPr>
        <p:blipFill>
          <a:blip r:embed="rId5"/>
          <a:stretch/>
        </p:blipFill>
        <p:spPr>
          <a:xfrm>
            <a:off x="338400" y="2791800"/>
            <a:ext cx="8466840" cy="1359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8" name="" descr=""/>
          <p:cNvPicPr/>
          <p:nvPr/>
        </p:nvPicPr>
        <p:blipFill>
          <a:blip r:embed="rId6"/>
          <a:stretch/>
        </p:blipFill>
        <p:spPr>
          <a:xfrm>
            <a:off x="338400" y="4279320"/>
            <a:ext cx="8466840" cy="136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9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60" name="" descr=""/>
          <p:cNvPicPr/>
          <p:nvPr/>
        </p:nvPicPr>
        <p:blipFill>
          <a:blip r:embed="rId8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1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799920" y="5953680"/>
            <a:ext cx="1530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1 6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1 6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68" name=""/>
          <p:cNvSpPr/>
          <p:nvPr/>
        </p:nvSpPr>
        <p:spPr>
          <a:xfrm>
            <a:off x="571320" y="106668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819000" y="1074960"/>
            <a:ext cx="195156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データ形状の理解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571320" y="1711080"/>
            <a:ext cx="12808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モノラルの場合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771" name="" descr=""/>
          <p:cNvPicPr/>
          <p:nvPr/>
        </p:nvPicPr>
        <p:blipFill>
          <a:blip r:embed="rId1"/>
          <a:stretch/>
        </p:blipFill>
        <p:spPr>
          <a:xfrm>
            <a:off x="338400" y="1953720"/>
            <a:ext cx="8466840" cy="1852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2" name="" descr=""/>
          <p:cNvPicPr/>
          <p:nvPr/>
        </p:nvPicPr>
        <p:blipFill>
          <a:blip r:embed="rId2"/>
          <a:stretch/>
        </p:blipFill>
        <p:spPr>
          <a:xfrm>
            <a:off x="338400" y="3934800"/>
            <a:ext cx="8466840" cy="216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3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774" name="" descr=""/>
          <p:cNvPicPr/>
          <p:nvPr/>
        </p:nvPicPr>
        <p:blipFill>
          <a:blip r:embed="rId4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5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571320" y="3682800"/>
            <a:ext cx="12808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ステレオの場合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1 7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1 7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2" name=""/>
          <p:cNvSpPr/>
          <p:nvPr/>
        </p:nvSpPr>
        <p:spPr>
          <a:xfrm>
            <a:off x="571320" y="62856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819000" y="636840"/>
            <a:ext cx="138456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第</a:t>
            </a:r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1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部まとめ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4" name=""/>
          <p:cNvSpPr/>
          <p:nvPr/>
        </p:nvSpPr>
        <p:spPr>
          <a:xfrm>
            <a:off x="590400" y="1780920"/>
            <a:ext cx="3867480" cy="1190880"/>
          </a:xfrm>
          <a:custGeom>
            <a:avLst/>
            <a:gdLst/>
            <a:ahLst/>
            <a:rect l="0" t="0" r="r" b="b"/>
            <a:pathLst>
              <a:path w="10743" h="3308">
                <a:moveTo>
                  <a:pt x="0" y="3044"/>
                </a:moveTo>
                <a:lnTo>
                  <a:pt x="0" y="266"/>
                </a:lnTo>
                <a:cubicBezTo>
                  <a:pt x="0" y="248"/>
                  <a:pt x="1" y="231"/>
                  <a:pt x="4" y="214"/>
                </a:cubicBezTo>
                <a:cubicBezTo>
                  <a:pt x="7" y="197"/>
                  <a:pt x="11" y="181"/>
                  <a:pt x="16" y="165"/>
                </a:cubicBezTo>
                <a:cubicBezTo>
                  <a:pt x="21" y="148"/>
                  <a:pt x="28" y="133"/>
                  <a:pt x="36" y="119"/>
                </a:cubicBezTo>
                <a:cubicBezTo>
                  <a:pt x="43" y="104"/>
                  <a:pt x="52" y="91"/>
                  <a:pt x="62" y="79"/>
                </a:cubicBezTo>
                <a:cubicBezTo>
                  <a:pt x="72" y="66"/>
                  <a:pt x="82" y="55"/>
                  <a:pt x="94" y="46"/>
                </a:cubicBezTo>
                <a:cubicBezTo>
                  <a:pt x="106" y="36"/>
                  <a:pt x="118" y="28"/>
                  <a:pt x="131" y="21"/>
                </a:cubicBezTo>
                <a:cubicBezTo>
                  <a:pt x="143" y="15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5"/>
                  <a:pt x="10580" y="21"/>
                </a:cubicBezTo>
                <a:cubicBezTo>
                  <a:pt x="10596" y="28"/>
                  <a:pt x="10611" y="36"/>
                  <a:pt x="10625" y="46"/>
                </a:cubicBezTo>
                <a:cubicBezTo>
                  <a:pt x="10640" y="55"/>
                  <a:pt x="10653" y="66"/>
                  <a:pt x="10666" y="79"/>
                </a:cubicBezTo>
                <a:cubicBezTo>
                  <a:pt x="10678" y="91"/>
                  <a:pt x="10689" y="104"/>
                  <a:pt x="10698" y="119"/>
                </a:cubicBezTo>
                <a:cubicBezTo>
                  <a:pt x="10708" y="133"/>
                  <a:pt x="10716" y="148"/>
                  <a:pt x="10723" y="165"/>
                </a:cubicBezTo>
                <a:cubicBezTo>
                  <a:pt x="10730" y="181"/>
                  <a:pt x="10735" y="197"/>
                  <a:pt x="10738" y="214"/>
                </a:cubicBezTo>
                <a:cubicBezTo>
                  <a:pt x="10741" y="231"/>
                  <a:pt x="10743" y="248"/>
                  <a:pt x="10743" y="266"/>
                </a:cubicBezTo>
                <a:lnTo>
                  <a:pt x="10743" y="3044"/>
                </a:lnTo>
                <a:cubicBezTo>
                  <a:pt x="10743" y="3061"/>
                  <a:pt x="10741" y="3078"/>
                  <a:pt x="10738" y="3096"/>
                </a:cubicBezTo>
                <a:cubicBezTo>
                  <a:pt x="10735" y="3113"/>
                  <a:pt x="10730" y="3129"/>
                  <a:pt x="10723" y="3145"/>
                </a:cubicBezTo>
                <a:cubicBezTo>
                  <a:pt x="10716" y="3161"/>
                  <a:pt x="10708" y="3176"/>
                  <a:pt x="10698" y="3191"/>
                </a:cubicBezTo>
                <a:cubicBezTo>
                  <a:pt x="10689" y="3205"/>
                  <a:pt x="10678" y="3219"/>
                  <a:pt x="10666" y="3231"/>
                </a:cubicBezTo>
                <a:cubicBezTo>
                  <a:pt x="10653" y="3243"/>
                  <a:pt x="10640" y="3254"/>
                  <a:pt x="10625" y="3264"/>
                </a:cubicBezTo>
                <a:cubicBezTo>
                  <a:pt x="10611" y="3274"/>
                  <a:pt x="10596" y="3282"/>
                  <a:pt x="10580" y="3288"/>
                </a:cubicBezTo>
                <a:cubicBezTo>
                  <a:pt x="10564" y="3295"/>
                  <a:pt x="10547" y="3300"/>
                  <a:pt x="10530" y="3303"/>
                </a:cubicBezTo>
                <a:cubicBezTo>
                  <a:pt x="10513" y="3307"/>
                  <a:pt x="10496" y="3308"/>
                  <a:pt x="10478" y="3308"/>
                </a:cubicBezTo>
                <a:lnTo>
                  <a:pt x="212" y="3308"/>
                </a:lnTo>
                <a:cubicBezTo>
                  <a:pt x="198" y="3308"/>
                  <a:pt x="184" y="3307"/>
                  <a:pt x="170" y="3303"/>
                </a:cubicBezTo>
                <a:cubicBezTo>
                  <a:pt x="157" y="3300"/>
                  <a:pt x="143" y="3295"/>
                  <a:pt x="131" y="3288"/>
                </a:cubicBezTo>
                <a:cubicBezTo>
                  <a:pt x="118" y="3282"/>
                  <a:pt x="106" y="3274"/>
                  <a:pt x="94" y="3264"/>
                </a:cubicBezTo>
                <a:cubicBezTo>
                  <a:pt x="82" y="3254"/>
                  <a:pt x="72" y="3243"/>
                  <a:pt x="62" y="3231"/>
                </a:cubicBezTo>
                <a:cubicBezTo>
                  <a:pt x="52" y="3219"/>
                  <a:pt x="43" y="3205"/>
                  <a:pt x="36" y="3191"/>
                </a:cubicBezTo>
                <a:cubicBezTo>
                  <a:pt x="28" y="3176"/>
                  <a:pt x="21" y="3161"/>
                  <a:pt x="16" y="3145"/>
                </a:cubicBezTo>
                <a:cubicBezTo>
                  <a:pt x="11" y="3129"/>
                  <a:pt x="7" y="3113"/>
                  <a:pt x="4" y="3096"/>
                </a:cubicBezTo>
                <a:cubicBezTo>
                  <a:pt x="1" y="3078"/>
                  <a:pt x="0" y="3061"/>
                  <a:pt x="0" y="304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5" name=""/>
          <p:cNvSpPr/>
          <p:nvPr/>
        </p:nvSpPr>
        <p:spPr>
          <a:xfrm>
            <a:off x="571320" y="1780920"/>
            <a:ext cx="95760" cy="1190880"/>
          </a:xfrm>
          <a:custGeom>
            <a:avLst/>
            <a:gdLst/>
            <a:ahLst/>
            <a:rect l="0" t="0" r="r" b="b"/>
            <a:pathLst>
              <a:path w="266" h="3308">
                <a:moveTo>
                  <a:pt x="0" y="0"/>
                </a:moveTo>
                <a:lnTo>
                  <a:pt x="266" y="0"/>
                </a:lnTo>
                <a:lnTo>
                  <a:pt x="266" y="3308"/>
                </a:lnTo>
                <a:lnTo>
                  <a:pt x="0" y="3308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571320" y="126360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習得した基礎知識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838080" y="2010240"/>
            <a:ext cx="106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⾳声デジタル化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8" name=""/>
          <p:cNvSpPr/>
          <p:nvPr/>
        </p:nvSpPr>
        <p:spPr>
          <a:xfrm>
            <a:off x="4705200" y="1780920"/>
            <a:ext cx="3867480" cy="1190880"/>
          </a:xfrm>
          <a:custGeom>
            <a:avLst/>
            <a:gdLst/>
            <a:ahLst/>
            <a:rect l="0" t="0" r="r" b="b"/>
            <a:pathLst>
              <a:path w="10743" h="3308">
                <a:moveTo>
                  <a:pt x="0" y="3044"/>
                </a:moveTo>
                <a:lnTo>
                  <a:pt x="0" y="266"/>
                </a:lnTo>
                <a:cubicBezTo>
                  <a:pt x="0" y="248"/>
                  <a:pt x="1" y="231"/>
                  <a:pt x="4" y="214"/>
                </a:cubicBezTo>
                <a:cubicBezTo>
                  <a:pt x="7" y="197"/>
                  <a:pt x="11" y="181"/>
                  <a:pt x="16" y="165"/>
                </a:cubicBezTo>
                <a:cubicBezTo>
                  <a:pt x="21" y="148"/>
                  <a:pt x="28" y="133"/>
                  <a:pt x="36" y="119"/>
                </a:cubicBezTo>
                <a:cubicBezTo>
                  <a:pt x="43" y="104"/>
                  <a:pt x="52" y="91"/>
                  <a:pt x="62" y="79"/>
                </a:cubicBezTo>
                <a:cubicBezTo>
                  <a:pt x="72" y="66"/>
                  <a:pt x="82" y="55"/>
                  <a:pt x="94" y="46"/>
                </a:cubicBezTo>
                <a:cubicBezTo>
                  <a:pt x="106" y="36"/>
                  <a:pt x="118" y="28"/>
                  <a:pt x="131" y="21"/>
                </a:cubicBezTo>
                <a:cubicBezTo>
                  <a:pt x="143" y="15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5"/>
                  <a:pt x="10580" y="21"/>
                </a:cubicBezTo>
                <a:cubicBezTo>
                  <a:pt x="10596" y="28"/>
                  <a:pt x="10611" y="36"/>
                  <a:pt x="10625" y="46"/>
                </a:cubicBezTo>
                <a:cubicBezTo>
                  <a:pt x="10640" y="55"/>
                  <a:pt x="10653" y="66"/>
                  <a:pt x="10666" y="79"/>
                </a:cubicBezTo>
                <a:cubicBezTo>
                  <a:pt x="10678" y="91"/>
                  <a:pt x="10689" y="104"/>
                  <a:pt x="10698" y="119"/>
                </a:cubicBezTo>
                <a:cubicBezTo>
                  <a:pt x="10708" y="133"/>
                  <a:pt x="10716" y="148"/>
                  <a:pt x="10723" y="165"/>
                </a:cubicBezTo>
                <a:cubicBezTo>
                  <a:pt x="10730" y="181"/>
                  <a:pt x="10735" y="197"/>
                  <a:pt x="10738" y="214"/>
                </a:cubicBezTo>
                <a:cubicBezTo>
                  <a:pt x="10741" y="231"/>
                  <a:pt x="10743" y="248"/>
                  <a:pt x="10743" y="266"/>
                </a:cubicBezTo>
                <a:lnTo>
                  <a:pt x="10743" y="3044"/>
                </a:lnTo>
                <a:cubicBezTo>
                  <a:pt x="10743" y="3061"/>
                  <a:pt x="10741" y="3078"/>
                  <a:pt x="10738" y="3096"/>
                </a:cubicBezTo>
                <a:cubicBezTo>
                  <a:pt x="10735" y="3113"/>
                  <a:pt x="10730" y="3129"/>
                  <a:pt x="10723" y="3145"/>
                </a:cubicBezTo>
                <a:cubicBezTo>
                  <a:pt x="10716" y="3161"/>
                  <a:pt x="10708" y="3176"/>
                  <a:pt x="10698" y="3191"/>
                </a:cubicBezTo>
                <a:cubicBezTo>
                  <a:pt x="10689" y="3205"/>
                  <a:pt x="10678" y="3219"/>
                  <a:pt x="10666" y="3231"/>
                </a:cubicBezTo>
                <a:cubicBezTo>
                  <a:pt x="10653" y="3243"/>
                  <a:pt x="10640" y="3254"/>
                  <a:pt x="10625" y="3264"/>
                </a:cubicBezTo>
                <a:cubicBezTo>
                  <a:pt x="10611" y="3274"/>
                  <a:pt x="10596" y="3282"/>
                  <a:pt x="10580" y="3288"/>
                </a:cubicBezTo>
                <a:cubicBezTo>
                  <a:pt x="10564" y="3295"/>
                  <a:pt x="10547" y="3300"/>
                  <a:pt x="10530" y="3303"/>
                </a:cubicBezTo>
                <a:cubicBezTo>
                  <a:pt x="10513" y="3307"/>
                  <a:pt x="10496" y="3308"/>
                  <a:pt x="10478" y="3308"/>
                </a:cubicBezTo>
                <a:lnTo>
                  <a:pt x="212" y="3308"/>
                </a:lnTo>
                <a:cubicBezTo>
                  <a:pt x="198" y="3308"/>
                  <a:pt x="184" y="3307"/>
                  <a:pt x="170" y="3303"/>
                </a:cubicBezTo>
                <a:cubicBezTo>
                  <a:pt x="157" y="3300"/>
                  <a:pt x="143" y="3295"/>
                  <a:pt x="131" y="3288"/>
                </a:cubicBezTo>
                <a:cubicBezTo>
                  <a:pt x="118" y="3282"/>
                  <a:pt x="106" y="3274"/>
                  <a:pt x="94" y="3264"/>
                </a:cubicBezTo>
                <a:cubicBezTo>
                  <a:pt x="82" y="3254"/>
                  <a:pt x="72" y="3243"/>
                  <a:pt x="62" y="3231"/>
                </a:cubicBezTo>
                <a:cubicBezTo>
                  <a:pt x="52" y="3219"/>
                  <a:pt x="43" y="3205"/>
                  <a:pt x="36" y="3191"/>
                </a:cubicBezTo>
                <a:cubicBezTo>
                  <a:pt x="28" y="3176"/>
                  <a:pt x="21" y="3161"/>
                  <a:pt x="16" y="3145"/>
                </a:cubicBezTo>
                <a:cubicBezTo>
                  <a:pt x="11" y="3129"/>
                  <a:pt x="7" y="3113"/>
                  <a:pt x="4" y="3096"/>
                </a:cubicBezTo>
                <a:cubicBezTo>
                  <a:pt x="1" y="3078"/>
                  <a:pt x="0" y="3061"/>
                  <a:pt x="0" y="3044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89" name=""/>
          <p:cNvSpPr/>
          <p:nvPr/>
        </p:nvSpPr>
        <p:spPr>
          <a:xfrm>
            <a:off x="4686120" y="1780920"/>
            <a:ext cx="95760" cy="1190880"/>
          </a:xfrm>
          <a:custGeom>
            <a:avLst/>
            <a:gdLst/>
            <a:ahLst/>
            <a:rect l="0" t="0" r="r" b="b"/>
            <a:pathLst>
              <a:path w="266" h="3308">
                <a:moveTo>
                  <a:pt x="0" y="0"/>
                </a:moveTo>
                <a:lnTo>
                  <a:pt x="266" y="0"/>
                </a:lnTo>
                <a:lnTo>
                  <a:pt x="266" y="3308"/>
                </a:lnTo>
                <a:lnTo>
                  <a:pt x="0" y="3308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838080" y="2257920"/>
            <a:ext cx="21344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サンプリング・量⼦化の仕組み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4952880" y="2010240"/>
            <a:ext cx="106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ライブラリ構成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4952880" y="2257920"/>
            <a:ext cx="396108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s o u n d d e v i c e ,   s o u n d f i l e ,   n u m p y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の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3" name=""/>
          <p:cNvSpPr/>
          <p:nvPr/>
        </p:nvSpPr>
        <p:spPr>
          <a:xfrm>
            <a:off x="590400" y="320004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1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3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3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1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8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8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4" name=""/>
          <p:cNvSpPr/>
          <p:nvPr/>
        </p:nvSpPr>
        <p:spPr>
          <a:xfrm>
            <a:off x="571320" y="320004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4952880" y="2495880"/>
            <a:ext cx="3056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役割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838080" y="3429360"/>
            <a:ext cx="7628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データ構造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7" name=""/>
          <p:cNvSpPr/>
          <p:nvPr/>
        </p:nvSpPr>
        <p:spPr>
          <a:xfrm>
            <a:off x="4705200" y="320004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1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3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3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1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8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8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798" name=""/>
          <p:cNvSpPr/>
          <p:nvPr/>
        </p:nvSpPr>
        <p:spPr>
          <a:xfrm>
            <a:off x="4686120" y="320004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838080" y="3667680"/>
            <a:ext cx="21344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モノラル・ステレオの配列形状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4952880" y="3429360"/>
            <a:ext cx="7628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実践スキル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4952880" y="3667680"/>
            <a:ext cx="18295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録⾳・再⽣・ファイル操作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2" name=""/>
          <p:cNvSpPr/>
          <p:nvPr/>
        </p:nvSpPr>
        <p:spPr>
          <a:xfrm>
            <a:off x="1076040" y="4848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571320" y="4378320"/>
            <a:ext cx="12808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重要なポイント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4" name=""/>
          <p:cNvSpPr/>
          <p:nvPr/>
        </p:nvSpPr>
        <p:spPr>
          <a:xfrm>
            <a:off x="1076040" y="5219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1257120" y="4756320"/>
            <a:ext cx="59680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4 4 1 0 0 H z   =   C D 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 質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ナ イ キ ス ト 定 理 に よ る 理 論 的 根 拠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6" name=""/>
          <p:cNvSpPr/>
          <p:nvPr/>
        </p:nvSpPr>
        <p:spPr>
          <a:xfrm>
            <a:off x="1076040" y="5591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1" y="153"/>
                </a:cubicBezTo>
                <a:cubicBezTo>
                  <a:pt x="101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1257120" y="5127840"/>
            <a:ext cx="48621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N u m py 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配 列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 声 処 理 に お け る 標 準 デ ー タ 形 式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08" name=""/>
          <p:cNvSpPr/>
          <p:nvPr/>
        </p:nvSpPr>
        <p:spPr>
          <a:xfrm>
            <a:off x="1076040" y="5952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257120" y="5499360"/>
            <a:ext cx="51724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f l o a t 3 2   v s   i n t 1 6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: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⽤ 途 に 応 じ た デ ー タ 型 選 択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10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811" name="" descr=""/>
          <p:cNvPicPr/>
          <p:nvPr/>
        </p:nvPicPr>
        <p:blipFill>
          <a:blip r:embed="rId2"/>
          <a:stretch/>
        </p:blipFill>
        <p:spPr>
          <a:xfrm>
            <a:off x="8632080" y="6388560"/>
            <a:ext cx="2588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2" name=""/>
          <p:cNvSpPr/>
          <p:nvPr/>
        </p:nvSpPr>
        <p:spPr>
          <a:xfrm>
            <a:off x="8631720" y="6388560"/>
            <a:ext cx="259560" cy="204480"/>
          </a:xfrm>
          <a:custGeom>
            <a:avLst/>
            <a:gdLst/>
            <a:ahLst/>
            <a:rect l="0" t="0" r="r" b="b"/>
            <a:pathLst>
              <a:path w="721" h="568">
                <a:moveTo>
                  <a:pt x="0" y="0"/>
                </a:moveTo>
                <a:lnTo>
                  <a:pt x="721" y="0"/>
                </a:lnTo>
                <a:lnTo>
                  <a:pt x="72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1257120" y="5861160"/>
            <a:ext cx="33930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⾮ 同 期 処 理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s d . wa i t ( )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の 重 要 性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14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1 8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8687520" y="6427800"/>
            <a:ext cx="14544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1 8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51" name=""/>
          <p:cNvSpPr/>
          <p:nvPr/>
        </p:nvSpPr>
        <p:spPr>
          <a:xfrm>
            <a:off x="571320" y="20095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2" name=""/>
          <p:cNvSpPr/>
          <p:nvPr/>
        </p:nvSpPr>
        <p:spPr>
          <a:xfrm>
            <a:off x="1076040" y="2733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819000" y="2018160"/>
            <a:ext cx="122004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本⽇の内容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54" name=""/>
          <p:cNvSpPr/>
          <p:nvPr/>
        </p:nvSpPr>
        <p:spPr>
          <a:xfrm>
            <a:off x="1076040" y="3105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257120" y="2641680"/>
            <a:ext cx="38566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⾳声データの基本理論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（アナログ→デジタル変換）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56" name=""/>
          <p:cNvSpPr/>
          <p:nvPr/>
        </p:nvSpPr>
        <p:spPr>
          <a:xfrm>
            <a:off x="1076040" y="3476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257120" y="3013200"/>
            <a:ext cx="21801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主要ライブラリの役割と特徴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58" name=""/>
          <p:cNvSpPr/>
          <p:nvPr/>
        </p:nvSpPr>
        <p:spPr>
          <a:xfrm>
            <a:off x="1076040" y="3838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257120" y="3384720"/>
            <a:ext cx="20124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実践︓録⾳・再⽣・可視化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60" name=""/>
          <p:cNvSpPr/>
          <p:nvPr/>
        </p:nvSpPr>
        <p:spPr>
          <a:xfrm>
            <a:off x="1076040" y="4209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257120" y="3746520"/>
            <a:ext cx="16772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⾳声エフェクトの実装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62" name=""/>
          <p:cNvSpPr/>
          <p:nvPr/>
        </p:nvSpPr>
        <p:spPr>
          <a:xfrm>
            <a:off x="107604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257120" y="4118040"/>
            <a:ext cx="17640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WAV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ファイルの扱い⽅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64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8711280" y="6388560"/>
            <a:ext cx="1796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8710920" y="6388560"/>
            <a:ext cx="180360" cy="204480"/>
          </a:xfrm>
          <a:custGeom>
            <a:avLst/>
            <a:gdLst/>
            <a:ahLst/>
            <a:rect l="0" t="0" r="r" b="b"/>
            <a:pathLst>
              <a:path w="501" h="568">
                <a:moveTo>
                  <a:pt x="0" y="0"/>
                </a:moveTo>
                <a:lnTo>
                  <a:pt x="501" y="0"/>
                </a:lnTo>
                <a:lnTo>
                  <a:pt x="50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257120" y="4489560"/>
            <a:ext cx="28504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⾼度な⾳声処理（合成・認識・加⼯）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2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2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2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9440" y="2831760"/>
            <a:ext cx="8204760" cy="911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469080" y="2831400"/>
            <a:ext cx="8205840" cy="911880"/>
          </a:xfrm>
          <a:custGeom>
            <a:avLst/>
            <a:gdLst/>
            <a:ahLst/>
            <a:rect l="0" t="0" r="r" b="b"/>
            <a:pathLst>
              <a:path w="22794" h="2533">
                <a:moveTo>
                  <a:pt x="284" y="442"/>
                </a:moveTo>
                <a:lnTo>
                  <a:pt x="284" y="1872"/>
                </a:lnTo>
                <a:cubicBezTo>
                  <a:pt x="284" y="1907"/>
                  <a:pt x="291" y="1941"/>
                  <a:pt x="304" y="1973"/>
                </a:cubicBezTo>
                <a:cubicBezTo>
                  <a:pt x="318" y="2006"/>
                  <a:pt x="337" y="2034"/>
                  <a:pt x="361" y="2059"/>
                </a:cubicBezTo>
                <a:cubicBezTo>
                  <a:pt x="386" y="2084"/>
                  <a:pt x="415" y="2103"/>
                  <a:pt x="447" y="2117"/>
                </a:cubicBezTo>
                <a:cubicBezTo>
                  <a:pt x="480" y="2130"/>
                  <a:pt x="513" y="2137"/>
                  <a:pt x="549" y="2137"/>
                </a:cubicBezTo>
                <a:lnTo>
                  <a:pt x="22245" y="2137"/>
                </a:lnTo>
                <a:cubicBezTo>
                  <a:pt x="22280" y="2137"/>
                  <a:pt x="22314" y="2130"/>
                  <a:pt x="22347" y="2117"/>
                </a:cubicBezTo>
                <a:cubicBezTo>
                  <a:pt x="22379" y="2103"/>
                  <a:pt x="22408" y="2084"/>
                  <a:pt x="22433" y="2059"/>
                </a:cubicBezTo>
                <a:cubicBezTo>
                  <a:pt x="22457" y="2034"/>
                  <a:pt x="22476" y="2006"/>
                  <a:pt x="22490" y="1973"/>
                </a:cubicBezTo>
                <a:cubicBezTo>
                  <a:pt x="22503" y="1941"/>
                  <a:pt x="22510" y="1907"/>
                  <a:pt x="22510" y="1872"/>
                </a:cubicBezTo>
                <a:lnTo>
                  <a:pt x="22510" y="442"/>
                </a:lnTo>
                <a:cubicBezTo>
                  <a:pt x="22510" y="407"/>
                  <a:pt x="22503" y="374"/>
                  <a:pt x="22490" y="341"/>
                </a:cubicBezTo>
                <a:cubicBezTo>
                  <a:pt x="22476" y="309"/>
                  <a:pt x="22457" y="280"/>
                  <a:pt x="22433" y="255"/>
                </a:cubicBezTo>
                <a:cubicBezTo>
                  <a:pt x="22408" y="231"/>
                  <a:pt x="22379" y="211"/>
                  <a:pt x="22347" y="198"/>
                </a:cubicBezTo>
                <a:cubicBezTo>
                  <a:pt x="22314" y="185"/>
                  <a:pt x="22280" y="178"/>
                  <a:pt x="22245" y="178"/>
                </a:cubicBezTo>
                <a:lnTo>
                  <a:pt x="549" y="178"/>
                </a:lnTo>
                <a:cubicBezTo>
                  <a:pt x="513" y="178"/>
                  <a:pt x="480" y="185"/>
                  <a:pt x="447" y="198"/>
                </a:cubicBezTo>
                <a:cubicBezTo>
                  <a:pt x="415" y="211"/>
                  <a:pt x="386" y="231"/>
                  <a:pt x="361" y="255"/>
                </a:cubicBezTo>
                <a:cubicBezTo>
                  <a:pt x="337" y="280"/>
                  <a:pt x="318" y="309"/>
                  <a:pt x="304" y="341"/>
                </a:cubicBezTo>
                <a:cubicBezTo>
                  <a:pt x="291" y="374"/>
                  <a:pt x="284" y="407"/>
                  <a:pt x="284" y="442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2533"/>
                </a:lnTo>
                <a:lnTo>
                  <a:pt x="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175" name=""/>
          <p:cNvSpPr/>
          <p:nvPr/>
        </p:nvSpPr>
        <p:spPr>
          <a:xfrm>
            <a:off x="577440" y="2901240"/>
            <a:ext cx="56160" cy="56520"/>
          </a:xfrm>
          <a:custGeom>
            <a:avLst/>
            <a:gdLst/>
            <a:ahLst/>
            <a:rect l="0" t="0" r="r" b="b"/>
            <a:pathLst>
              <a:path w="156" h="157">
                <a:moveTo>
                  <a:pt x="3" y="148"/>
                </a:moveTo>
                <a:cubicBezTo>
                  <a:pt x="17" y="116"/>
                  <a:pt x="37" y="87"/>
                  <a:pt x="61" y="61"/>
                </a:cubicBezTo>
                <a:cubicBezTo>
                  <a:pt x="86" y="37"/>
                  <a:pt x="115" y="17"/>
                  <a:pt x="147" y="4"/>
                </a:cubicBezTo>
                <a:cubicBezTo>
                  <a:pt x="150" y="3"/>
                  <a:pt x="153" y="2"/>
                  <a:pt x="156" y="0"/>
                </a:cubicBezTo>
                <a:lnTo>
                  <a:pt x="0" y="157"/>
                </a:lnTo>
                <a:cubicBezTo>
                  <a:pt x="1" y="154"/>
                  <a:pt x="2" y="151"/>
                  <a:pt x="3" y="148"/>
                </a:cubicBezTo>
                <a:close/>
              </a:path>
            </a:pathLst>
          </a:custGeom>
          <a:solidFill>
            <a:srgbClr val="f39c1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6" name=""/>
          <p:cNvSpPr/>
          <p:nvPr/>
        </p:nvSpPr>
        <p:spPr>
          <a:xfrm>
            <a:off x="571320" y="2895480"/>
            <a:ext cx="136440" cy="136440"/>
          </a:xfrm>
          <a:custGeom>
            <a:avLst/>
            <a:gdLst/>
            <a:ahLst/>
            <a:rect l="0" t="0" r="r" b="b"/>
            <a:pathLst>
              <a:path w="379" h="379">
                <a:moveTo>
                  <a:pt x="17" y="173"/>
                </a:moveTo>
                <a:lnTo>
                  <a:pt x="173" y="16"/>
                </a:lnTo>
                <a:cubicBezTo>
                  <a:pt x="203" y="5"/>
                  <a:pt x="234" y="0"/>
                  <a:pt x="266" y="0"/>
                </a:cubicBezTo>
                <a:lnTo>
                  <a:pt x="379" y="0"/>
                </a:lnTo>
                <a:lnTo>
                  <a:pt x="0" y="379"/>
                </a:lnTo>
                <a:lnTo>
                  <a:pt x="0" y="265"/>
                </a:lnTo>
                <a:cubicBezTo>
                  <a:pt x="0" y="234"/>
                  <a:pt x="6" y="203"/>
                  <a:pt x="17" y="173"/>
                </a:cubicBezTo>
                <a:close/>
              </a:path>
            </a:pathLst>
          </a:custGeom>
          <a:solidFill>
            <a:srgbClr val="f39d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7" name=""/>
          <p:cNvSpPr/>
          <p:nvPr/>
        </p:nvSpPr>
        <p:spPr>
          <a:xfrm>
            <a:off x="571320" y="2895480"/>
            <a:ext cx="204480" cy="204480"/>
          </a:xfrm>
          <a:custGeom>
            <a:avLst/>
            <a:gdLst/>
            <a:ahLst/>
            <a:rect l="0" t="0" r="r" b="b"/>
            <a:pathLst>
              <a:path w="568" h="568">
                <a:moveTo>
                  <a:pt x="568" y="0"/>
                </a:moveTo>
                <a:lnTo>
                  <a:pt x="0" y="568"/>
                </a:lnTo>
                <a:lnTo>
                  <a:pt x="0" y="379"/>
                </a:lnTo>
                <a:lnTo>
                  <a:pt x="378" y="0"/>
                </a:lnTo>
                <a:lnTo>
                  <a:pt x="568" y="0"/>
                </a:lnTo>
                <a:close/>
              </a:path>
            </a:pathLst>
          </a:custGeom>
          <a:solidFill>
            <a:srgbClr val="f39d1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8" name=""/>
          <p:cNvSpPr/>
          <p:nvPr/>
        </p:nvSpPr>
        <p:spPr>
          <a:xfrm>
            <a:off x="571320" y="2895480"/>
            <a:ext cx="272520" cy="272520"/>
          </a:xfrm>
          <a:custGeom>
            <a:avLst/>
            <a:gdLst/>
            <a:ahLst/>
            <a:rect l="0" t="0" r="r" b="b"/>
            <a:pathLst>
              <a:path w="757" h="757">
                <a:moveTo>
                  <a:pt x="757" y="0"/>
                </a:moveTo>
                <a:lnTo>
                  <a:pt x="0" y="757"/>
                </a:lnTo>
                <a:lnTo>
                  <a:pt x="0" y="567"/>
                </a:lnTo>
                <a:lnTo>
                  <a:pt x="568" y="0"/>
                </a:lnTo>
                <a:lnTo>
                  <a:pt x="757" y="0"/>
                </a:lnTo>
                <a:close/>
              </a:path>
            </a:pathLst>
          </a:custGeom>
          <a:solidFill>
            <a:srgbClr val="f39d1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79" name=""/>
          <p:cNvSpPr/>
          <p:nvPr/>
        </p:nvSpPr>
        <p:spPr>
          <a:xfrm>
            <a:off x="571320" y="2895480"/>
            <a:ext cx="340560" cy="340200"/>
          </a:xfrm>
          <a:custGeom>
            <a:avLst/>
            <a:gdLst/>
            <a:ahLst/>
            <a:rect l="0" t="0" r="r" b="b"/>
            <a:pathLst>
              <a:path w="946" h="945">
                <a:moveTo>
                  <a:pt x="946" y="0"/>
                </a:moveTo>
                <a:lnTo>
                  <a:pt x="0" y="945"/>
                </a:lnTo>
                <a:lnTo>
                  <a:pt x="0" y="756"/>
                </a:lnTo>
                <a:lnTo>
                  <a:pt x="756" y="0"/>
                </a:lnTo>
                <a:lnTo>
                  <a:pt x="946" y="0"/>
                </a:lnTo>
                <a:close/>
              </a:path>
            </a:pathLst>
          </a:custGeom>
          <a:solidFill>
            <a:srgbClr val="f39e1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0" name=""/>
          <p:cNvSpPr/>
          <p:nvPr/>
        </p:nvSpPr>
        <p:spPr>
          <a:xfrm>
            <a:off x="571320" y="2895480"/>
            <a:ext cx="408600" cy="408240"/>
          </a:xfrm>
          <a:custGeom>
            <a:avLst/>
            <a:gdLst/>
            <a:ahLst/>
            <a:rect l="0" t="0" r="r" b="b"/>
            <a:pathLst>
              <a:path w="1135" h="1134">
                <a:moveTo>
                  <a:pt x="1135" y="0"/>
                </a:moveTo>
                <a:lnTo>
                  <a:pt x="0" y="1134"/>
                </a:lnTo>
                <a:lnTo>
                  <a:pt x="0" y="945"/>
                </a:lnTo>
                <a:lnTo>
                  <a:pt x="946" y="0"/>
                </a:lnTo>
                <a:lnTo>
                  <a:pt x="1135" y="0"/>
                </a:lnTo>
                <a:close/>
              </a:path>
            </a:pathLst>
          </a:custGeom>
          <a:solidFill>
            <a:srgbClr val="f39e1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1" name=""/>
          <p:cNvSpPr/>
          <p:nvPr/>
        </p:nvSpPr>
        <p:spPr>
          <a:xfrm>
            <a:off x="571320" y="2895480"/>
            <a:ext cx="476640" cy="476280"/>
          </a:xfrm>
          <a:custGeom>
            <a:avLst/>
            <a:gdLst/>
            <a:ahLst/>
            <a:rect l="0" t="0" r="r" b="b"/>
            <a:pathLst>
              <a:path w="1324" h="1323">
                <a:moveTo>
                  <a:pt x="1324" y="0"/>
                </a:moveTo>
                <a:lnTo>
                  <a:pt x="0" y="1323"/>
                </a:lnTo>
                <a:lnTo>
                  <a:pt x="0" y="1134"/>
                </a:lnTo>
                <a:lnTo>
                  <a:pt x="1135" y="0"/>
                </a:lnTo>
                <a:lnTo>
                  <a:pt x="1324" y="0"/>
                </a:lnTo>
                <a:close/>
              </a:path>
            </a:pathLst>
          </a:custGeom>
          <a:solidFill>
            <a:srgbClr val="f39e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2" name=""/>
          <p:cNvSpPr/>
          <p:nvPr/>
        </p:nvSpPr>
        <p:spPr>
          <a:xfrm>
            <a:off x="571320" y="2895480"/>
            <a:ext cx="544320" cy="544320"/>
          </a:xfrm>
          <a:custGeom>
            <a:avLst/>
            <a:gdLst/>
            <a:ahLst/>
            <a:rect l="0" t="0" r="r" b="b"/>
            <a:pathLst>
              <a:path w="1512" h="1512">
                <a:moveTo>
                  <a:pt x="1512" y="0"/>
                </a:moveTo>
                <a:lnTo>
                  <a:pt x="0" y="1512"/>
                </a:lnTo>
                <a:lnTo>
                  <a:pt x="0" y="1323"/>
                </a:lnTo>
                <a:lnTo>
                  <a:pt x="1324" y="0"/>
                </a:lnTo>
                <a:lnTo>
                  <a:pt x="1512" y="0"/>
                </a:lnTo>
                <a:close/>
              </a:path>
            </a:pathLst>
          </a:custGeom>
          <a:solidFill>
            <a:srgbClr val="f49f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3" name=""/>
          <p:cNvSpPr/>
          <p:nvPr/>
        </p:nvSpPr>
        <p:spPr>
          <a:xfrm>
            <a:off x="571320" y="2895480"/>
            <a:ext cx="612360" cy="612360"/>
          </a:xfrm>
          <a:custGeom>
            <a:avLst/>
            <a:gdLst/>
            <a:ahLst/>
            <a:rect l="0" t="0" r="r" b="b"/>
            <a:pathLst>
              <a:path w="1701" h="1701">
                <a:moveTo>
                  <a:pt x="1701" y="0"/>
                </a:moveTo>
                <a:lnTo>
                  <a:pt x="0" y="1701"/>
                </a:lnTo>
                <a:cubicBezTo>
                  <a:pt x="0" y="1699"/>
                  <a:pt x="0" y="1696"/>
                  <a:pt x="0" y="1694"/>
                </a:cubicBezTo>
                <a:lnTo>
                  <a:pt x="0" y="1512"/>
                </a:lnTo>
                <a:lnTo>
                  <a:pt x="1512" y="0"/>
                </a:lnTo>
                <a:lnTo>
                  <a:pt x="1701" y="0"/>
                </a:lnTo>
                <a:close/>
              </a:path>
            </a:pathLst>
          </a:custGeom>
          <a:solidFill>
            <a:srgbClr val="f49f1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4" name=""/>
          <p:cNvSpPr/>
          <p:nvPr/>
        </p:nvSpPr>
        <p:spPr>
          <a:xfrm>
            <a:off x="571320" y="2895480"/>
            <a:ext cx="680400" cy="663840"/>
          </a:xfrm>
          <a:custGeom>
            <a:avLst/>
            <a:gdLst/>
            <a:ahLst/>
            <a:rect l="0" t="0" r="r" b="b"/>
            <a:pathLst>
              <a:path w="1890" h="1844">
                <a:moveTo>
                  <a:pt x="1890" y="0"/>
                </a:moveTo>
                <a:lnTo>
                  <a:pt x="46" y="1844"/>
                </a:lnTo>
                <a:cubicBezTo>
                  <a:pt x="36" y="1829"/>
                  <a:pt x="27" y="1813"/>
                  <a:pt x="20" y="1795"/>
                </a:cubicBezTo>
                <a:cubicBezTo>
                  <a:pt x="8" y="1765"/>
                  <a:pt x="1" y="1734"/>
                  <a:pt x="0" y="1701"/>
                </a:cubicBezTo>
                <a:lnTo>
                  <a:pt x="1701" y="0"/>
                </a:lnTo>
                <a:lnTo>
                  <a:pt x="1890" y="0"/>
                </a:lnTo>
                <a:close/>
              </a:path>
            </a:pathLst>
          </a:custGeom>
          <a:solidFill>
            <a:srgbClr val="f49f1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5" name=""/>
          <p:cNvSpPr/>
          <p:nvPr/>
        </p:nvSpPr>
        <p:spPr>
          <a:xfrm>
            <a:off x="587880" y="2895480"/>
            <a:ext cx="688680" cy="677160"/>
          </a:xfrm>
          <a:custGeom>
            <a:avLst/>
            <a:gdLst/>
            <a:ahLst/>
            <a:rect l="0" t="0" r="r" b="b"/>
            <a:pathLst>
              <a:path w="1913" h="1881">
                <a:moveTo>
                  <a:pt x="1913" y="0"/>
                </a:moveTo>
                <a:lnTo>
                  <a:pt x="31" y="1881"/>
                </a:lnTo>
                <a:cubicBezTo>
                  <a:pt x="20" y="1870"/>
                  <a:pt x="9" y="1857"/>
                  <a:pt x="0" y="1844"/>
                </a:cubicBezTo>
                <a:lnTo>
                  <a:pt x="1844" y="0"/>
                </a:lnTo>
                <a:lnTo>
                  <a:pt x="1913" y="0"/>
                </a:lnTo>
                <a:close/>
              </a:path>
            </a:pathLst>
          </a:custGeom>
          <a:solidFill>
            <a:srgbClr val="f4a0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6" name=""/>
          <p:cNvSpPr/>
          <p:nvPr/>
        </p:nvSpPr>
        <p:spPr>
          <a:xfrm>
            <a:off x="599040" y="2895480"/>
            <a:ext cx="720720" cy="695160"/>
          </a:xfrm>
          <a:custGeom>
            <a:avLst/>
            <a:gdLst/>
            <a:ahLst/>
            <a:rect l="0" t="0" r="r" b="b"/>
            <a:pathLst>
              <a:path w="2002" h="1931">
                <a:moveTo>
                  <a:pt x="2002" y="0"/>
                </a:moveTo>
                <a:lnTo>
                  <a:pt x="71" y="1931"/>
                </a:lnTo>
                <a:cubicBezTo>
                  <a:pt x="45" y="1919"/>
                  <a:pt x="21" y="1902"/>
                  <a:pt x="0" y="1881"/>
                </a:cubicBezTo>
                <a:lnTo>
                  <a:pt x="1882" y="0"/>
                </a:lnTo>
                <a:lnTo>
                  <a:pt x="2002" y="0"/>
                </a:lnTo>
                <a:close/>
              </a:path>
            </a:pathLst>
          </a:custGeom>
          <a:solidFill>
            <a:srgbClr val="f4a0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7" name=""/>
          <p:cNvSpPr/>
          <p:nvPr/>
        </p:nvSpPr>
        <p:spPr>
          <a:xfrm>
            <a:off x="624600" y="2895480"/>
            <a:ext cx="763200" cy="705240"/>
          </a:xfrm>
          <a:custGeom>
            <a:avLst/>
            <a:gdLst/>
            <a:ahLst/>
            <a:rect l="0" t="0" r="r" b="b"/>
            <a:pathLst>
              <a:path w="2120" h="1959">
                <a:moveTo>
                  <a:pt x="2120" y="0"/>
                </a:moveTo>
                <a:lnTo>
                  <a:pt x="161" y="1959"/>
                </a:lnTo>
                <a:lnTo>
                  <a:pt x="117" y="1959"/>
                </a:lnTo>
                <a:cubicBezTo>
                  <a:pt x="81" y="1959"/>
                  <a:pt x="48" y="1952"/>
                  <a:pt x="15" y="1939"/>
                </a:cubicBezTo>
                <a:cubicBezTo>
                  <a:pt x="10" y="1936"/>
                  <a:pt x="5" y="1934"/>
                  <a:pt x="0" y="1931"/>
                </a:cubicBezTo>
                <a:lnTo>
                  <a:pt x="1931" y="0"/>
                </a:lnTo>
                <a:lnTo>
                  <a:pt x="2120" y="0"/>
                </a:lnTo>
                <a:close/>
              </a:path>
            </a:pathLst>
          </a:custGeom>
          <a:solidFill>
            <a:srgbClr val="f4a0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8" name=""/>
          <p:cNvSpPr/>
          <p:nvPr/>
        </p:nvSpPr>
        <p:spPr>
          <a:xfrm>
            <a:off x="6825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11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89" name=""/>
          <p:cNvSpPr/>
          <p:nvPr/>
        </p:nvSpPr>
        <p:spPr>
          <a:xfrm>
            <a:off x="7506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11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0" name=""/>
          <p:cNvSpPr/>
          <p:nvPr/>
        </p:nvSpPr>
        <p:spPr>
          <a:xfrm>
            <a:off x="8186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11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1" name=""/>
          <p:cNvSpPr/>
          <p:nvPr/>
        </p:nvSpPr>
        <p:spPr>
          <a:xfrm>
            <a:off x="8866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2" name=""/>
          <p:cNvSpPr/>
          <p:nvPr/>
        </p:nvSpPr>
        <p:spPr>
          <a:xfrm>
            <a:off x="9547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2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3" name=""/>
          <p:cNvSpPr/>
          <p:nvPr/>
        </p:nvSpPr>
        <p:spPr>
          <a:xfrm>
            <a:off x="10227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21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4" name=""/>
          <p:cNvSpPr/>
          <p:nvPr/>
        </p:nvSpPr>
        <p:spPr>
          <a:xfrm>
            <a:off x="10908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4a31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5" name=""/>
          <p:cNvSpPr/>
          <p:nvPr/>
        </p:nvSpPr>
        <p:spPr>
          <a:xfrm>
            <a:off x="1158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3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6" name=""/>
          <p:cNvSpPr/>
          <p:nvPr/>
        </p:nvSpPr>
        <p:spPr>
          <a:xfrm>
            <a:off x="1226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42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7" name=""/>
          <p:cNvSpPr/>
          <p:nvPr/>
        </p:nvSpPr>
        <p:spPr>
          <a:xfrm>
            <a:off x="12949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5a42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8" name=""/>
          <p:cNvSpPr/>
          <p:nvPr/>
        </p:nvSpPr>
        <p:spPr>
          <a:xfrm>
            <a:off x="13629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5a42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199" name=""/>
          <p:cNvSpPr/>
          <p:nvPr/>
        </p:nvSpPr>
        <p:spPr>
          <a:xfrm>
            <a:off x="14306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52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0" name=""/>
          <p:cNvSpPr/>
          <p:nvPr/>
        </p:nvSpPr>
        <p:spPr>
          <a:xfrm>
            <a:off x="14986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52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1" name=""/>
          <p:cNvSpPr/>
          <p:nvPr/>
        </p:nvSpPr>
        <p:spPr>
          <a:xfrm>
            <a:off x="15667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52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2" name=""/>
          <p:cNvSpPr/>
          <p:nvPr/>
        </p:nvSpPr>
        <p:spPr>
          <a:xfrm>
            <a:off x="16347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62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3" name=""/>
          <p:cNvSpPr/>
          <p:nvPr/>
        </p:nvSpPr>
        <p:spPr>
          <a:xfrm>
            <a:off x="17028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6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4" name=""/>
          <p:cNvSpPr/>
          <p:nvPr/>
        </p:nvSpPr>
        <p:spPr>
          <a:xfrm>
            <a:off x="1770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6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5" name=""/>
          <p:cNvSpPr/>
          <p:nvPr/>
        </p:nvSpPr>
        <p:spPr>
          <a:xfrm>
            <a:off x="1838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7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6" name=""/>
          <p:cNvSpPr/>
          <p:nvPr/>
        </p:nvSpPr>
        <p:spPr>
          <a:xfrm>
            <a:off x="19069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7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7" name=""/>
          <p:cNvSpPr/>
          <p:nvPr/>
        </p:nvSpPr>
        <p:spPr>
          <a:xfrm>
            <a:off x="19749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5a82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8" name=""/>
          <p:cNvSpPr/>
          <p:nvPr/>
        </p:nvSpPr>
        <p:spPr>
          <a:xfrm>
            <a:off x="20430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82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09" name=""/>
          <p:cNvSpPr/>
          <p:nvPr/>
        </p:nvSpPr>
        <p:spPr>
          <a:xfrm>
            <a:off x="21110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82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0" name=""/>
          <p:cNvSpPr/>
          <p:nvPr/>
        </p:nvSpPr>
        <p:spPr>
          <a:xfrm>
            <a:off x="21790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9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1" name=""/>
          <p:cNvSpPr/>
          <p:nvPr/>
        </p:nvSpPr>
        <p:spPr>
          <a:xfrm>
            <a:off x="22471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6a9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2" name=""/>
          <p:cNvSpPr/>
          <p:nvPr/>
        </p:nvSpPr>
        <p:spPr>
          <a:xfrm>
            <a:off x="23151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6a9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3" name=""/>
          <p:cNvSpPr/>
          <p:nvPr/>
        </p:nvSpPr>
        <p:spPr>
          <a:xfrm>
            <a:off x="2382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a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4" name=""/>
          <p:cNvSpPr/>
          <p:nvPr/>
        </p:nvSpPr>
        <p:spPr>
          <a:xfrm>
            <a:off x="2450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a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5" name=""/>
          <p:cNvSpPr/>
          <p:nvPr/>
        </p:nvSpPr>
        <p:spPr>
          <a:xfrm>
            <a:off x="25189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b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6" name=""/>
          <p:cNvSpPr/>
          <p:nvPr/>
        </p:nvSpPr>
        <p:spPr>
          <a:xfrm>
            <a:off x="25869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b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7" name=""/>
          <p:cNvSpPr/>
          <p:nvPr/>
        </p:nvSpPr>
        <p:spPr>
          <a:xfrm>
            <a:off x="26550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b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8" name=""/>
          <p:cNvSpPr/>
          <p:nvPr/>
        </p:nvSpPr>
        <p:spPr>
          <a:xfrm>
            <a:off x="27230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c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19" name=""/>
          <p:cNvSpPr/>
          <p:nvPr/>
        </p:nvSpPr>
        <p:spPr>
          <a:xfrm>
            <a:off x="27910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c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0" name=""/>
          <p:cNvSpPr/>
          <p:nvPr/>
        </p:nvSpPr>
        <p:spPr>
          <a:xfrm>
            <a:off x="28591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6ac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1" name=""/>
          <p:cNvSpPr/>
          <p:nvPr/>
        </p:nvSpPr>
        <p:spPr>
          <a:xfrm>
            <a:off x="29271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d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2" name=""/>
          <p:cNvSpPr/>
          <p:nvPr/>
        </p:nvSpPr>
        <p:spPr>
          <a:xfrm>
            <a:off x="29952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d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3" name=""/>
          <p:cNvSpPr/>
          <p:nvPr/>
        </p:nvSpPr>
        <p:spPr>
          <a:xfrm>
            <a:off x="30632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d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4" name=""/>
          <p:cNvSpPr/>
          <p:nvPr/>
        </p:nvSpPr>
        <p:spPr>
          <a:xfrm>
            <a:off x="31312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e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5" name=""/>
          <p:cNvSpPr/>
          <p:nvPr/>
        </p:nvSpPr>
        <p:spPr>
          <a:xfrm>
            <a:off x="31993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7ae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6" name=""/>
          <p:cNvSpPr/>
          <p:nvPr/>
        </p:nvSpPr>
        <p:spPr>
          <a:xfrm>
            <a:off x="32673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7af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7" name=""/>
          <p:cNvSpPr/>
          <p:nvPr/>
        </p:nvSpPr>
        <p:spPr>
          <a:xfrm>
            <a:off x="33350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f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8" name=""/>
          <p:cNvSpPr/>
          <p:nvPr/>
        </p:nvSpPr>
        <p:spPr>
          <a:xfrm>
            <a:off x="34030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af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29" name=""/>
          <p:cNvSpPr/>
          <p:nvPr/>
        </p:nvSpPr>
        <p:spPr>
          <a:xfrm>
            <a:off x="34711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b0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0" name=""/>
          <p:cNvSpPr/>
          <p:nvPr/>
        </p:nvSpPr>
        <p:spPr>
          <a:xfrm>
            <a:off x="35391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b0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1" name=""/>
          <p:cNvSpPr/>
          <p:nvPr/>
        </p:nvSpPr>
        <p:spPr>
          <a:xfrm>
            <a:off x="36072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b0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2" name=""/>
          <p:cNvSpPr/>
          <p:nvPr/>
        </p:nvSpPr>
        <p:spPr>
          <a:xfrm>
            <a:off x="36752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b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3" name=""/>
          <p:cNvSpPr/>
          <p:nvPr/>
        </p:nvSpPr>
        <p:spPr>
          <a:xfrm>
            <a:off x="37432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7b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4" name=""/>
          <p:cNvSpPr/>
          <p:nvPr/>
        </p:nvSpPr>
        <p:spPr>
          <a:xfrm>
            <a:off x="38113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1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5" name=""/>
          <p:cNvSpPr/>
          <p:nvPr/>
        </p:nvSpPr>
        <p:spPr>
          <a:xfrm>
            <a:off x="38793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2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6" name=""/>
          <p:cNvSpPr/>
          <p:nvPr/>
        </p:nvSpPr>
        <p:spPr>
          <a:xfrm>
            <a:off x="39474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2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7" name=""/>
          <p:cNvSpPr/>
          <p:nvPr/>
        </p:nvSpPr>
        <p:spPr>
          <a:xfrm>
            <a:off x="40154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3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8" name=""/>
          <p:cNvSpPr/>
          <p:nvPr/>
        </p:nvSpPr>
        <p:spPr>
          <a:xfrm>
            <a:off x="40834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33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39" name=""/>
          <p:cNvSpPr/>
          <p:nvPr/>
        </p:nvSpPr>
        <p:spPr>
          <a:xfrm>
            <a:off x="41515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8b3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0" name=""/>
          <p:cNvSpPr/>
          <p:nvPr/>
        </p:nvSpPr>
        <p:spPr>
          <a:xfrm>
            <a:off x="42195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8b4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1" name=""/>
          <p:cNvSpPr/>
          <p:nvPr/>
        </p:nvSpPr>
        <p:spPr>
          <a:xfrm>
            <a:off x="42872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44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2" name=""/>
          <p:cNvSpPr/>
          <p:nvPr/>
        </p:nvSpPr>
        <p:spPr>
          <a:xfrm>
            <a:off x="43552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44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3" name=""/>
          <p:cNvSpPr/>
          <p:nvPr/>
        </p:nvSpPr>
        <p:spPr>
          <a:xfrm>
            <a:off x="44233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54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4" name=""/>
          <p:cNvSpPr/>
          <p:nvPr/>
        </p:nvSpPr>
        <p:spPr>
          <a:xfrm>
            <a:off x="44913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54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5" name=""/>
          <p:cNvSpPr/>
          <p:nvPr/>
        </p:nvSpPr>
        <p:spPr>
          <a:xfrm>
            <a:off x="45594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8b6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6" name=""/>
          <p:cNvSpPr/>
          <p:nvPr/>
        </p:nvSpPr>
        <p:spPr>
          <a:xfrm>
            <a:off x="46274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7" name=""/>
          <p:cNvSpPr/>
          <p:nvPr/>
        </p:nvSpPr>
        <p:spPr>
          <a:xfrm>
            <a:off x="46954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8" name=""/>
          <p:cNvSpPr/>
          <p:nvPr/>
        </p:nvSpPr>
        <p:spPr>
          <a:xfrm>
            <a:off x="47635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7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49" name=""/>
          <p:cNvSpPr/>
          <p:nvPr/>
        </p:nvSpPr>
        <p:spPr>
          <a:xfrm>
            <a:off x="48315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7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0" name=""/>
          <p:cNvSpPr/>
          <p:nvPr/>
        </p:nvSpPr>
        <p:spPr>
          <a:xfrm>
            <a:off x="48996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74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1" name=""/>
          <p:cNvSpPr/>
          <p:nvPr/>
        </p:nvSpPr>
        <p:spPr>
          <a:xfrm>
            <a:off x="49676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84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2" name=""/>
          <p:cNvSpPr/>
          <p:nvPr/>
        </p:nvSpPr>
        <p:spPr>
          <a:xfrm>
            <a:off x="50356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84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3" name=""/>
          <p:cNvSpPr/>
          <p:nvPr/>
        </p:nvSpPr>
        <p:spPr>
          <a:xfrm>
            <a:off x="51037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9b8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4" name=""/>
          <p:cNvSpPr/>
          <p:nvPr/>
        </p:nvSpPr>
        <p:spPr>
          <a:xfrm>
            <a:off x="51717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9b9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5" name=""/>
          <p:cNvSpPr/>
          <p:nvPr/>
        </p:nvSpPr>
        <p:spPr>
          <a:xfrm>
            <a:off x="52394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94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6" name=""/>
          <p:cNvSpPr/>
          <p:nvPr/>
        </p:nvSpPr>
        <p:spPr>
          <a:xfrm>
            <a:off x="53074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a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7" name=""/>
          <p:cNvSpPr/>
          <p:nvPr/>
        </p:nvSpPr>
        <p:spPr>
          <a:xfrm>
            <a:off x="53755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a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8" name=""/>
          <p:cNvSpPr/>
          <p:nvPr/>
        </p:nvSpPr>
        <p:spPr>
          <a:xfrm>
            <a:off x="54435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9ba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59" name=""/>
          <p:cNvSpPr/>
          <p:nvPr/>
        </p:nvSpPr>
        <p:spPr>
          <a:xfrm>
            <a:off x="55116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b4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0" name=""/>
          <p:cNvSpPr/>
          <p:nvPr/>
        </p:nvSpPr>
        <p:spPr>
          <a:xfrm>
            <a:off x="55796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b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1" name=""/>
          <p:cNvSpPr/>
          <p:nvPr/>
        </p:nvSpPr>
        <p:spPr>
          <a:xfrm>
            <a:off x="56476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b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2" name=""/>
          <p:cNvSpPr/>
          <p:nvPr/>
        </p:nvSpPr>
        <p:spPr>
          <a:xfrm>
            <a:off x="57157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c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3" name=""/>
          <p:cNvSpPr/>
          <p:nvPr/>
        </p:nvSpPr>
        <p:spPr>
          <a:xfrm>
            <a:off x="57837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c5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4" name=""/>
          <p:cNvSpPr/>
          <p:nvPr/>
        </p:nvSpPr>
        <p:spPr>
          <a:xfrm>
            <a:off x="58518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c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5" name=""/>
          <p:cNvSpPr/>
          <p:nvPr/>
        </p:nvSpPr>
        <p:spPr>
          <a:xfrm>
            <a:off x="5919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d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6" name=""/>
          <p:cNvSpPr/>
          <p:nvPr/>
        </p:nvSpPr>
        <p:spPr>
          <a:xfrm>
            <a:off x="5987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d5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7" name=""/>
          <p:cNvSpPr/>
          <p:nvPr/>
        </p:nvSpPr>
        <p:spPr>
          <a:xfrm>
            <a:off x="60559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abe5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8" name=""/>
          <p:cNvSpPr/>
          <p:nvPr/>
        </p:nvSpPr>
        <p:spPr>
          <a:xfrm>
            <a:off x="61239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abe5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69" name=""/>
          <p:cNvSpPr/>
          <p:nvPr/>
        </p:nvSpPr>
        <p:spPr>
          <a:xfrm>
            <a:off x="61916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e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0" name=""/>
          <p:cNvSpPr/>
          <p:nvPr/>
        </p:nvSpPr>
        <p:spPr>
          <a:xfrm>
            <a:off x="62596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f5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1" name=""/>
          <p:cNvSpPr/>
          <p:nvPr/>
        </p:nvSpPr>
        <p:spPr>
          <a:xfrm>
            <a:off x="63277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abf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2" name=""/>
          <p:cNvSpPr/>
          <p:nvPr/>
        </p:nvSpPr>
        <p:spPr>
          <a:xfrm>
            <a:off x="63957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bf5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3" name=""/>
          <p:cNvSpPr/>
          <p:nvPr/>
        </p:nvSpPr>
        <p:spPr>
          <a:xfrm>
            <a:off x="64638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0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4" name=""/>
          <p:cNvSpPr/>
          <p:nvPr/>
        </p:nvSpPr>
        <p:spPr>
          <a:xfrm>
            <a:off x="6531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0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5" name=""/>
          <p:cNvSpPr/>
          <p:nvPr/>
        </p:nvSpPr>
        <p:spPr>
          <a:xfrm>
            <a:off x="6599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1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6" name=""/>
          <p:cNvSpPr/>
          <p:nvPr/>
        </p:nvSpPr>
        <p:spPr>
          <a:xfrm>
            <a:off x="66679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15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7" name=""/>
          <p:cNvSpPr/>
          <p:nvPr/>
        </p:nvSpPr>
        <p:spPr>
          <a:xfrm>
            <a:off x="67359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1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8" name=""/>
          <p:cNvSpPr/>
          <p:nvPr/>
        </p:nvSpPr>
        <p:spPr>
          <a:xfrm>
            <a:off x="68040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2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79" name=""/>
          <p:cNvSpPr/>
          <p:nvPr/>
        </p:nvSpPr>
        <p:spPr>
          <a:xfrm>
            <a:off x="68720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25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0" name=""/>
          <p:cNvSpPr/>
          <p:nvPr/>
        </p:nvSpPr>
        <p:spPr>
          <a:xfrm>
            <a:off x="69400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2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1" name=""/>
          <p:cNvSpPr/>
          <p:nvPr/>
        </p:nvSpPr>
        <p:spPr>
          <a:xfrm>
            <a:off x="700812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bc3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2" name=""/>
          <p:cNvSpPr/>
          <p:nvPr/>
        </p:nvSpPr>
        <p:spPr>
          <a:xfrm>
            <a:off x="7076160" y="2895480"/>
            <a:ext cx="772920" cy="705240"/>
          </a:xfrm>
          <a:custGeom>
            <a:avLst/>
            <a:gdLst/>
            <a:ahLst/>
            <a:rect l="0" t="0" r="r" b="b"/>
            <a:pathLst>
              <a:path w="2147" h="1959">
                <a:moveTo>
                  <a:pt x="2147" y="0"/>
                </a:moveTo>
                <a:lnTo>
                  <a:pt x="188" y="1959"/>
                </a:lnTo>
                <a:lnTo>
                  <a:pt x="0" y="1959"/>
                </a:lnTo>
                <a:lnTo>
                  <a:pt x="1958" y="0"/>
                </a:lnTo>
                <a:lnTo>
                  <a:pt x="2147" y="0"/>
                </a:lnTo>
                <a:close/>
              </a:path>
            </a:pathLst>
          </a:custGeom>
          <a:solidFill>
            <a:srgbClr val="fbc3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3" name=""/>
          <p:cNvSpPr/>
          <p:nvPr/>
        </p:nvSpPr>
        <p:spPr>
          <a:xfrm>
            <a:off x="71438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35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4" name=""/>
          <p:cNvSpPr/>
          <p:nvPr/>
        </p:nvSpPr>
        <p:spPr>
          <a:xfrm>
            <a:off x="72118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bc46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5" name=""/>
          <p:cNvSpPr/>
          <p:nvPr/>
        </p:nvSpPr>
        <p:spPr>
          <a:xfrm>
            <a:off x="72799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90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4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6" name=""/>
          <p:cNvSpPr/>
          <p:nvPr/>
        </p:nvSpPr>
        <p:spPr>
          <a:xfrm>
            <a:off x="73479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8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56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7" name=""/>
          <p:cNvSpPr/>
          <p:nvPr/>
        </p:nvSpPr>
        <p:spPr>
          <a:xfrm>
            <a:off x="741600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56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8" name=""/>
          <p:cNvSpPr/>
          <p:nvPr/>
        </p:nvSpPr>
        <p:spPr>
          <a:xfrm>
            <a:off x="748404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5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89" name=""/>
          <p:cNvSpPr/>
          <p:nvPr/>
        </p:nvSpPr>
        <p:spPr>
          <a:xfrm>
            <a:off x="755208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6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0" name=""/>
          <p:cNvSpPr/>
          <p:nvPr/>
        </p:nvSpPr>
        <p:spPr>
          <a:xfrm>
            <a:off x="762012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66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1" name=""/>
          <p:cNvSpPr/>
          <p:nvPr/>
        </p:nvSpPr>
        <p:spPr>
          <a:xfrm>
            <a:off x="7688160" y="2895480"/>
            <a:ext cx="773280" cy="705240"/>
          </a:xfrm>
          <a:custGeom>
            <a:avLst/>
            <a:gdLst/>
            <a:ahLst/>
            <a:rect l="0" t="0" r="r" b="b"/>
            <a:pathLst>
              <a:path w="2148" h="1959">
                <a:moveTo>
                  <a:pt x="2148" y="0"/>
                </a:move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148" y="0"/>
                </a:lnTo>
                <a:close/>
              </a:path>
            </a:pathLst>
          </a:custGeom>
          <a:solidFill>
            <a:srgbClr val="fcc66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2" name=""/>
          <p:cNvSpPr/>
          <p:nvPr/>
        </p:nvSpPr>
        <p:spPr>
          <a:xfrm>
            <a:off x="7756200" y="2895480"/>
            <a:ext cx="763200" cy="705240"/>
          </a:xfrm>
          <a:custGeom>
            <a:avLst/>
            <a:gdLst/>
            <a:ahLst/>
            <a:rect l="0" t="0" r="r" b="b"/>
            <a:pathLst>
              <a:path w="2120" h="1959">
                <a:moveTo>
                  <a:pt x="2003" y="0"/>
                </a:moveTo>
                <a:cubicBezTo>
                  <a:pt x="2039" y="0"/>
                  <a:pt x="2072" y="7"/>
                  <a:pt x="2105" y="20"/>
                </a:cubicBezTo>
                <a:cubicBezTo>
                  <a:pt x="2110" y="22"/>
                  <a:pt x="2115" y="25"/>
                  <a:pt x="2120" y="27"/>
                </a:cubicBezTo>
                <a:lnTo>
                  <a:pt x="189" y="1959"/>
                </a:lnTo>
                <a:lnTo>
                  <a:pt x="0" y="1959"/>
                </a:lnTo>
                <a:lnTo>
                  <a:pt x="1959" y="0"/>
                </a:lnTo>
                <a:lnTo>
                  <a:pt x="2003" y="0"/>
                </a:lnTo>
                <a:close/>
              </a:path>
            </a:pathLst>
          </a:custGeom>
          <a:solidFill>
            <a:srgbClr val="fcc7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3" name=""/>
          <p:cNvSpPr/>
          <p:nvPr/>
        </p:nvSpPr>
        <p:spPr>
          <a:xfrm>
            <a:off x="7824240" y="2905200"/>
            <a:ext cx="720720" cy="695520"/>
          </a:xfrm>
          <a:custGeom>
            <a:avLst/>
            <a:gdLst/>
            <a:ahLst/>
            <a:rect l="0" t="0" r="r" b="b"/>
            <a:pathLst>
              <a:path w="2002" h="1932">
                <a:moveTo>
                  <a:pt x="2002" y="50"/>
                </a:moveTo>
                <a:lnTo>
                  <a:pt x="120" y="1932"/>
                </a:lnTo>
                <a:lnTo>
                  <a:pt x="0" y="1932"/>
                </a:lnTo>
                <a:lnTo>
                  <a:pt x="1931" y="0"/>
                </a:lnTo>
                <a:cubicBezTo>
                  <a:pt x="1957" y="13"/>
                  <a:pt x="1981" y="30"/>
                  <a:pt x="2002" y="50"/>
                </a:cubicBezTo>
                <a:close/>
              </a:path>
            </a:pathLst>
          </a:custGeom>
          <a:solidFill>
            <a:srgbClr val="fcc76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4" name=""/>
          <p:cNvSpPr/>
          <p:nvPr/>
        </p:nvSpPr>
        <p:spPr>
          <a:xfrm>
            <a:off x="7867440" y="2923200"/>
            <a:ext cx="688680" cy="677520"/>
          </a:xfrm>
          <a:custGeom>
            <a:avLst/>
            <a:gdLst/>
            <a:ahLst/>
            <a:rect l="0" t="0" r="r" b="b"/>
            <a:pathLst>
              <a:path w="1913" h="1882">
                <a:moveTo>
                  <a:pt x="1913" y="38"/>
                </a:moveTo>
                <a:lnTo>
                  <a:pt x="69" y="1882"/>
                </a:lnTo>
                <a:lnTo>
                  <a:pt x="0" y="1882"/>
                </a:lnTo>
                <a:lnTo>
                  <a:pt x="1882" y="0"/>
                </a:lnTo>
                <a:cubicBezTo>
                  <a:pt x="1893" y="12"/>
                  <a:pt x="1904" y="24"/>
                  <a:pt x="1913" y="38"/>
                </a:cubicBezTo>
                <a:close/>
              </a:path>
            </a:pathLst>
          </a:custGeom>
          <a:solidFill>
            <a:srgbClr val="fcc7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5" name=""/>
          <p:cNvSpPr/>
          <p:nvPr/>
        </p:nvSpPr>
        <p:spPr>
          <a:xfrm>
            <a:off x="7892280" y="2936880"/>
            <a:ext cx="680400" cy="663840"/>
          </a:xfrm>
          <a:custGeom>
            <a:avLst/>
            <a:gdLst/>
            <a:ahLst/>
            <a:rect l="0" t="0" r="r" b="b"/>
            <a:pathLst>
              <a:path w="1890" h="1844">
                <a:moveTo>
                  <a:pt x="1870" y="48"/>
                </a:moveTo>
                <a:cubicBezTo>
                  <a:pt x="1882" y="78"/>
                  <a:pt x="1889" y="110"/>
                  <a:pt x="1890" y="143"/>
                </a:cubicBezTo>
                <a:lnTo>
                  <a:pt x="189" y="1844"/>
                </a:lnTo>
                <a:lnTo>
                  <a:pt x="0" y="1844"/>
                </a:lnTo>
                <a:lnTo>
                  <a:pt x="1844" y="0"/>
                </a:lnTo>
                <a:cubicBezTo>
                  <a:pt x="1854" y="15"/>
                  <a:pt x="1863" y="31"/>
                  <a:pt x="1870" y="48"/>
                </a:cubicBezTo>
                <a:close/>
              </a:path>
            </a:pathLst>
          </a:custGeom>
          <a:solidFill>
            <a:srgbClr val="fcc86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6" name=""/>
          <p:cNvSpPr/>
          <p:nvPr/>
        </p:nvSpPr>
        <p:spPr>
          <a:xfrm>
            <a:off x="7960320" y="2988000"/>
            <a:ext cx="612360" cy="612720"/>
          </a:xfrm>
          <a:custGeom>
            <a:avLst/>
            <a:gdLst/>
            <a:ahLst/>
            <a:rect l="0" t="0" r="r" b="b"/>
            <a:pathLst>
              <a:path w="1701" h="1702">
                <a:moveTo>
                  <a:pt x="1701" y="7"/>
                </a:moveTo>
                <a:lnTo>
                  <a:pt x="1701" y="189"/>
                </a:lnTo>
                <a:lnTo>
                  <a:pt x="189" y="1702"/>
                </a:lnTo>
                <a:lnTo>
                  <a:pt x="0" y="1702"/>
                </a:lnTo>
                <a:lnTo>
                  <a:pt x="1701" y="0"/>
                </a:lnTo>
                <a:cubicBezTo>
                  <a:pt x="1701" y="3"/>
                  <a:pt x="1701" y="5"/>
                  <a:pt x="1701" y="7"/>
                </a:cubicBezTo>
                <a:close/>
              </a:path>
            </a:pathLst>
          </a:custGeom>
          <a:solidFill>
            <a:srgbClr val="fcc86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7" name=""/>
          <p:cNvSpPr/>
          <p:nvPr/>
        </p:nvSpPr>
        <p:spPr>
          <a:xfrm>
            <a:off x="8028360" y="3056040"/>
            <a:ext cx="544320" cy="544680"/>
          </a:xfrm>
          <a:custGeom>
            <a:avLst/>
            <a:gdLst/>
            <a:ahLst/>
            <a:rect l="0" t="0" r="r" b="b"/>
            <a:pathLst>
              <a:path w="1512" h="1513">
                <a:moveTo>
                  <a:pt x="1512" y="189"/>
                </a:moveTo>
                <a:lnTo>
                  <a:pt x="188" y="1513"/>
                </a:lnTo>
                <a:lnTo>
                  <a:pt x="0" y="1513"/>
                </a:lnTo>
                <a:lnTo>
                  <a:pt x="1512" y="0"/>
                </a:lnTo>
                <a:lnTo>
                  <a:pt x="1512" y="189"/>
                </a:lnTo>
                <a:close/>
              </a:path>
            </a:pathLst>
          </a:custGeom>
          <a:solidFill>
            <a:srgbClr val="fcc8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8" name=""/>
          <p:cNvSpPr/>
          <p:nvPr/>
        </p:nvSpPr>
        <p:spPr>
          <a:xfrm>
            <a:off x="8096040" y="3124080"/>
            <a:ext cx="476640" cy="476640"/>
          </a:xfrm>
          <a:custGeom>
            <a:avLst/>
            <a:gdLst/>
            <a:ahLst/>
            <a:rect l="0" t="0" r="r" b="b"/>
            <a:pathLst>
              <a:path w="1324" h="1324">
                <a:moveTo>
                  <a:pt x="1324" y="189"/>
                </a:moveTo>
                <a:lnTo>
                  <a:pt x="189" y="1324"/>
                </a:lnTo>
                <a:lnTo>
                  <a:pt x="0" y="1324"/>
                </a:lnTo>
                <a:lnTo>
                  <a:pt x="1324" y="0"/>
                </a:lnTo>
                <a:lnTo>
                  <a:pt x="1324" y="189"/>
                </a:lnTo>
                <a:close/>
              </a:path>
            </a:pathLst>
          </a:custGeom>
          <a:solidFill>
            <a:srgbClr val="fcc96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299" name=""/>
          <p:cNvSpPr/>
          <p:nvPr/>
        </p:nvSpPr>
        <p:spPr>
          <a:xfrm>
            <a:off x="8164080" y="3192120"/>
            <a:ext cx="408600" cy="408600"/>
          </a:xfrm>
          <a:custGeom>
            <a:avLst/>
            <a:gdLst/>
            <a:ahLst/>
            <a:rect l="0" t="0" r="r" b="b"/>
            <a:pathLst>
              <a:path w="1135" h="1135">
                <a:moveTo>
                  <a:pt x="1135" y="189"/>
                </a:moveTo>
                <a:lnTo>
                  <a:pt x="189" y="1135"/>
                </a:lnTo>
                <a:lnTo>
                  <a:pt x="0" y="1135"/>
                </a:lnTo>
                <a:lnTo>
                  <a:pt x="1135" y="0"/>
                </a:lnTo>
                <a:lnTo>
                  <a:pt x="1135" y="189"/>
                </a:lnTo>
                <a:close/>
              </a:path>
            </a:pathLst>
          </a:custGeom>
          <a:solidFill>
            <a:srgbClr val="fdc9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0" name=""/>
          <p:cNvSpPr/>
          <p:nvPr/>
        </p:nvSpPr>
        <p:spPr>
          <a:xfrm>
            <a:off x="8232120" y="3260160"/>
            <a:ext cx="340560" cy="340560"/>
          </a:xfrm>
          <a:custGeom>
            <a:avLst/>
            <a:gdLst/>
            <a:ahLst/>
            <a:rect l="0" t="0" r="r" b="b"/>
            <a:pathLst>
              <a:path w="946" h="946">
                <a:moveTo>
                  <a:pt x="946" y="189"/>
                </a:moveTo>
                <a:lnTo>
                  <a:pt x="189" y="946"/>
                </a:lnTo>
                <a:lnTo>
                  <a:pt x="0" y="946"/>
                </a:lnTo>
                <a:lnTo>
                  <a:pt x="946" y="0"/>
                </a:lnTo>
                <a:lnTo>
                  <a:pt x="946" y="189"/>
                </a:lnTo>
                <a:close/>
              </a:path>
            </a:pathLst>
          </a:custGeom>
          <a:solidFill>
            <a:srgbClr val="fdc9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1" name=""/>
          <p:cNvSpPr/>
          <p:nvPr/>
        </p:nvSpPr>
        <p:spPr>
          <a:xfrm>
            <a:off x="8300160" y="3328200"/>
            <a:ext cx="272520" cy="272520"/>
          </a:xfrm>
          <a:custGeom>
            <a:avLst/>
            <a:gdLst/>
            <a:ahLst/>
            <a:rect l="0" t="0" r="r" b="b"/>
            <a:pathLst>
              <a:path w="757" h="757">
                <a:moveTo>
                  <a:pt x="757" y="189"/>
                </a:moveTo>
                <a:lnTo>
                  <a:pt x="189" y="757"/>
                </a:lnTo>
                <a:lnTo>
                  <a:pt x="0" y="757"/>
                </a:lnTo>
                <a:lnTo>
                  <a:pt x="757" y="0"/>
                </a:lnTo>
                <a:lnTo>
                  <a:pt x="757" y="189"/>
                </a:lnTo>
                <a:close/>
              </a:path>
            </a:pathLst>
          </a:custGeom>
          <a:solidFill>
            <a:srgbClr val="fdca6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2" name=""/>
          <p:cNvSpPr/>
          <p:nvPr/>
        </p:nvSpPr>
        <p:spPr>
          <a:xfrm>
            <a:off x="8368200" y="3396240"/>
            <a:ext cx="204480" cy="204480"/>
          </a:xfrm>
          <a:custGeom>
            <a:avLst/>
            <a:gdLst/>
            <a:ahLst/>
            <a:rect l="0" t="0" r="r" b="b"/>
            <a:pathLst>
              <a:path w="568" h="568">
                <a:moveTo>
                  <a:pt x="568" y="189"/>
                </a:moveTo>
                <a:lnTo>
                  <a:pt x="189" y="568"/>
                </a:lnTo>
                <a:lnTo>
                  <a:pt x="0" y="568"/>
                </a:lnTo>
                <a:lnTo>
                  <a:pt x="568" y="0"/>
                </a:lnTo>
                <a:lnTo>
                  <a:pt x="568" y="189"/>
                </a:lnTo>
                <a:close/>
              </a:path>
            </a:pathLst>
          </a:custGeom>
          <a:solidFill>
            <a:srgbClr val="fdca6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3" name=""/>
          <p:cNvSpPr/>
          <p:nvPr/>
        </p:nvSpPr>
        <p:spPr>
          <a:xfrm>
            <a:off x="8436240" y="3464280"/>
            <a:ext cx="136440" cy="136440"/>
          </a:xfrm>
          <a:custGeom>
            <a:avLst/>
            <a:gdLst/>
            <a:ahLst/>
            <a:rect l="0" t="0" r="r" b="b"/>
            <a:pathLst>
              <a:path w="379" h="379">
                <a:moveTo>
                  <a:pt x="379" y="113"/>
                </a:moveTo>
                <a:cubicBezTo>
                  <a:pt x="379" y="145"/>
                  <a:pt x="373" y="176"/>
                  <a:pt x="362" y="205"/>
                </a:cubicBezTo>
                <a:lnTo>
                  <a:pt x="207" y="361"/>
                </a:lnTo>
                <a:cubicBezTo>
                  <a:pt x="177" y="373"/>
                  <a:pt x="146" y="379"/>
                  <a:pt x="113" y="379"/>
                </a:cubicBezTo>
                <a:lnTo>
                  <a:pt x="0" y="379"/>
                </a:lnTo>
                <a:lnTo>
                  <a:pt x="379" y="0"/>
                </a:lnTo>
                <a:lnTo>
                  <a:pt x="379" y="113"/>
                </a:lnTo>
                <a:close/>
              </a:path>
            </a:pathLst>
          </a:custGeom>
          <a:solidFill>
            <a:srgbClr val="fdca6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4" name=""/>
          <p:cNvSpPr/>
          <p:nvPr/>
        </p:nvSpPr>
        <p:spPr>
          <a:xfrm>
            <a:off x="8510400" y="3538080"/>
            <a:ext cx="56160" cy="56520"/>
          </a:xfrm>
          <a:custGeom>
            <a:avLst/>
            <a:gdLst/>
            <a:ahLst/>
            <a:rect l="0" t="0" r="r" b="b"/>
            <a:pathLst>
              <a:path w="156" h="157">
                <a:moveTo>
                  <a:pt x="152" y="9"/>
                </a:moveTo>
                <a:cubicBezTo>
                  <a:pt x="138" y="43"/>
                  <a:pt x="119" y="71"/>
                  <a:pt x="95" y="96"/>
                </a:cubicBezTo>
                <a:cubicBezTo>
                  <a:pt x="70" y="121"/>
                  <a:pt x="41" y="140"/>
                  <a:pt x="9" y="154"/>
                </a:cubicBezTo>
                <a:cubicBezTo>
                  <a:pt x="6" y="155"/>
                  <a:pt x="3" y="156"/>
                  <a:pt x="0" y="157"/>
                </a:cubicBezTo>
                <a:lnTo>
                  <a:pt x="156" y="0"/>
                </a:lnTo>
                <a:cubicBezTo>
                  <a:pt x="155" y="3"/>
                  <a:pt x="154" y="6"/>
                  <a:pt x="152" y="9"/>
                </a:cubicBezTo>
                <a:close/>
              </a:path>
            </a:pathLst>
          </a:custGeom>
          <a:solidFill>
            <a:srgbClr val="fdcb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819000" y="579600"/>
            <a:ext cx="35010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1. 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⾳声データの基本（理論編）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6" name=""/>
          <p:cNvSpPr/>
          <p:nvPr/>
        </p:nvSpPr>
        <p:spPr>
          <a:xfrm>
            <a:off x="590400" y="172368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7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7" name=""/>
          <p:cNvSpPr/>
          <p:nvPr/>
        </p:nvSpPr>
        <p:spPr>
          <a:xfrm>
            <a:off x="571320" y="172368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571320" y="1215720"/>
            <a:ext cx="27439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⾳とコンピュータの根本的な違い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838080" y="1953000"/>
            <a:ext cx="34275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空 気 中 を 伝 わ る</a:t>
            </a:r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 連 続 的 な 圧 ⼒ 変 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0" name=""/>
          <p:cNvSpPr/>
          <p:nvPr/>
        </p:nvSpPr>
        <p:spPr>
          <a:xfrm>
            <a:off x="4705200" y="1723680"/>
            <a:ext cx="3867480" cy="943560"/>
          </a:xfrm>
          <a:custGeom>
            <a:avLst/>
            <a:gdLst/>
            <a:ahLst/>
            <a:rect l="0" t="0" r="r" b="b"/>
            <a:pathLst>
              <a:path w="10743" h="2621">
                <a:moveTo>
                  <a:pt x="0" y="2356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2356"/>
                </a:lnTo>
                <a:cubicBezTo>
                  <a:pt x="10743" y="2374"/>
                  <a:pt x="10741" y="2391"/>
                  <a:pt x="10738" y="2408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4"/>
                  <a:pt x="10708" y="2489"/>
                  <a:pt x="10698" y="2503"/>
                </a:cubicBezTo>
                <a:cubicBezTo>
                  <a:pt x="10689" y="2518"/>
                  <a:pt x="10678" y="2531"/>
                  <a:pt x="10666" y="2543"/>
                </a:cubicBezTo>
                <a:cubicBezTo>
                  <a:pt x="10653" y="2556"/>
                  <a:pt x="10640" y="2567"/>
                  <a:pt x="10625" y="2576"/>
                </a:cubicBezTo>
                <a:cubicBezTo>
                  <a:pt x="10611" y="2586"/>
                  <a:pt x="10596" y="2594"/>
                  <a:pt x="10580" y="2601"/>
                </a:cubicBezTo>
                <a:cubicBezTo>
                  <a:pt x="10564" y="2607"/>
                  <a:pt x="10547" y="2612"/>
                  <a:pt x="10530" y="2616"/>
                </a:cubicBezTo>
                <a:cubicBezTo>
                  <a:pt x="10513" y="2619"/>
                  <a:pt x="10496" y="2621"/>
                  <a:pt x="10478" y="2621"/>
                </a:cubicBezTo>
                <a:lnTo>
                  <a:pt x="212" y="2621"/>
                </a:lnTo>
                <a:cubicBezTo>
                  <a:pt x="198" y="2621"/>
                  <a:pt x="184" y="2619"/>
                  <a:pt x="170" y="2616"/>
                </a:cubicBezTo>
                <a:cubicBezTo>
                  <a:pt x="157" y="2612"/>
                  <a:pt x="143" y="2607"/>
                  <a:pt x="131" y="2601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7"/>
                  <a:pt x="72" y="2556"/>
                  <a:pt x="62" y="2543"/>
                </a:cubicBezTo>
                <a:cubicBezTo>
                  <a:pt x="52" y="2531"/>
                  <a:pt x="43" y="2518"/>
                  <a:pt x="36" y="2503"/>
                </a:cubicBezTo>
                <a:cubicBezTo>
                  <a:pt x="28" y="2489"/>
                  <a:pt x="21" y="2474"/>
                  <a:pt x="16" y="2457"/>
                </a:cubicBezTo>
                <a:cubicBezTo>
                  <a:pt x="11" y="2441"/>
                  <a:pt x="7" y="2425"/>
                  <a:pt x="4" y="2408"/>
                </a:cubicBezTo>
                <a:cubicBezTo>
                  <a:pt x="1" y="2391"/>
                  <a:pt x="0" y="2374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1" name=""/>
          <p:cNvSpPr/>
          <p:nvPr/>
        </p:nvSpPr>
        <p:spPr>
          <a:xfrm>
            <a:off x="4686120" y="1723680"/>
            <a:ext cx="95760" cy="943560"/>
          </a:xfrm>
          <a:custGeom>
            <a:avLst/>
            <a:gdLst/>
            <a:ahLst/>
            <a:rect l="0" t="0" r="r" b="b"/>
            <a:pathLst>
              <a:path w="266" h="2621">
                <a:moveTo>
                  <a:pt x="0" y="0"/>
                </a:moveTo>
                <a:lnTo>
                  <a:pt x="266" y="0"/>
                </a:lnTo>
                <a:lnTo>
                  <a:pt x="26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838080" y="2200680"/>
            <a:ext cx="12200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（アナログ信号）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952880" y="1953000"/>
            <a:ext cx="37292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コ ン ピ ュ ー タ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:  </a:t>
            </a:r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 0 </a:t>
            </a:r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と </a:t>
            </a:r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1 </a:t>
            </a:r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の デ ジ タ ル 信 号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の 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4952880" y="2200680"/>
            <a:ext cx="610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理解可能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99920" y="3124440"/>
            <a:ext cx="54777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課 題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 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:   </a:t>
            </a:r>
            <a:r>
              <a:rPr b="0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連 続 的 な 波 を ど う や っ て 離 散 的 な 数 値 に 変 換 す る か 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6" name=""/>
          <p:cNvSpPr/>
          <p:nvPr/>
        </p:nvSpPr>
        <p:spPr>
          <a:xfrm>
            <a:off x="1171440" y="4457520"/>
            <a:ext cx="1905480" cy="1600560"/>
          </a:xfrm>
          <a:custGeom>
            <a:avLst/>
            <a:gdLst/>
            <a:ahLst/>
            <a:rect l="0" t="0" r="r" b="b"/>
            <a:pathLst>
              <a:path w="5293" h="4446">
                <a:moveTo>
                  <a:pt x="5293" y="2222"/>
                </a:moveTo>
                <a:cubicBezTo>
                  <a:pt x="5293" y="2259"/>
                  <a:pt x="5291" y="2295"/>
                  <a:pt x="5289" y="2332"/>
                </a:cubicBezTo>
                <a:cubicBezTo>
                  <a:pt x="5287" y="2368"/>
                  <a:pt x="5284" y="2404"/>
                  <a:pt x="5280" y="2440"/>
                </a:cubicBezTo>
                <a:cubicBezTo>
                  <a:pt x="5276" y="2477"/>
                  <a:pt x="5270" y="2513"/>
                  <a:pt x="5264" y="2549"/>
                </a:cubicBezTo>
                <a:cubicBezTo>
                  <a:pt x="5258" y="2585"/>
                  <a:pt x="5250" y="2620"/>
                  <a:pt x="5242" y="2656"/>
                </a:cubicBezTo>
                <a:cubicBezTo>
                  <a:pt x="5233" y="2692"/>
                  <a:pt x="5224" y="2727"/>
                  <a:pt x="5213" y="2763"/>
                </a:cubicBezTo>
                <a:cubicBezTo>
                  <a:pt x="5203" y="2798"/>
                  <a:pt x="5191" y="2833"/>
                  <a:pt x="5179" y="2868"/>
                </a:cubicBezTo>
                <a:cubicBezTo>
                  <a:pt x="5166" y="2902"/>
                  <a:pt x="5152" y="2937"/>
                  <a:pt x="5138" y="2971"/>
                </a:cubicBezTo>
                <a:cubicBezTo>
                  <a:pt x="5123" y="3005"/>
                  <a:pt x="5108" y="3039"/>
                  <a:pt x="5091" y="3073"/>
                </a:cubicBezTo>
                <a:cubicBezTo>
                  <a:pt x="5075" y="3107"/>
                  <a:pt x="5057" y="3140"/>
                  <a:pt x="5039" y="3174"/>
                </a:cubicBezTo>
                <a:cubicBezTo>
                  <a:pt x="5020" y="3207"/>
                  <a:pt x="5001" y="3239"/>
                  <a:pt x="4980" y="3271"/>
                </a:cubicBezTo>
                <a:cubicBezTo>
                  <a:pt x="4960" y="3303"/>
                  <a:pt x="4938" y="3335"/>
                  <a:pt x="4916" y="3366"/>
                </a:cubicBezTo>
                <a:cubicBezTo>
                  <a:pt x="4894" y="3397"/>
                  <a:pt x="4871" y="3428"/>
                  <a:pt x="4847" y="3458"/>
                </a:cubicBezTo>
                <a:cubicBezTo>
                  <a:pt x="4823" y="3488"/>
                  <a:pt x="4798" y="3518"/>
                  <a:pt x="4772" y="3547"/>
                </a:cubicBezTo>
                <a:cubicBezTo>
                  <a:pt x="4746" y="3577"/>
                  <a:pt x="4719" y="3605"/>
                  <a:pt x="4692" y="3633"/>
                </a:cubicBezTo>
                <a:cubicBezTo>
                  <a:pt x="4663" y="3662"/>
                  <a:pt x="4635" y="3689"/>
                  <a:pt x="4606" y="3716"/>
                </a:cubicBezTo>
                <a:cubicBezTo>
                  <a:pt x="4577" y="3743"/>
                  <a:pt x="4547" y="3769"/>
                  <a:pt x="4517" y="3795"/>
                </a:cubicBezTo>
                <a:cubicBezTo>
                  <a:pt x="4486" y="3821"/>
                  <a:pt x="4455" y="3846"/>
                  <a:pt x="4423" y="3870"/>
                </a:cubicBezTo>
                <a:cubicBezTo>
                  <a:pt x="4390" y="3895"/>
                  <a:pt x="4358" y="3918"/>
                  <a:pt x="4324" y="3942"/>
                </a:cubicBezTo>
                <a:cubicBezTo>
                  <a:pt x="4291" y="3965"/>
                  <a:pt x="4257" y="3987"/>
                  <a:pt x="4222" y="4009"/>
                </a:cubicBezTo>
                <a:cubicBezTo>
                  <a:pt x="4187" y="4030"/>
                  <a:pt x="4152" y="4051"/>
                  <a:pt x="4116" y="4071"/>
                </a:cubicBezTo>
                <a:cubicBezTo>
                  <a:pt x="4080" y="4092"/>
                  <a:pt x="4043" y="4111"/>
                  <a:pt x="4006" y="4130"/>
                </a:cubicBezTo>
                <a:cubicBezTo>
                  <a:pt x="3969" y="4148"/>
                  <a:pt x="3931" y="4166"/>
                  <a:pt x="3893" y="4184"/>
                </a:cubicBezTo>
                <a:cubicBezTo>
                  <a:pt x="3855" y="4201"/>
                  <a:pt x="3816" y="4217"/>
                  <a:pt x="3777" y="4233"/>
                </a:cubicBezTo>
                <a:cubicBezTo>
                  <a:pt x="3738" y="4248"/>
                  <a:pt x="3698" y="4263"/>
                  <a:pt x="3658" y="4277"/>
                </a:cubicBezTo>
                <a:cubicBezTo>
                  <a:pt x="3618" y="4291"/>
                  <a:pt x="3578" y="4304"/>
                  <a:pt x="3537" y="4316"/>
                </a:cubicBezTo>
                <a:cubicBezTo>
                  <a:pt x="3496" y="4328"/>
                  <a:pt x="3455" y="4340"/>
                  <a:pt x="3414" y="4350"/>
                </a:cubicBezTo>
                <a:cubicBezTo>
                  <a:pt x="3372" y="4361"/>
                  <a:pt x="3331" y="4371"/>
                  <a:pt x="3289" y="4379"/>
                </a:cubicBezTo>
                <a:cubicBezTo>
                  <a:pt x="3247" y="4388"/>
                  <a:pt x="3204" y="4396"/>
                  <a:pt x="3162" y="4403"/>
                </a:cubicBezTo>
                <a:cubicBezTo>
                  <a:pt x="3119" y="4410"/>
                  <a:pt x="3077" y="4417"/>
                  <a:pt x="3034" y="4422"/>
                </a:cubicBezTo>
                <a:cubicBezTo>
                  <a:pt x="2991" y="4427"/>
                  <a:pt x="2948" y="4432"/>
                  <a:pt x="2905" y="4435"/>
                </a:cubicBezTo>
                <a:cubicBezTo>
                  <a:pt x="2862" y="4439"/>
                  <a:pt x="2819" y="4442"/>
                  <a:pt x="2776" y="4443"/>
                </a:cubicBezTo>
                <a:cubicBezTo>
                  <a:pt x="2732" y="4445"/>
                  <a:pt x="2689" y="4446"/>
                  <a:pt x="2646" y="4446"/>
                </a:cubicBezTo>
                <a:cubicBezTo>
                  <a:pt x="2602" y="4446"/>
                  <a:pt x="2559" y="4445"/>
                  <a:pt x="2516" y="4443"/>
                </a:cubicBezTo>
                <a:cubicBezTo>
                  <a:pt x="2473" y="4442"/>
                  <a:pt x="2429" y="4439"/>
                  <a:pt x="2386" y="4435"/>
                </a:cubicBezTo>
                <a:cubicBezTo>
                  <a:pt x="2343" y="4432"/>
                  <a:pt x="2300" y="4427"/>
                  <a:pt x="2257" y="4422"/>
                </a:cubicBezTo>
                <a:cubicBezTo>
                  <a:pt x="2215" y="4417"/>
                  <a:pt x="2172" y="4410"/>
                  <a:pt x="2130" y="4403"/>
                </a:cubicBezTo>
                <a:cubicBezTo>
                  <a:pt x="2087" y="4396"/>
                  <a:pt x="2045" y="4388"/>
                  <a:pt x="2003" y="4379"/>
                </a:cubicBezTo>
                <a:cubicBezTo>
                  <a:pt x="1961" y="4371"/>
                  <a:pt x="1919" y="4361"/>
                  <a:pt x="1878" y="4350"/>
                </a:cubicBezTo>
                <a:cubicBezTo>
                  <a:pt x="1836" y="4340"/>
                  <a:pt x="1795" y="4328"/>
                  <a:pt x="1754" y="4316"/>
                </a:cubicBezTo>
                <a:cubicBezTo>
                  <a:pt x="1714" y="4304"/>
                  <a:pt x="1673" y="4291"/>
                  <a:pt x="1633" y="4277"/>
                </a:cubicBezTo>
                <a:cubicBezTo>
                  <a:pt x="1593" y="4263"/>
                  <a:pt x="1554" y="4248"/>
                  <a:pt x="1514" y="4233"/>
                </a:cubicBezTo>
                <a:cubicBezTo>
                  <a:pt x="1475" y="4217"/>
                  <a:pt x="1437" y="4201"/>
                  <a:pt x="1398" y="4184"/>
                </a:cubicBezTo>
                <a:cubicBezTo>
                  <a:pt x="1360" y="4166"/>
                  <a:pt x="1323" y="4148"/>
                  <a:pt x="1285" y="4130"/>
                </a:cubicBezTo>
                <a:cubicBezTo>
                  <a:pt x="1248" y="4111"/>
                  <a:pt x="1212" y="4092"/>
                  <a:pt x="1176" y="4071"/>
                </a:cubicBezTo>
                <a:cubicBezTo>
                  <a:pt x="1140" y="4051"/>
                  <a:pt x="1104" y="4030"/>
                  <a:pt x="1070" y="4009"/>
                </a:cubicBezTo>
                <a:cubicBezTo>
                  <a:pt x="1035" y="3987"/>
                  <a:pt x="1001" y="3965"/>
                  <a:pt x="967" y="3942"/>
                </a:cubicBezTo>
                <a:cubicBezTo>
                  <a:pt x="934" y="3918"/>
                  <a:pt x="901" y="3895"/>
                  <a:pt x="869" y="3870"/>
                </a:cubicBezTo>
                <a:cubicBezTo>
                  <a:pt x="837" y="3846"/>
                  <a:pt x="805" y="3821"/>
                  <a:pt x="775" y="3795"/>
                </a:cubicBezTo>
                <a:cubicBezTo>
                  <a:pt x="744" y="3769"/>
                  <a:pt x="714" y="3743"/>
                  <a:pt x="685" y="3716"/>
                </a:cubicBezTo>
                <a:cubicBezTo>
                  <a:pt x="656" y="3689"/>
                  <a:pt x="628" y="3662"/>
                  <a:pt x="600" y="3633"/>
                </a:cubicBezTo>
                <a:cubicBezTo>
                  <a:pt x="573" y="3605"/>
                  <a:pt x="546" y="3577"/>
                  <a:pt x="521" y="3547"/>
                </a:cubicBezTo>
                <a:cubicBezTo>
                  <a:pt x="495" y="3518"/>
                  <a:pt x="470" y="3488"/>
                  <a:pt x="446" y="3458"/>
                </a:cubicBezTo>
                <a:cubicBezTo>
                  <a:pt x="422" y="3428"/>
                  <a:pt x="399" y="3397"/>
                  <a:pt x="376" y="3366"/>
                </a:cubicBezTo>
                <a:cubicBezTo>
                  <a:pt x="354" y="3335"/>
                  <a:pt x="333" y="3303"/>
                  <a:pt x="312" y="3271"/>
                </a:cubicBezTo>
                <a:cubicBezTo>
                  <a:pt x="292" y="3239"/>
                  <a:pt x="272" y="3207"/>
                  <a:pt x="254" y="3174"/>
                </a:cubicBezTo>
                <a:cubicBezTo>
                  <a:pt x="235" y="3140"/>
                  <a:pt x="218" y="3107"/>
                  <a:pt x="201" y="3073"/>
                </a:cubicBezTo>
                <a:cubicBezTo>
                  <a:pt x="185" y="3039"/>
                  <a:pt x="169" y="3005"/>
                  <a:pt x="155" y="2971"/>
                </a:cubicBezTo>
                <a:cubicBezTo>
                  <a:pt x="140" y="2937"/>
                  <a:pt x="126" y="2902"/>
                  <a:pt x="114" y="2868"/>
                </a:cubicBezTo>
                <a:cubicBezTo>
                  <a:pt x="101" y="2833"/>
                  <a:pt x="90" y="2798"/>
                  <a:pt x="79" y="2763"/>
                </a:cubicBezTo>
                <a:cubicBezTo>
                  <a:pt x="69" y="2727"/>
                  <a:pt x="59" y="2692"/>
                  <a:pt x="51" y="2656"/>
                </a:cubicBezTo>
                <a:cubicBezTo>
                  <a:pt x="42" y="2620"/>
                  <a:pt x="35" y="2585"/>
                  <a:pt x="29" y="2549"/>
                </a:cubicBezTo>
                <a:cubicBezTo>
                  <a:pt x="22" y="2513"/>
                  <a:pt x="17" y="2477"/>
                  <a:pt x="13" y="2440"/>
                </a:cubicBezTo>
                <a:cubicBezTo>
                  <a:pt x="8" y="2404"/>
                  <a:pt x="5" y="2368"/>
                  <a:pt x="3" y="2332"/>
                </a:cubicBezTo>
                <a:cubicBezTo>
                  <a:pt x="1" y="2295"/>
                  <a:pt x="0" y="2259"/>
                  <a:pt x="0" y="2222"/>
                </a:cubicBezTo>
                <a:cubicBezTo>
                  <a:pt x="0" y="2186"/>
                  <a:pt x="1" y="2150"/>
                  <a:pt x="3" y="2113"/>
                </a:cubicBezTo>
                <a:cubicBezTo>
                  <a:pt x="5" y="2077"/>
                  <a:pt x="8" y="2041"/>
                  <a:pt x="13" y="2005"/>
                </a:cubicBezTo>
                <a:cubicBezTo>
                  <a:pt x="17" y="1968"/>
                  <a:pt x="22" y="1932"/>
                  <a:pt x="29" y="1896"/>
                </a:cubicBezTo>
                <a:cubicBezTo>
                  <a:pt x="35" y="1860"/>
                  <a:pt x="42" y="1825"/>
                  <a:pt x="51" y="1789"/>
                </a:cubicBezTo>
                <a:cubicBezTo>
                  <a:pt x="59" y="1753"/>
                  <a:pt x="69" y="1718"/>
                  <a:pt x="79" y="1682"/>
                </a:cubicBezTo>
                <a:cubicBezTo>
                  <a:pt x="90" y="1647"/>
                  <a:pt x="101" y="1612"/>
                  <a:pt x="114" y="1577"/>
                </a:cubicBezTo>
                <a:cubicBezTo>
                  <a:pt x="126" y="1543"/>
                  <a:pt x="140" y="1508"/>
                  <a:pt x="155" y="1474"/>
                </a:cubicBezTo>
                <a:cubicBezTo>
                  <a:pt x="169" y="1440"/>
                  <a:pt x="185" y="1406"/>
                  <a:pt x="201" y="1372"/>
                </a:cubicBezTo>
                <a:cubicBezTo>
                  <a:pt x="218" y="1338"/>
                  <a:pt x="235" y="1305"/>
                  <a:pt x="254" y="1272"/>
                </a:cubicBezTo>
                <a:cubicBezTo>
                  <a:pt x="272" y="1239"/>
                  <a:pt x="292" y="1207"/>
                  <a:pt x="312" y="1175"/>
                </a:cubicBezTo>
                <a:cubicBezTo>
                  <a:pt x="333" y="1143"/>
                  <a:pt x="354" y="1111"/>
                  <a:pt x="376" y="1080"/>
                </a:cubicBezTo>
                <a:cubicBezTo>
                  <a:pt x="399" y="1049"/>
                  <a:pt x="422" y="1018"/>
                  <a:pt x="446" y="988"/>
                </a:cubicBezTo>
                <a:cubicBezTo>
                  <a:pt x="470" y="958"/>
                  <a:pt x="495" y="928"/>
                  <a:pt x="521" y="899"/>
                </a:cubicBezTo>
                <a:cubicBezTo>
                  <a:pt x="546" y="869"/>
                  <a:pt x="573" y="841"/>
                  <a:pt x="600" y="813"/>
                </a:cubicBezTo>
                <a:cubicBezTo>
                  <a:pt x="628" y="784"/>
                  <a:pt x="656" y="757"/>
                  <a:pt x="685" y="730"/>
                </a:cubicBezTo>
                <a:cubicBezTo>
                  <a:pt x="714" y="703"/>
                  <a:pt x="744" y="677"/>
                  <a:pt x="775" y="651"/>
                </a:cubicBezTo>
                <a:cubicBezTo>
                  <a:pt x="805" y="625"/>
                  <a:pt x="837" y="600"/>
                  <a:pt x="869" y="576"/>
                </a:cubicBezTo>
                <a:cubicBezTo>
                  <a:pt x="901" y="551"/>
                  <a:pt x="934" y="528"/>
                  <a:pt x="967" y="504"/>
                </a:cubicBezTo>
                <a:cubicBezTo>
                  <a:pt x="1001" y="481"/>
                  <a:pt x="1035" y="459"/>
                  <a:pt x="1070" y="437"/>
                </a:cubicBezTo>
                <a:cubicBezTo>
                  <a:pt x="1104" y="416"/>
                  <a:pt x="1140" y="395"/>
                  <a:pt x="1176" y="375"/>
                </a:cubicBezTo>
                <a:cubicBezTo>
                  <a:pt x="1212" y="354"/>
                  <a:pt x="1248" y="335"/>
                  <a:pt x="1285" y="316"/>
                </a:cubicBezTo>
                <a:cubicBezTo>
                  <a:pt x="1323" y="297"/>
                  <a:pt x="1360" y="280"/>
                  <a:pt x="1398" y="262"/>
                </a:cubicBezTo>
                <a:cubicBezTo>
                  <a:pt x="1437" y="245"/>
                  <a:pt x="1475" y="229"/>
                  <a:pt x="1514" y="213"/>
                </a:cubicBezTo>
                <a:cubicBezTo>
                  <a:pt x="1554" y="198"/>
                  <a:pt x="1593" y="183"/>
                  <a:pt x="1633" y="169"/>
                </a:cubicBezTo>
                <a:cubicBezTo>
                  <a:pt x="1673" y="155"/>
                  <a:pt x="1714" y="142"/>
                  <a:pt x="1754" y="130"/>
                </a:cubicBezTo>
                <a:cubicBezTo>
                  <a:pt x="1795" y="118"/>
                  <a:pt x="1836" y="106"/>
                  <a:pt x="1878" y="96"/>
                </a:cubicBezTo>
                <a:cubicBezTo>
                  <a:pt x="1919" y="85"/>
                  <a:pt x="1961" y="75"/>
                  <a:pt x="2003" y="67"/>
                </a:cubicBezTo>
                <a:cubicBezTo>
                  <a:pt x="2045" y="58"/>
                  <a:pt x="2087" y="50"/>
                  <a:pt x="2130" y="43"/>
                </a:cubicBezTo>
                <a:cubicBezTo>
                  <a:pt x="2172" y="36"/>
                  <a:pt x="2215" y="29"/>
                  <a:pt x="2257" y="24"/>
                </a:cubicBezTo>
                <a:cubicBezTo>
                  <a:pt x="2300" y="19"/>
                  <a:pt x="2343" y="14"/>
                  <a:pt x="2386" y="11"/>
                </a:cubicBezTo>
                <a:cubicBezTo>
                  <a:pt x="2429" y="7"/>
                  <a:pt x="2473" y="4"/>
                  <a:pt x="2516" y="3"/>
                </a:cubicBezTo>
                <a:cubicBezTo>
                  <a:pt x="2559" y="1"/>
                  <a:pt x="2602" y="0"/>
                  <a:pt x="2646" y="0"/>
                </a:cubicBezTo>
                <a:cubicBezTo>
                  <a:pt x="2689" y="0"/>
                  <a:pt x="2732" y="1"/>
                  <a:pt x="2776" y="3"/>
                </a:cubicBezTo>
                <a:cubicBezTo>
                  <a:pt x="2819" y="4"/>
                  <a:pt x="2862" y="7"/>
                  <a:pt x="2905" y="11"/>
                </a:cubicBezTo>
                <a:cubicBezTo>
                  <a:pt x="2948" y="14"/>
                  <a:pt x="2991" y="19"/>
                  <a:pt x="3034" y="24"/>
                </a:cubicBezTo>
                <a:cubicBezTo>
                  <a:pt x="3077" y="29"/>
                  <a:pt x="3119" y="36"/>
                  <a:pt x="3162" y="43"/>
                </a:cubicBezTo>
                <a:cubicBezTo>
                  <a:pt x="3204" y="50"/>
                  <a:pt x="3247" y="58"/>
                  <a:pt x="3289" y="67"/>
                </a:cubicBezTo>
                <a:cubicBezTo>
                  <a:pt x="3331" y="75"/>
                  <a:pt x="3372" y="85"/>
                  <a:pt x="3414" y="96"/>
                </a:cubicBezTo>
                <a:cubicBezTo>
                  <a:pt x="3455" y="106"/>
                  <a:pt x="3496" y="118"/>
                  <a:pt x="3537" y="130"/>
                </a:cubicBezTo>
                <a:cubicBezTo>
                  <a:pt x="3578" y="142"/>
                  <a:pt x="3618" y="155"/>
                  <a:pt x="3658" y="169"/>
                </a:cubicBezTo>
                <a:cubicBezTo>
                  <a:pt x="3698" y="183"/>
                  <a:pt x="3738" y="198"/>
                  <a:pt x="3777" y="213"/>
                </a:cubicBezTo>
                <a:cubicBezTo>
                  <a:pt x="3816" y="229"/>
                  <a:pt x="3855" y="245"/>
                  <a:pt x="3893" y="262"/>
                </a:cubicBezTo>
                <a:cubicBezTo>
                  <a:pt x="3931" y="280"/>
                  <a:pt x="3969" y="297"/>
                  <a:pt x="4006" y="316"/>
                </a:cubicBezTo>
                <a:cubicBezTo>
                  <a:pt x="4043" y="335"/>
                  <a:pt x="4080" y="354"/>
                  <a:pt x="4116" y="375"/>
                </a:cubicBezTo>
                <a:cubicBezTo>
                  <a:pt x="4152" y="395"/>
                  <a:pt x="4187" y="416"/>
                  <a:pt x="4222" y="437"/>
                </a:cubicBezTo>
                <a:cubicBezTo>
                  <a:pt x="4257" y="459"/>
                  <a:pt x="4291" y="481"/>
                  <a:pt x="4324" y="504"/>
                </a:cubicBezTo>
                <a:cubicBezTo>
                  <a:pt x="4358" y="528"/>
                  <a:pt x="4390" y="551"/>
                  <a:pt x="4423" y="576"/>
                </a:cubicBezTo>
                <a:cubicBezTo>
                  <a:pt x="4455" y="600"/>
                  <a:pt x="4486" y="625"/>
                  <a:pt x="4517" y="651"/>
                </a:cubicBezTo>
                <a:cubicBezTo>
                  <a:pt x="4547" y="677"/>
                  <a:pt x="4577" y="703"/>
                  <a:pt x="4606" y="730"/>
                </a:cubicBezTo>
                <a:cubicBezTo>
                  <a:pt x="4635" y="757"/>
                  <a:pt x="4663" y="784"/>
                  <a:pt x="4692" y="813"/>
                </a:cubicBezTo>
                <a:cubicBezTo>
                  <a:pt x="4719" y="841"/>
                  <a:pt x="4746" y="869"/>
                  <a:pt x="4772" y="899"/>
                </a:cubicBezTo>
                <a:cubicBezTo>
                  <a:pt x="4798" y="928"/>
                  <a:pt x="4823" y="958"/>
                  <a:pt x="4847" y="988"/>
                </a:cubicBezTo>
                <a:cubicBezTo>
                  <a:pt x="4871" y="1018"/>
                  <a:pt x="4894" y="1049"/>
                  <a:pt x="4916" y="1080"/>
                </a:cubicBezTo>
                <a:cubicBezTo>
                  <a:pt x="4938" y="1111"/>
                  <a:pt x="4960" y="1143"/>
                  <a:pt x="4980" y="1175"/>
                </a:cubicBezTo>
                <a:cubicBezTo>
                  <a:pt x="5001" y="1207"/>
                  <a:pt x="5020" y="1239"/>
                  <a:pt x="5039" y="1272"/>
                </a:cubicBezTo>
                <a:cubicBezTo>
                  <a:pt x="5057" y="1305"/>
                  <a:pt x="5075" y="1338"/>
                  <a:pt x="5091" y="1372"/>
                </a:cubicBezTo>
                <a:cubicBezTo>
                  <a:pt x="5108" y="1406"/>
                  <a:pt x="5123" y="1440"/>
                  <a:pt x="5138" y="1474"/>
                </a:cubicBezTo>
                <a:cubicBezTo>
                  <a:pt x="5152" y="1508"/>
                  <a:pt x="5166" y="1543"/>
                  <a:pt x="5179" y="1577"/>
                </a:cubicBezTo>
                <a:cubicBezTo>
                  <a:pt x="5191" y="1612"/>
                  <a:pt x="5203" y="1647"/>
                  <a:pt x="5213" y="1682"/>
                </a:cubicBezTo>
                <a:cubicBezTo>
                  <a:pt x="5224" y="1718"/>
                  <a:pt x="5233" y="1753"/>
                  <a:pt x="5242" y="1789"/>
                </a:cubicBezTo>
                <a:cubicBezTo>
                  <a:pt x="5250" y="1825"/>
                  <a:pt x="5258" y="1860"/>
                  <a:pt x="5264" y="1896"/>
                </a:cubicBezTo>
                <a:cubicBezTo>
                  <a:pt x="5270" y="1932"/>
                  <a:pt x="5276" y="1968"/>
                  <a:pt x="5280" y="2005"/>
                </a:cubicBezTo>
                <a:cubicBezTo>
                  <a:pt x="5284" y="2041"/>
                  <a:pt x="5287" y="2077"/>
                  <a:pt x="5289" y="2113"/>
                </a:cubicBezTo>
                <a:cubicBezTo>
                  <a:pt x="5291" y="2150"/>
                  <a:pt x="5293" y="2186"/>
                  <a:pt x="5293" y="2222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571320" y="3787560"/>
            <a:ext cx="37666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解決策︓アナログ</a:t>
            </a:r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-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デジタル変換（</a:t>
            </a:r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A/D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変換）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577880" y="4896360"/>
            <a:ext cx="9151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サンプリング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668240" y="5134320"/>
            <a:ext cx="7628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（標本化）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396800" y="5382000"/>
            <a:ext cx="12200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時間を細かく刻む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1" name=""/>
          <p:cNvSpPr/>
          <p:nvPr/>
        </p:nvSpPr>
        <p:spPr>
          <a:xfrm>
            <a:off x="6248160" y="4457520"/>
            <a:ext cx="1724400" cy="1600560"/>
          </a:xfrm>
          <a:custGeom>
            <a:avLst/>
            <a:gdLst/>
            <a:ahLst/>
            <a:rect l="0" t="0" r="r" b="b"/>
            <a:pathLst>
              <a:path w="4790" h="4446">
                <a:moveTo>
                  <a:pt x="4790" y="2222"/>
                </a:moveTo>
                <a:cubicBezTo>
                  <a:pt x="4790" y="2259"/>
                  <a:pt x="4789" y="2295"/>
                  <a:pt x="4787" y="2332"/>
                </a:cubicBezTo>
                <a:cubicBezTo>
                  <a:pt x="4785" y="2368"/>
                  <a:pt x="4782" y="2404"/>
                  <a:pt x="4779" y="2440"/>
                </a:cubicBezTo>
                <a:cubicBezTo>
                  <a:pt x="4775" y="2477"/>
                  <a:pt x="4770" y="2513"/>
                  <a:pt x="4764" y="2549"/>
                </a:cubicBezTo>
                <a:cubicBezTo>
                  <a:pt x="4758" y="2585"/>
                  <a:pt x="4752" y="2620"/>
                  <a:pt x="4744" y="2656"/>
                </a:cubicBezTo>
                <a:cubicBezTo>
                  <a:pt x="4736" y="2692"/>
                  <a:pt x="4728" y="2727"/>
                  <a:pt x="4718" y="2763"/>
                </a:cubicBezTo>
                <a:cubicBezTo>
                  <a:pt x="4709" y="2798"/>
                  <a:pt x="4698" y="2833"/>
                  <a:pt x="4687" y="2868"/>
                </a:cubicBezTo>
                <a:cubicBezTo>
                  <a:pt x="4676" y="2902"/>
                  <a:pt x="4663" y="2937"/>
                  <a:pt x="4650" y="2971"/>
                </a:cubicBezTo>
                <a:cubicBezTo>
                  <a:pt x="4637" y="3005"/>
                  <a:pt x="4623" y="3039"/>
                  <a:pt x="4608" y="3073"/>
                </a:cubicBezTo>
                <a:cubicBezTo>
                  <a:pt x="4593" y="3107"/>
                  <a:pt x="4577" y="3140"/>
                  <a:pt x="4560" y="3174"/>
                </a:cubicBezTo>
                <a:cubicBezTo>
                  <a:pt x="4543" y="3207"/>
                  <a:pt x="4526" y="3239"/>
                  <a:pt x="4507" y="3271"/>
                </a:cubicBezTo>
                <a:cubicBezTo>
                  <a:pt x="4489" y="3303"/>
                  <a:pt x="4470" y="3335"/>
                  <a:pt x="4449" y="3366"/>
                </a:cubicBezTo>
                <a:cubicBezTo>
                  <a:pt x="4429" y="3397"/>
                  <a:pt x="4408" y="3428"/>
                  <a:pt x="4387" y="3458"/>
                </a:cubicBezTo>
                <a:cubicBezTo>
                  <a:pt x="4365" y="3488"/>
                  <a:pt x="4342" y="3518"/>
                  <a:pt x="4319" y="3547"/>
                </a:cubicBezTo>
                <a:cubicBezTo>
                  <a:pt x="4296" y="3577"/>
                  <a:pt x="4271" y="3605"/>
                  <a:pt x="4247" y="3633"/>
                </a:cubicBezTo>
                <a:cubicBezTo>
                  <a:pt x="4222" y="3662"/>
                  <a:pt x="4196" y="3689"/>
                  <a:pt x="4169" y="3716"/>
                </a:cubicBezTo>
                <a:cubicBezTo>
                  <a:pt x="4143" y="3743"/>
                  <a:pt x="4116" y="3769"/>
                  <a:pt x="4088" y="3795"/>
                </a:cubicBezTo>
                <a:cubicBezTo>
                  <a:pt x="4060" y="3821"/>
                  <a:pt x="4032" y="3846"/>
                  <a:pt x="4003" y="3870"/>
                </a:cubicBezTo>
                <a:cubicBezTo>
                  <a:pt x="3974" y="3895"/>
                  <a:pt x="3944" y="3918"/>
                  <a:pt x="3914" y="3942"/>
                </a:cubicBezTo>
                <a:cubicBezTo>
                  <a:pt x="3883" y="3965"/>
                  <a:pt x="3853" y="3987"/>
                  <a:pt x="3821" y="4009"/>
                </a:cubicBezTo>
                <a:cubicBezTo>
                  <a:pt x="3790" y="4030"/>
                  <a:pt x="3758" y="4051"/>
                  <a:pt x="3725" y="4071"/>
                </a:cubicBezTo>
                <a:cubicBezTo>
                  <a:pt x="3692" y="4092"/>
                  <a:pt x="3659" y="4111"/>
                  <a:pt x="3626" y="4130"/>
                </a:cubicBezTo>
                <a:cubicBezTo>
                  <a:pt x="3592" y="4148"/>
                  <a:pt x="3558" y="4166"/>
                  <a:pt x="3523" y="4184"/>
                </a:cubicBezTo>
                <a:cubicBezTo>
                  <a:pt x="3489" y="4201"/>
                  <a:pt x="3454" y="4217"/>
                  <a:pt x="3418" y="4233"/>
                </a:cubicBezTo>
                <a:cubicBezTo>
                  <a:pt x="3383" y="4248"/>
                  <a:pt x="3347" y="4263"/>
                  <a:pt x="3311" y="4277"/>
                </a:cubicBezTo>
                <a:cubicBezTo>
                  <a:pt x="3275" y="4291"/>
                  <a:pt x="3238" y="4304"/>
                  <a:pt x="3201" y="4316"/>
                </a:cubicBezTo>
                <a:cubicBezTo>
                  <a:pt x="3164" y="4328"/>
                  <a:pt x="3127" y="4340"/>
                  <a:pt x="3090" y="4350"/>
                </a:cubicBezTo>
                <a:cubicBezTo>
                  <a:pt x="3052" y="4361"/>
                  <a:pt x="3014" y="4371"/>
                  <a:pt x="2976" y="4379"/>
                </a:cubicBezTo>
                <a:cubicBezTo>
                  <a:pt x="2938" y="4388"/>
                  <a:pt x="2900" y="4396"/>
                  <a:pt x="2862" y="4403"/>
                </a:cubicBezTo>
                <a:cubicBezTo>
                  <a:pt x="2823" y="4410"/>
                  <a:pt x="2785" y="4417"/>
                  <a:pt x="2746" y="4422"/>
                </a:cubicBezTo>
                <a:cubicBezTo>
                  <a:pt x="2707" y="4427"/>
                  <a:pt x="2668" y="4432"/>
                  <a:pt x="2629" y="4435"/>
                </a:cubicBezTo>
                <a:cubicBezTo>
                  <a:pt x="2590" y="4439"/>
                  <a:pt x="2551" y="4442"/>
                  <a:pt x="2512" y="4443"/>
                </a:cubicBezTo>
                <a:cubicBezTo>
                  <a:pt x="2473" y="4445"/>
                  <a:pt x="2434" y="4446"/>
                  <a:pt x="2395" y="4446"/>
                </a:cubicBezTo>
                <a:cubicBezTo>
                  <a:pt x="2355" y="4446"/>
                  <a:pt x="2316" y="4445"/>
                  <a:pt x="2277" y="4443"/>
                </a:cubicBezTo>
                <a:cubicBezTo>
                  <a:pt x="2238" y="4442"/>
                  <a:pt x="2199" y="4439"/>
                  <a:pt x="2160" y="4435"/>
                </a:cubicBezTo>
                <a:cubicBezTo>
                  <a:pt x="2121" y="4432"/>
                  <a:pt x="2082" y="4427"/>
                  <a:pt x="2043" y="4422"/>
                </a:cubicBezTo>
                <a:cubicBezTo>
                  <a:pt x="2005" y="4417"/>
                  <a:pt x="1966" y="4410"/>
                  <a:pt x="1928" y="4403"/>
                </a:cubicBezTo>
                <a:cubicBezTo>
                  <a:pt x="1889" y="4396"/>
                  <a:pt x="1851" y="4388"/>
                  <a:pt x="1813" y="4379"/>
                </a:cubicBezTo>
                <a:cubicBezTo>
                  <a:pt x="1775" y="4371"/>
                  <a:pt x="1737" y="4361"/>
                  <a:pt x="1700" y="4350"/>
                </a:cubicBezTo>
                <a:cubicBezTo>
                  <a:pt x="1662" y="4340"/>
                  <a:pt x="1625" y="4328"/>
                  <a:pt x="1588" y="4316"/>
                </a:cubicBezTo>
                <a:cubicBezTo>
                  <a:pt x="1551" y="4304"/>
                  <a:pt x="1515" y="4291"/>
                  <a:pt x="1478" y="4277"/>
                </a:cubicBezTo>
                <a:cubicBezTo>
                  <a:pt x="1442" y="4263"/>
                  <a:pt x="1406" y="4248"/>
                  <a:pt x="1371" y="4233"/>
                </a:cubicBezTo>
                <a:cubicBezTo>
                  <a:pt x="1335" y="4217"/>
                  <a:pt x="1300" y="4201"/>
                  <a:pt x="1266" y="4184"/>
                </a:cubicBezTo>
                <a:cubicBezTo>
                  <a:pt x="1231" y="4166"/>
                  <a:pt x="1197" y="4148"/>
                  <a:pt x="1164" y="4130"/>
                </a:cubicBezTo>
                <a:cubicBezTo>
                  <a:pt x="1130" y="4111"/>
                  <a:pt x="1097" y="4092"/>
                  <a:pt x="1064" y="4071"/>
                </a:cubicBezTo>
                <a:cubicBezTo>
                  <a:pt x="1032" y="4051"/>
                  <a:pt x="1000" y="4030"/>
                  <a:pt x="968" y="4009"/>
                </a:cubicBezTo>
                <a:cubicBezTo>
                  <a:pt x="937" y="3987"/>
                  <a:pt x="906" y="3965"/>
                  <a:pt x="876" y="3942"/>
                </a:cubicBezTo>
                <a:cubicBezTo>
                  <a:pt x="845" y="3918"/>
                  <a:pt x="816" y="3895"/>
                  <a:pt x="787" y="3870"/>
                </a:cubicBezTo>
                <a:cubicBezTo>
                  <a:pt x="758" y="3846"/>
                  <a:pt x="729" y="3821"/>
                  <a:pt x="701" y="3795"/>
                </a:cubicBezTo>
                <a:cubicBezTo>
                  <a:pt x="674" y="3769"/>
                  <a:pt x="647" y="3743"/>
                  <a:pt x="620" y="3716"/>
                </a:cubicBezTo>
                <a:cubicBezTo>
                  <a:pt x="594" y="3689"/>
                  <a:pt x="569" y="3662"/>
                  <a:pt x="544" y="3633"/>
                </a:cubicBezTo>
                <a:cubicBezTo>
                  <a:pt x="519" y="3605"/>
                  <a:pt x="495" y="3577"/>
                  <a:pt x="471" y="3547"/>
                </a:cubicBezTo>
                <a:cubicBezTo>
                  <a:pt x="448" y="3518"/>
                  <a:pt x="425" y="3488"/>
                  <a:pt x="404" y="3458"/>
                </a:cubicBezTo>
                <a:cubicBezTo>
                  <a:pt x="382" y="3428"/>
                  <a:pt x="361" y="3397"/>
                  <a:pt x="341" y="3366"/>
                </a:cubicBezTo>
                <a:cubicBezTo>
                  <a:pt x="321" y="3335"/>
                  <a:pt x="301" y="3303"/>
                  <a:pt x="283" y="3271"/>
                </a:cubicBezTo>
                <a:cubicBezTo>
                  <a:pt x="264" y="3239"/>
                  <a:pt x="247" y="3207"/>
                  <a:pt x="230" y="3174"/>
                </a:cubicBezTo>
                <a:cubicBezTo>
                  <a:pt x="213" y="3140"/>
                  <a:pt x="197" y="3107"/>
                  <a:pt x="182" y="3073"/>
                </a:cubicBezTo>
                <a:cubicBezTo>
                  <a:pt x="167" y="3039"/>
                  <a:pt x="153" y="3005"/>
                  <a:pt x="140" y="2971"/>
                </a:cubicBezTo>
                <a:cubicBezTo>
                  <a:pt x="127" y="2937"/>
                  <a:pt x="115" y="2902"/>
                  <a:pt x="103" y="2868"/>
                </a:cubicBezTo>
                <a:cubicBezTo>
                  <a:pt x="92" y="2833"/>
                  <a:pt x="81" y="2798"/>
                  <a:pt x="72" y="2763"/>
                </a:cubicBezTo>
                <a:cubicBezTo>
                  <a:pt x="62" y="2727"/>
                  <a:pt x="54" y="2692"/>
                  <a:pt x="46" y="2656"/>
                </a:cubicBezTo>
                <a:cubicBezTo>
                  <a:pt x="39" y="2620"/>
                  <a:pt x="32" y="2585"/>
                  <a:pt x="26" y="2549"/>
                </a:cubicBezTo>
                <a:cubicBezTo>
                  <a:pt x="20" y="2513"/>
                  <a:pt x="16" y="2477"/>
                  <a:pt x="12" y="2440"/>
                </a:cubicBezTo>
                <a:cubicBezTo>
                  <a:pt x="8" y="2404"/>
                  <a:pt x="5" y="2368"/>
                  <a:pt x="3" y="2332"/>
                </a:cubicBezTo>
                <a:cubicBezTo>
                  <a:pt x="1" y="2295"/>
                  <a:pt x="0" y="2259"/>
                  <a:pt x="0" y="2222"/>
                </a:cubicBezTo>
                <a:cubicBezTo>
                  <a:pt x="0" y="2186"/>
                  <a:pt x="1" y="2150"/>
                  <a:pt x="3" y="2113"/>
                </a:cubicBezTo>
                <a:cubicBezTo>
                  <a:pt x="5" y="2077"/>
                  <a:pt x="8" y="2041"/>
                  <a:pt x="12" y="2005"/>
                </a:cubicBezTo>
                <a:cubicBezTo>
                  <a:pt x="16" y="1968"/>
                  <a:pt x="20" y="1932"/>
                  <a:pt x="26" y="1896"/>
                </a:cubicBezTo>
                <a:cubicBezTo>
                  <a:pt x="32" y="1860"/>
                  <a:pt x="39" y="1825"/>
                  <a:pt x="46" y="1789"/>
                </a:cubicBezTo>
                <a:cubicBezTo>
                  <a:pt x="54" y="1753"/>
                  <a:pt x="62" y="1718"/>
                  <a:pt x="72" y="1682"/>
                </a:cubicBezTo>
                <a:cubicBezTo>
                  <a:pt x="81" y="1647"/>
                  <a:pt x="92" y="1612"/>
                  <a:pt x="103" y="1577"/>
                </a:cubicBezTo>
                <a:cubicBezTo>
                  <a:pt x="115" y="1543"/>
                  <a:pt x="127" y="1508"/>
                  <a:pt x="140" y="1474"/>
                </a:cubicBezTo>
                <a:cubicBezTo>
                  <a:pt x="153" y="1440"/>
                  <a:pt x="167" y="1406"/>
                  <a:pt x="182" y="1372"/>
                </a:cubicBezTo>
                <a:cubicBezTo>
                  <a:pt x="197" y="1338"/>
                  <a:pt x="213" y="1305"/>
                  <a:pt x="230" y="1272"/>
                </a:cubicBezTo>
                <a:cubicBezTo>
                  <a:pt x="247" y="1239"/>
                  <a:pt x="264" y="1207"/>
                  <a:pt x="283" y="1175"/>
                </a:cubicBezTo>
                <a:cubicBezTo>
                  <a:pt x="301" y="1143"/>
                  <a:pt x="321" y="1111"/>
                  <a:pt x="341" y="1080"/>
                </a:cubicBezTo>
                <a:cubicBezTo>
                  <a:pt x="361" y="1049"/>
                  <a:pt x="382" y="1018"/>
                  <a:pt x="404" y="988"/>
                </a:cubicBezTo>
                <a:cubicBezTo>
                  <a:pt x="425" y="958"/>
                  <a:pt x="448" y="928"/>
                  <a:pt x="471" y="899"/>
                </a:cubicBezTo>
                <a:cubicBezTo>
                  <a:pt x="495" y="869"/>
                  <a:pt x="519" y="841"/>
                  <a:pt x="544" y="813"/>
                </a:cubicBezTo>
                <a:cubicBezTo>
                  <a:pt x="569" y="784"/>
                  <a:pt x="594" y="757"/>
                  <a:pt x="620" y="730"/>
                </a:cubicBezTo>
                <a:cubicBezTo>
                  <a:pt x="647" y="703"/>
                  <a:pt x="674" y="677"/>
                  <a:pt x="701" y="651"/>
                </a:cubicBezTo>
                <a:cubicBezTo>
                  <a:pt x="729" y="625"/>
                  <a:pt x="758" y="600"/>
                  <a:pt x="787" y="576"/>
                </a:cubicBezTo>
                <a:cubicBezTo>
                  <a:pt x="816" y="551"/>
                  <a:pt x="845" y="528"/>
                  <a:pt x="876" y="504"/>
                </a:cubicBezTo>
                <a:cubicBezTo>
                  <a:pt x="906" y="481"/>
                  <a:pt x="937" y="459"/>
                  <a:pt x="968" y="437"/>
                </a:cubicBezTo>
                <a:cubicBezTo>
                  <a:pt x="1000" y="416"/>
                  <a:pt x="1032" y="395"/>
                  <a:pt x="1064" y="375"/>
                </a:cubicBezTo>
                <a:cubicBezTo>
                  <a:pt x="1097" y="354"/>
                  <a:pt x="1130" y="335"/>
                  <a:pt x="1164" y="316"/>
                </a:cubicBezTo>
                <a:cubicBezTo>
                  <a:pt x="1197" y="297"/>
                  <a:pt x="1231" y="280"/>
                  <a:pt x="1266" y="262"/>
                </a:cubicBezTo>
                <a:cubicBezTo>
                  <a:pt x="1300" y="245"/>
                  <a:pt x="1335" y="229"/>
                  <a:pt x="1371" y="213"/>
                </a:cubicBezTo>
                <a:cubicBezTo>
                  <a:pt x="1406" y="198"/>
                  <a:pt x="1442" y="183"/>
                  <a:pt x="1478" y="169"/>
                </a:cubicBezTo>
                <a:cubicBezTo>
                  <a:pt x="1515" y="155"/>
                  <a:pt x="1551" y="142"/>
                  <a:pt x="1588" y="130"/>
                </a:cubicBezTo>
                <a:cubicBezTo>
                  <a:pt x="1625" y="118"/>
                  <a:pt x="1662" y="106"/>
                  <a:pt x="1700" y="96"/>
                </a:cubicBezTo>
                <a:cubicBezTo>
                  <a:pt x="1737" y="85"/>
                  <a:pt x="1775" y="75"/>
                  <a:pt x="1813" y="67"/>
                </a:cubicBezTo>
                <a:cubicBezTo>
                  <a:pt x="1851" y="58"/>
                  <a:pt x="1889" y="50"/>
                  <a:pt x="1928" y="43"/>
                </a:cubicBezTo>
                <a:cubicBezTo>
                  <a:pt x="1966" y="36"/>
                  <a:pt x="2005" y="29"/>
                  <a:pt x="2043" y="24"/>
                </a:cubicBezTo>
                <a:cubicBezTo>
                  <a:pt x="2082" y="19"/>
                  <a:pt x="2121" y="14"/>
                  <a:pt x="2160" y="11"/>
                </a:cubicBezTo>
                <a:cubicBezTo>
                  <a:pt x="2199" y="7"/>
                  <a:pt x="2238" y="4"/>
                  <a:pt x="2277" y="3"/>
                </a:cubicBezTo>
                <a:cubicBezTo>
                  <a:pt x="2316" y="1"/>
                  <a:pt x="2355" y="0"/>
                  <a:pt x="2395" y="0"/>
                </a:cubicBezTo>
                <a:cubicBezTo>
                  <a:pt x="2434" y="0"/>
                  <a:pt x="2473" y="1"/>
                  <a:pt x="2512" y="3"/>
                </a:cubicBezTo>
                <a:cubicBezTo>
                  <a:pt x="2551" y="4"/>
                  <a:pt x="2590" y="7"/>
                  <a:pt x="2629" y="11"/>
                </a:cubicBezTo>
                <a:cubicBezTo>
                  <a:pt x="2668" y="14"/>
                  <a:pt x="2707" y="19"/>
                  <a:pt x="2746" y="24"/>
                </a:cubicBezTo>
                <a:cubicBezTo>
                  <a:pt x="2785" y="29"/>
                  <a:pt x="2823" y="36"/>
                  <a:pt x="2862" y="43"/>
                </a:cubicBezTo>
                <a:cubicBezTo>
                  <a:pt x="2900" y="50"/>
                  <a:pt x="2938" y="58"/>
                  <a:pt x="2976" y="67"/>
                </a:cubicBezTo>
                <a:cubicBezTo>
                  <a:pt x="3014" y="75"/>
                  <a:pt x="3052" y="85"/>
                  <a:pt x="3090" y="96"/>
                </a:cubicBezTo>
                <a:cubicBezTo>
                  <a:pt x="3127" y="106"/>
                  <a:pt x="3164" y="118"/>
                  <a:pt x="3201" y="130"/>
                </a:cubicBezTo>
                <a:cubicBezTo>
                  <a:pt x="3238" y="142"/>
                  <a:pt x="3275" y="155"/>
                  <a:pt x="3311" y="169"/>
                </a:cubicBezTo>
                <a:cubicBezTo>
                  <a:pt x="3347" y="183"/>
                  <a:pt x="3383" y="198"/>
                  <a:pt x="3418" y="213"/>
                </a:cubicBezTo>
                <a:cubicBezTo>
                  <a:pt x="3454" y="229"/>
                  <a:pt x="3489" y="245"/>
                  <a:pt x="3523" y="262"/>
                </a:cubicBezTo>
                <a:cubicBezTo>
                  <a:pt x="3558" y="280"/>
                  <a:pt x="3592" y="297"/>
                  <a:pt x="3626" y="316"/>
                </a:cubicBezTo>
                <a:cubicBezTo>
                  <a:pt x="3659" y="335"/>
                  <a:pt x="3692" y="354"/>
                  <a:pt x="3725" y="375"/>
                </a:cubicBezTo>
                <a:cubicBezTo>
                  <a:pt x="3758" y="395"/>
                  <a:pt x="3790" y="416"/>
                  <a:pt x="3821" y="437"/>
                </a:cubicBezTo>
                <a:cubicBezTo>
                  <a:pt x="3853" y="459"/>
                  <a:pt x="3883" y="481"/>
                  <a:pt x="3914" y="504"/>
                </a:cubicBezTo>
                <a:cubicBezTo>
                  <a:pt x="3944" y="528"/>
                  <a:pt x="3974" y="551"/>
                  <a:pt x="4003" y="576"/>
                </a:cubicBezTo>
                <a:cubicBezTo>
                  <a:pt x="4032" y="600"/>
                  <a:pt x="4060" y="625"/>
                  <a:pt x="4088" y="651"/>
                </a:cubicBezTo>
                <a:cubicBezTo>
                  <a:pt x="4116" y="677"/>
                  <a:pt x="4143" y="703"/>
                  <a:pt x="4169" y="730"/>
                </a:cubicBezTo>
                <a:cubicBezTo>
                  <a:pt x="4196" y="757"/>
                  <a:pt x="4222" y="784"/>
                  <a:pt x="4247" y="813"/>
                </a:cubicBezTo>
                <a:cubicBezTo>
                  <a:pt x="4271" y="841"/>
                  <a:pt x="4296" y="869"/>
                  <a:pt x="4319" y="899"/>
                </a:cubicBezTo>
                <a:cubicBezTo>
                  <a:pt x="4342" y="928"/>
                  <a:pt x="4365" y="958"/>
                  <a:pt x="4387" y="988"/>
                </a:cubicBezTo>
                <a:cubicBezTo>
                  <a:pt x="4408" y="1018"/>
                  <a:pt x="4429" y="1049"/>
                  <a:pt x="4449" y="1080"/>
                </a:cubicBezTo>
                <a:cubicBezTo>
                  <a:pt x="4470" y="1111"/>
                  <a:pt x="4489" y="1143"/>
                  <a:pt x="4507" y="1175"/>
                </a:cubicBezTo>
                <a:cubicBezTo>
                  <a:pt x="4526" y="1207"/>
                  <a:pt x="4543" y="1239"/>
                  <a:pt x="4560" y="1272"/>
                </a:cubicBezTo>
                <a:cubicBezTo>
                  <a:pt x="4577" y="1305"/>
                  <a:pt x="4593" y="1338"/>
                  <a:pt x="4608" y="1372"/>
                </a:cubicBezTo>
                <a:cubicBezTo>
                  <a:pt x="4623" y="1406"/>
                  <a:pt x="4637" y="1440"/>
                  <a:pt x="4650" y="1474"/>
                </a:cubicBezTo>
                <a:cubicBezTo>
                  <a:pt x="4663" y="1508"/>
                  <a:pt x="4676" y="1543"/>
                  <a:pt x="4687" y="1577"/>
                </a:cubicBezTo>
                <a:cubicBezTo>
                  <a:pt x="4698" y="1612"/>
                  <a:pt x="4709" y="1647"/>
                  <a:pt x="4718" y="1682"/>
                </a:cubicBezTo>
                <a:cubicBezTo>
                  <a:pt x="4728" y="1718"/>
                  <a:pt x="4736" y="1753"/>
                  <a:pt x="4744" y="1789"/>
                </a:cubicBezTo>
                <a:cubicBezTo>
                  <a:pt x="4752" y="1825"/>
                  <a:pt x="4758" y="1860"/>
                  <a:pt x="4764" y="1896"/>
                </a:cubicBezTo>
                <a:cubicBezTo>
                  <a:pt x="4770" y="1932"/>
                  <a:pt x="4775" y="1968"/>
                  <a:pt x="4779" y="2005"/>
                </a:cubicBezTo>
                <a:cubicBezTo>
                  <a:pt x="4782" y="2041"/>
                  <a:pt x="4785" y="2077"/>
                  <a:pt x="4787" y="2113"/>
                </a:cubicBezTo>
                <a:cubicBezTo>
                  <a:pt x="4789" y="2150"/>
                  <a:pt x="4790" y="2186"/>
                  <a:pt x="4790" y="2222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4495680" y="5020560"/>
            <a:ext cx="305640" cy="457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67eea"/>
                </a:solidFill>
                <a:effectLst/>
                <a:uFillTx/>
                <a:latin typeface="Meiryo"/>
                <a:ea typeface="Meiryo"/>
              </a:rPr>
              <a:t>→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6841800" y="4896360"/>
            <a:ext cx="457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量⼦化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6480000" y="5134320"/>
            <a:ext cx="106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各時点での⾳の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5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3"/>
          <a:stretch/>
        </p:blipFill>
        <p:spPr>
          <a:xfrm>
            <a:off x="8711280" y="6388560"/>
            <a:ext cx="1796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7" name=""/>
          <p:cNvSpPr/>
          <p:nvPr/>
        </p:nvSpPr>
        <p:spPr>
          <a:xfrm>
            <a:off x="8710920" y="6388560"/>
            <a:ext cx="180360" cy="204480"/>
          </a:xfrm>
          <a:custGeom>
            <a:avLst/>
            <a:gdLst/>
            <a:ahLst/>
            <a:rect l="0" t="0" r="r" b="b"/>
            <a:pathLst>
              <a:path w="501" h="568">
                <a:moveTo>
                  <a:pt x="0" y="0"/>
                </a:moveTo>
                <a:lnTo>
                  <a:pt x="501" y="0"/>
                </a:lnTo>
                <a:lnTo>
                  <a:pt x="50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6570360" y="5382000"/>
            <a:ext cx="9151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強さを数値化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3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3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33" name=""/>
          <p:cNvSpPr/>
          <p:nvPr/>
        </p:nvSpPr>
        <p:spPr>
          <a:xfrm>
            <a:off x="571320" y="771480"/>
            <a:ext cx="57600" cy="390600"/>
          </a:xfrm>
          <a:custGeom>
            <a:avLst/>
            <a:gdLst/>
            <a:ahLst/>
            <a:rect l="0" t="0" r="r" b="b"/>
            <a:pathLst>
              <a:path w="160" h="1085">
                <a:moveTo>
                  <a:pt x="0" y="0"/>
                </a:moveTo>
                <a:lnTo>
                  <a:pt x="160" y="0"/>
                </a:lnTo>
                <a:lnTo>
                  <a:pt x="160" y="1085"/>
                </a:lnTo>
                <a:lnTo>
                  <a:pt x="0" y="1085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469440" y="4212360"/>
            <a:ext cx="8204760" cy="201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469080" y="4212000"/>
            <a:ext cx="8205840" cy="2015280"/>
          </a:xfrm>
          <a:custGeom>
            <a:avLst/>
            <a:gdLst/>
            <a:ahLst/>
            <a:rect l="0" t="0" r="r" b="b"/>
            <a:pathLst>
              <a:path w="22794" h="5598">
                <a:moveTo>
                  <a:pt x="310" y="391"/>
                </a:moveTo>
                <a:lnTo>
                  <a:pt x="310" y="4996"/>
                </a:lnTo>
                <a:cubicBezTo>
                  <a:pt x="310" y="5020"/>
                  <a:pt x="315" y="5044"/>
                  <a:pt x="325" y="5067"/>
                </a:cubicBezTo>
                <a:cubicBezTo>
                  <a:pt x="334" y="5089"/>
                  <a:pt x="347" y="5109"/>
                  <a:pt x="365" y="5127"/>
                </a:cubicBezTo>
                <a:cubicBezTo>
                  <a:pt x="382" y="5144"/>
                  <a:pt x="402" y="5157"/>
                  <a:pt x="425" y="5167"/>
                </a:cubicBezTo>
                <a:cubicBezTo>
                  <a:pt x="447" y="5176"/>
                  <a:pt x="471" y="5181"/>
                  <a:pt x="496" y="5181"/>
                </a:cubicBezTo>
                <a:lnTo>
                  <a:pt x="22298" y="5181"/>
                </a:lnTo>
                <a:cubicBezTo>
                  <a:pt x="22323" y="5181"/>
                  <a:pt x="22347" y="5176"/>
                  <a:pt x="22369" y="5167"/>
                </a:cubicBezTo>
                <a:cubicBezTo>
                  <a:pt x="22392" y="5157"/>
                  <a:pt x="22412" y="5144"/>
                  <a:pt x="22429" y="5127"/>
                </a:cubicBezTo>
                <a:cubicBezTo>
                  <a:pt x="22447" y="5109"/>
                  <a:pt x="22460" y="5089"/>
                  <a:pt x="22469" y="5067"/>
                </a:cubicBezTo>
                <a:cubicBezTo>
                  <a:pt x="22479" y="5044"/>
                  <a:pt x="22484" y="5020"/>
                  <a:pt x="22484" y="4996"/>
                </a:cubicBezTo>
                <a:lnTo>
                  <a:pt x="22484" y="391"/>
                </a:lnTo>
                <a:cubicBezTo>
                  <a:pt x="22484" y="366"/>
                  <a:pt x="22479" y="343"/>
                  <a:pt x="22469" y="320"/>
                </a:cubicBezTo>
                <a:cubicBezTo>
                  <a:pt x="22460" y="297"/>
                  <a:pt x="22447" y="277"/>
                  <a:pt x="22429" y="260"/>
                </a:cubicBezTo>
                <a:cubicBezTo>
                  <a:pt x="22412" y="243"/>
                  <a:pt x="22392" y="229"/>
                  <a:pt x="22369" y="220"/>
                </a:cubicBezTo>
                <a:cubicBezTo>
                  <a:pt x="22347" y="210"/>
                  <a:pt x="22323" y="206"/>
                  <a:pt x="22298" y="206"/>
                </a:cubicBezTo>
                <a:lnTo>
                  <a:pt x="496" y="206"/>
                </a:lnTo>
                <a:cubicBezTo>
                  <a:pt x="471" y="206"/>
                  <a:pt x="447" y="210"/>
                  <a:pt x="425" y="220"/>
                </a:cubicBezTo>
                <a:cubicBezTo>
                  <a:pt x="402" y="229"/>
                  <a:pt x="382" y="243"/>
                  <a:pt x="365" y="260"/>
                </a:cubicBezTo>
                <a:cubicBezTo>
                  <a:pt x="347" y="277"/>
                  <a:pt x="334" y="297"/>
                  <a:pt x="325" y="320"/>
                </a:cubicBezTo>
                <a:cubicBezTo>
                  <a:pt x="315" y="343"/>
                  <a:pt x="310" y="366"/>
                  <a:pt x="310" y="391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5598"/>
                </a:lnTo>
                <a:lnTo>
                  <a:pt x="0" y="55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36" name=""/>
          <p:cNvSpPr/>
          <p:nvPr/>
        </p:nvSpPr>
        <p:spPr>
          <a:xfrm>
            <a:off x="571320" y="4276440"/>
            <a:ext cx="8001360" cy="1810080"/>
          </a:xfrm>
          <a:custGeom>
            <a:avLst/>
            <a:gdLst/>
            <a:ahLst/>
            <a:rect l="0" t="0" r="r" b="b"/>
            <a:pathLst>
              <a:path w="22226" h="5028">
                <a:moveTo>
                  <a:pt x="0" y="4817"/>
                </a:moveTo>
                <a:lnTo>
                  <a:pt x="0" y="212"/>
                </a:lnTo>
                <a:cubicBezTo>
                  <a:pt x="0" y="198"/>
                  <a:pt x="1" y="184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1" y="118"/>
                  <a:pt x="28" y="106"/>
                  <a:pt x="36" y="94"/>
                </a:cubicBezTo>
                <a:cubicBezTo>
                  <a:pt x="43" y="83"/>
                  <a:pt x="52" y="72"/>
                  <a:pt x="62" y="62"/>
                </a:cubicBezTo>
                <a:cubicBezTo>
                  <a:pt x="72" y="52"/>
                  <a:pt x="83" y="44"/>
                  <a:pt x="94" y="36"/>
                </a:cubicBezTo>
                <a:cubicBezTo>
                  <a:pt x="106" y="28"/>
                  <a:pt x="118" y="22"/>
                  <a:pt x="131" y="16"/>
                </a:cubicBezTo>
                <a:cubicBezTo>
                  <a:pt x="144" y="11"/>
                  <a:pt x="157" y="7"/>
                  <a:pt x="170" y="4"/>
                </a:cubicBezTo>
                <a:cubicBezTo>
                  <a:pt x="184" y="2"/>
                  <a:pt x="198" y="0"/>
                  <a:pt x="212" y="0"/>
                </a:cubicBezTo>
                <a:lnTo>
                  <a:pt x="22014" y="0"/>
                </a:lnTo>
                <a:cubicBezTo>
                  <a:pt x="22028" y="0"/>
                  <a:pt x="22042" y="2"/>
                  <a:pt x="22056" y="4"/>
                </a:cubicBezTo>
                <a:cubicBezTo>
                  <a:pt x="22069" y="7"/>
                  <a:pt x="22082" y="11"/>
                  <a:pt x="22095" y="16"/>
                </a:cubicBezTo>
                <a:cubicBezTo>
                  <a:pt x="22108" y="22"/>
                  <a:pt x="22120" y="28"/>
                  <a:pt x="22132" y="36"/>
                </a:cubicBezTo>
                <a:cubicBezTo>
                  <a:pt x="22143" y="44"/>
                  <a:pt x="22154" y="52"/>
                  <a:pt x="22164" y="62"/>
                </a:cubicBezTo>
                <a:cubicBezTo>
                  <a:pt x="22174" y="72"/>
                  <a:pt x="22183" y="83"/>
                  <a:pt x="22190" y="94"/>
                </a:cubicBezTo>
                <a:cubicBezTo>
                  <a:pt x="22198" y="106"/>
                  <a:pt x="22205" y="118"/>
                  <a:pt x="22210" y="131"/>
                </a:cubicBezTo>
                <a:cubicBezTo>
                  <a:pt x="22215" y="144"/>
                  <a:pt x="22219" y="157"/>
                  <a:pt x="22222" y="171"/>
                </a:cubicBezTo>
                <a:cubicBezTo>
                  <a:pt x="22225" y="184"/>
                  <a:pt x="22226" y="198"/>
                  <a:pt x="22226" y="212"/>
                </a:cubicBezTo>
                <a:lnTo>
                  <a:pt x="22226" y="4817"/>
                </a:lnTo>
                <a:cubicBezTo>
                  <a:pt x="22226" y="4831"/>
                  <a:pt x="22225" y="4844"/>
                  <a:pt x="22222" y="4858"/>
                </a:cubicBezTo>
                <a:cubicBezTo>
                  <a:pt x="22219" y="4872"/>
                  <a:pt x="22215" y="4885"/>
                  <a:pt x="22210" y="4898"/>
                </a:cubicBezTo>
                <a:cubicBezTo>
                  <a:pt x="22205" y="4911"/>
                  <a:pt x="22198" y="4923"/>
                  <a:pt x="22190" y="4934"/>
                </a:cubicBezTo>
                <a:cubicBezTo>
                  <a:pt x="22183" y="4946"/>
                  <a:pt x="22174" y="4957"/>
                  <a:pt x="22164" y="4966"/>
                </a:cubicBezTo>
                <a:cubicBezTo>
                  <a:pt x="22154" y="4976"/>
                  <a:pt x="22143" y="4985"/>
                  <a:pt x="22132" y="4993"/>
                </a:cubicBezTo>
                <a:cubicBezTo>
                  <a:pt x="22120" y="5000"/>
                  <a:pt x="22108" y="5007"/>
                  <a:pt x="22095" y="5012"/>
                </a:cubicBezTo>
                <a:cubicBezTo>
                  <a:pt x="22082" y="5018"/>
                  <a:pt x="22069" y="5022"/>
                  <a:pt x="22056" y="5024"/>
                </a:cubicBezTo>
                <a:cubicBezTo>
                  <a:pt x="22042" y="5027"/>
                  <a:pt x="22028" y="5028"/>
                  <a:pt x="22014" y="5028"/>
                </a:cubicBezTo>
                <a:lnTo>
                  <a:pt x="212" y="5028"/>
                </a:lnTo>
                <a:cubicBezTo>
                  <a:pt x="198" y="5028"/>
                  <a:pt x="184" y="5027"/>
                  <a:pt x="170" y="5024"/>
                </a:cubicBezTo>
                <a:cubicBezTo>
                  <a:pt x="157" y="5022"/>
                  <a:pt x="144" y="5018"/>
                  <a:pt x="131" y="5012"/>
                </a:cubicBezTo>
                <a:cubicBezTo>
                  <a:pt x="118" y="5007"/>
                  <a:pt x="106" y="5000"/>
                  <a:pt x="94" y="4993"/>
                </a:cubicBezTo>
                <a:cubicBezTo>
                  <a:pt x="83" y="4985"/>
                  <a:pt x="72" y="4976"/>
                  <a:pt x="62" y="4966"/>
                </a:cubicBezTo>
                <a:cubicBezTo>
                  <a:pt x="52" y="4957"/>
                  <a:pt x="43" y="4946"/>
                  <a:pt x="36" y="4934"/>
                </a:cubicBezTo>
                <a:cubicBezTo>
                  <a:pt x="28" y="4923"/>
                  <a:pt x="21" y="4911"/>
                  <a:pt x="16" y="4898"/>
                </a:cubicBezTo>
                <a:cubicBezTo>
                  <a:pt x="11" y="4885"/>
                  <a:pt x="7" y="4872"/>
                  <a:pt x="4" y="4858"/>
                </a:cubicBezTo>
                <a:cubicBezTo>
                  <a:pt x="1" y="4844"/>
                  <a:pt x="0" y="4831"/>
                  <a:pt x="0" y="481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37" name=""/>
          <p:cNvSpPr/>
          <p:nvPr/>
        </p:nvSpPr>
        <p:spPr>
          <a:xfrm>
            <a:off x="571320" y="4276440"/>
            <a:ext cx="1943280" cy="305280"/>
          </a:xfrm>
          <a:custGeom>
            <a:avLst/>
            <a:gdLst/>
            <a:ahLst/>
            <a:rect l="0" t="0" r="r" b="b"/>
            <a:pathLst>
              <a:path w="5398" h="848">
                <a:moveTo>
                  <a:pt x="0" y="212"/>
                </a:moveTo>
                <a:cubicBezTo>
                  <a:pt x="0" y="184"/>
                  <a:pt x="5" y="157"/>
                  <a:pt x="16" y="131"/>
                </a:cubicBezTo>
                <a:cubicBezTo>
                  <a:pt x="27" y="105"/>
                  <a:pt x="42" y="82"/>
                  <a:pt x="62" y="62"/>
                </a:cubicBezTo>
                <a:cubicBezTo>
                  <a:pt x="82" y="42"/>
                  <a:pt x="105" y="27"/>
                  <a:pt x="131" y="16"/>
                </a:cubicBezTo>
                <a:cubicBezTo>
                  <a:pt x="157" y="6"/>
                  <a:pt x="184" y="0"/>
                  <a:pt x="212" y="0"/>
                </a:cubicBezTo>
                <a:lnTo>
                  <a:pt x="5398" y="0"/>
                </a:lnTo>
                <a:lnTo>
                  <a:pt x="5398" y="848"/>
                </a:lnTo>
                <a:lnTo>
                  <a:pt x="0" y="848"/>
                </a:lnTo>
                <a:lnTo>
                  <a:pt x="0" y="212"/>
                </a:lnTo>
                <a:close/>
              </a:path>
            </a:pathLst>
          </a:custGeom>
          <a:blipFill rotWithShape="0">
            <a:blip r:embed="rId2"/>
            <a:tile tx="0" ty="0" sx="166659" sy="-5080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38" name=""/>
          <p:cNvSpPr/>
          <p:nvPr/>
        </p:nvSpPr>
        <p:spPr>
          <a:xfrm>
            <a:off x="2514240" y="4276440"/>
            <a:ext cx="6058440" cy="305280"/>
          </a:xfrm>
          <a:custGeom>
            <a:avLst/>
            <a:gdLst/>
            <a:ahLst/>
            <a:rect l="0" t="0" r="r" b="b"/>
            <a:pathLst>
              <a:path w="16829" h="848">
                <a:moveTo>
                  <a:pt x="0" y="0"/>
                </a:moveTo>
                <a:lnTo>
                  <a:pt x="16617" y="0"/>
                </a:lnTo>
                <a:cubicBezTo>
                  <a:pt x="16645" y="0"/>
                  <a:pt x="16672" y="6"/>
                  <a:pt x="16698" y="16"/>
                </a:cubicBezTo>
                <a:cubicBezTo>
                  <a:pt x="16724" y="27"/>
                  <a:pt x="16747" y="42"/>
                  <a:pt x="16767" y="62"/>
                </a:cubicBezTo>
                <a:cubicBezTo>
                  <a:pt x="16787" y="82"/>
                  <a:pt x="16802" y="105"/>
                  <a:pt x="16813" y="131"/>
                </a:cubicBezTo>
                <a:cubicBezTo>
                  <a:pt x="16823" y="156"/>
                  <a:pt x="16829" y="183"/>
                  <a:pt x="16829" y="211"/>
                </a:cubicBezTo>
                <a:lnTo>
                  <a:pt x="16829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59" sy="-5080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39" name=""/>
          <p:cNvSpPr/>
          <p:nvPr/>
        </p:nvSpPr>
        <p:spPr>
          <a:xfrm>
            <a:off x="571320" y="4886280"/>
            <a:ext cx="1943280" cy="304920"/>
          </a:xfrm>
          <a:custGeom>
            <a:avLst/>
            <a:gdLst/>
            <a:ahLst/>
            <a:rect l="0" t="0" r="r" b="b"/>
            <a:pathLst>
              <a:path w="5398" h="847">
                <a:moveTo>
                  <a:pt x="0" y="0"/>
                </a:moveTo>
                <a:lnTo>
                  <a:pt x="5398" y="0"/>
                </a:lnTo>
                <a:lnTo>
                  <a:pt x="5398" y="847"/>
                </a:lnTo>
                <a:lnTo>
                  <a:pt x="0" y="847"/>
                </a:lnTo>
                <a:lnTo>
                  <a:pt x="0" y="0"/>
                </a:ln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0" name=""/>
          <p:cNvSpPr/>
          <p:nvPr/>
        </p:nvSpPr>
        <p:spPr>
          <a:xfrm>
            <a:off x="2514240" y="4886280"/>
            <a:ext cx="6058440" cy="304920"/>
          </a:xfrm>
          <a:custGeom>
            <a:avLst/>
            <a:gdLst/>
            <a:ahLst/>
            <a:rect l="0" t="0" r="r" b="b"/>
            <a:pathLst>
              <a:path w="16829" h="847">
                <a:moveTo>
                  <a:pt x="16829" y="847"/>
                </a:moveTo>
                <a:lnTo>
                  <a:pt x="0" y="847"/>
                </a:lnTo>
                <a:lnTo>
                  <a:pt x="0" y="0"/>
                </a:lnTo>
                <a:lnTo>
                  <a:pt x="16829" y="0"/>
                </a:lnTo>
                <a:lnTo>
                  <a:pt x="16829" y="847"/>
                </a:ln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1" name=""/>
          <p:cNvSpPr/>
          <p:nvPr/>
        </p:nvSpPr>
        <p:spPr>
          <a:xfrm>
            <a:off x="571320" y="5486040"/>
            <a:ext cx="1943280" cy="295920"/>
          </a:xfrm>
          <a:custGeom>
            <a:avLst/>
            <a:gdLst/>
            <a:ahLst/>
            <a:rect l="0" t="0" r="r" b="b"/>
            <a:pathLst>
              <a:path w="5398" h="822">
                <a:moveTo>
                  <a:pt x="0" y="0"/>
                </a:moveTo>
                <a:lnTo>
                  <a:pt x="5398" y="0"/>
                </a:lnTo>
                <a:lnTo>
                  <a:pt x="5398" y="822"/>
                </a:lnTo>
                <a:lnTo>
                  <a:pt x="0" y="822"/>
                </a:lnTo>
                <a:lnTo>
                  <a:pt x="0" y="0"/>
                </a:ln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2" name=""/>
          <p:cNvSpPr/>
          <p:nvPr/>
        </p:nvSpPr>
        <p:spPr>
          <a:xfrm>
            <a:off x="2514240" y="5486040"/>
            <a:ext cx="6058440" cy="295920"/>
          </a:xfrm>
          <a:custGeom>
            <a:avLst/>
            <a:gdLst/>
            <a:ahLst/>
            <a:rect l="0" t="0" r="r" b="b"/>
            <a:pathLst>
              <a:path w="16829" h="822">
                <a:moveTo>
                  <a:pt x="16829" y="822"/>
                </a:moveTo>
                <a:lnTo>
                  <a:pt x="0" y="822"/>
                </a:lnTo>
                <a:lnTo>
                  <a:pt x="0" y="0"/>
                </a:lnTo>
                <a:lnTo>
                  <a:pt x="16829" y="0"/>
                </a:lnTo>
                <a:lnTo>
                  <a:pt x="16829" y="822"/>
                </a:ln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3" name=""/>
          <p:cNvSpPr/>
          <p:nvPr/>
        </p:nvSpPr>
        <p:spPr>
          <a:xfrm>
            <a:off x="571320" y="4562280"/>
            <a:ext cx="1943280" cy="28800"/>
          </a:xfrm>
          <a:custGeom>
            <a:avLst/>
            <a:gdLst/>
            <a:ahLst/>
            <a:rect l="0" t="0" r="r" b="b"/>
            <a:pathLst>
              <a:path w="5398" h="80">
                <a:moveTo>
                  <a:pt x="0" y="0"/>
                </a:moveTo>
                <a:lnTo>
                  <a:pt x="5398" y="0"/>
                </a:lnTo>
                <a:lnTo>
                  <a:pt x="539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4" name=""/>
          <p:cNvSpPr/>
          <p:nvPr/>
        </p:nvSpPr>
        <p:spPr>
          <a:xfrm>
            <a:off x="2514240" y="4562280"/>
            <a:ext cx="6058440" cy="28800"/>
          </a:xfrm>
          <a:custGeom>
            <a:avLst/>
            <a:gdLst/>
            <a:ahLst/>
            <a:rect l="0" t="0" r="r" b="b"/>
            <a:pathLst>
              <a:path w="16829" h="80">
                <a:moveTo>
                  <a:pt x="16829" y="80"/>
                </a:moveTo>
                <a:lnTo>
                  <a:pt x="0" y="80"/>
                </a:lnTo>
                <a:lnTo>
                  <a:pt x="0" y="0"/>
                </a:lnTo>
                <a:lnTo>
                  <a:pt x="16829" y="0"/>
                </a:lnTo>
                <a:lnTo>
                  <a:pt x="16829" y="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45" name=""/>
          <p:cNvSpPr/>
          <p:nvPr/>
        </p:nvSpPr>
        <p:spPr>
          <a:xfrm>
            <a:off x="571320" y="488628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46" name=""/>
          <p:cNvSpPr/>
          <p:nvPr/>
        </p:nvSpPr>
        <p:spPr>
          <a:xfrm>
            <a:off x="2514240" y="4886280"/>
            <a:ext cx="6058440" cy="9720"/>
          </a:xfrm>
          <a:custGeom>
            <a:avLst/>
            <a:gdLst/>
            <a:ahLst/>
            <a:rect l="0" t="0" r="r" b="b"/>
            <a:pathLst>
              <a:path w="16829" h="27">
                <a:moveTo>
                  <a:pt x="16829" y="27"/>
                </a:moveTo>
                <a:lnTo>
                  <a:pt x="0" y="27"/>
                </a:lnTo>
                <a:lnTo>
                  <a:pt x="0" y="0"/>
                </a:lnTo>
                <a:lnTo>
                  <a:pt x="16829" y="0"/>
                </a:lnTo>
                <a:lnTo>
                  <a:pt x="16829" y="27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47" name=""/>
          <p:cNvSpPr/>
          <p:nvPr/>
        </p:nvSpPr>
        <p:spPr>
          <a:xfrm>
            <a:off x="571320" y="518148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48" name=""/>
          <p:cNvSpPr/>
          <p:nvPr/>
        </p:nvSpPr>
        <p:spPr>
          <a:xfrm>
            <a:off x="2514240" y="5181480"/>
            <a:ext cx="6058440" cy="9720"/>
          </a:xfrm>
          <a:custGeom>
            <a:avLst/>
            <a:gdLst/>
            <a:ahLst/>
            <a:rect l="0" t="0" r="r" b="b"/>
            <a:pathLst>
              <a:path w="16829" h="27">
                <a:moveTo>
                  <a:pt x="16829" y="27"/>
                </a:moveTo>
                <a:lnTo>
                  <a:pt x="0" y="27"/>
                </a:lnTo>
                <a:lnTo>
                  <a:pt x="0" y="0"/>
                </a:lnTo>
                <a:lnTo>
                  <a:pt x="16829" y="0"/>
                </a:lnTo>
                <a:lnTo>
                  <a:pt x="16829" y="27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49" name=""/>
          <p:cNvSpPr/>
          <p:nvPr/>
        </p:nvSpPr>
        <p:spPr>
          <a:xfrm>
            <a:off x="571320" y="5486040"/>
            <a:ext cx="1943280" cy="10080"/>
          </a:xfrm>
          <a:custGeom>
            <a:avLst/>
            <a:gdLst/>
            <a:ahLst/>
            <a:rect l="0" t="0" r="r" b="b"/>
            <a:pathLst>
              <a:path w="5398" h="28">
                <a:moveTo>
                  <a:pt x="0" y="0"/>
                </a:moveTo>
                <a:lnTo>
                  <a:pt x="5398" y="0"/>
                </a:lnTo>
                <a:lnTo>
                  <a:pt x="53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50" name=""/>
          <p:cNvSpPr/>
          <p:nvPr/>
        </p:nvSpPr>
        <p:spPr>
          <a:xfrm>
            <a:off x="2514240" y="5486040"/>
            <a:ext cx="6058440" cy="10080"/>
          </a:xfrm>
          <a:custGeom>
            <a:avLst/>
            <a:gdLst/>
            <a:ahLst/>
            <a:rect l="0" t="0" r="r" b="b"/>
            <a:pathLst>
              <a:path w="16829" h="28">
                <a:moveTo>
                  <a:pt x="16829" y="28"/>
                </a:moveTo>
                <a:lnTo>
                  <a:pt x="0" y="28"/>
                </a:lnTo>
                <a:lnTo>
                  <a:pt x="0" y="0"/>
                </a:lnTo>
                <a:lnTo>
                  <a:pt x="16829" y="0"/>
                </a:lnTo>
                <a:lnTo>
                  <a:pt x="16829" y="28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51" name=""/>
          <p:cNvSpPr/>
          <p:nvPr/>
        </p:nvSpPr>
        <p:spPr>
          <a:xfrm>
            <a:off x="571320" y="578160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52" name=""/>
          <p:cNvSpPr/>
          <p:nvPr/>
        </p:nvSpPr>
        <p:spPr>
          <a:xfrm>
            <a:off x="2514240" y="5781600"/>
            <a:ext cx="6058440" cy="9720"/>
          </a:xfrm>
          <a:custGeom>
            <a:avLst/>
            <a:gdLst/>
            <a:ahLst/>
            <a:rect l="0" t="0" r="r" b="b"/>
            <a:pathLst>
              <a:path w="16829" h="27">
                <a:moveTo>
                  <a:pt x="16829" y="27"/>
                </a:moveTo>
                <a:lnTo>
                  <a:pt x="0" y="27"/>
                </a:lnTo>
                <a:lnTo>
                  <a:pt x="0" y="0"/>
                </a:lnTo>
                <a:lnTo>
                  <a:pt x="16829" y="0"/>
                </a:lnTo>
                <a:lnTo>
                  <a:pt x="16829" y="27"/>
                </a:ln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53" name=""/>
          <p:cNvSpPr/>
          <p:nvPr/>
        </p:nvSpPr>
        <p:spPr>
          <a:xfrm>
            <a:off x="610560" y="6076800"/>
            <a:ext cx="1904040" cy="9720"/>
          </a:xfrm>
          <a:custGeom>
            <a:avLst/>
            <a:gdLst/>
            <a:ahLst/>
            <a:rect l="0" t="0" r="r" b="b"/>
            <a:pathLst>
              <a:path w="5289" h="27">
                <a:moveTo>
                  <a:pt x="103" y="27"/>
                </a:moveTo>
                <a:cubicBezTo>
                  <a:pt x="75" y="27"/>
                  <a:pt x="48" y="22"/>
                  <a:pt x="22" y="11"/>
                </a:cubicBezTo>
                <a:cubicBezTo>
                  <a:pt x="14" y="8"/>
                  <a:pt x="7" y="4"/>
                  <a:pt x="0" y="0"/>
                </a:cubicBezTo>
                <a:lnTo>
                  <a:pt x="5289" y="0"/>
                </a:lnTo>
                <a:lnTo>
                  <a:pt x="5289" y="27"/>
                </a:lnTo>
                <a:lnTo>
                  <a:pt x="103" y="27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4" name=""/>
          <p:cNvSpPr/>
          <p:nvPr/>
        </p:nvSpPr>
        <p:spPr>
          <a:xfrm>
            <a:off x="2514240" y="6076800"/>
            <a:ext cx="6019200" cy="9720"/>
          </a:xfrm>
          <a:custGeom>
            <a:avLst/>
            <a:gdLst/>
            <a:ahLst/>
            <a:rect l="0" t="0" r="r" b="b"/>
            <a:pathLst>
              <a:path w="16720" h="27">
                <a:moveTo>
                  <a:pt x="16698" y="11"/>
                </a:moveTo>
                <a:cubicBezTo>
                  <a:pt x="16672" y="22"/>
                  <a:pt x="16645" y="27"/>
                  <a:pt x="16617" y="27"/>
                </a:cubicBezTo>
                <a:lnTo>
                  <a:pt x="0" y="27"/>
                </a:lnTo>
                <a:lnTo>
                  <a:pt x="0" y="0"/>
                </a:lnTo>
                <a:lnTo>
                  <a:pt x="16720" y="0"/>
                </a:lnTo>
                <a:cubicBezTo>
                  <a:pt x="16713" y="4"/>
                  <a:pt x="16706" y="8"/>
                  <a:pt x="16698" y="11"/>
                </a:cubicBez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819000" y="779760"/>
            <a:ext cx="34146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サンプリング周波数の深い理解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571320" y="1406520"/>
            <a:ext cx="73224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基本概念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571320" y="1793880"/>
            <a:ext cx="26830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⾳の波を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⼀定間隔で測定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して数値化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571320" y="2060640"/>
            <a:ext cx="48909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1 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秒 間 の 測 定 回 数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 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=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サ ン プ リ ン グ 周 波 数 （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H z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）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571320" y="2511360"/>
            <a:ext cx="10980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具体例で理解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571320" y="3835080"/>
            <a:ext cx="12808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周波数別の特徴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647640" y="4296240"/>
            <a:ext cx="457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周波数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2594520" y="4296240"/>
            <a:ext cx="7628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200" strike="noStrike" u="none">
                <a:solidFill>
                  <a:srgbClr val="ffffff"/>
                </a:solidFill>
                <a:effectLst/>
                <a:uFillTx/>
                <a:latin typeface="Meiryo"/>
                <a:ea typeface="Meiryo"/>
              </a:rPr>
              <a:t>⽤途・特徴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647640" y="4619880"/>
            <a:ext cx="932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8 0 0 0   H z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2594520" y="4619880"/>
            <a:ext cx="27439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電話品質（⼈の声が聞き取れる最低限）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647640" y="4915440"/>
            <a:ext cx="10785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1 6 0 0 0   H z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2594520" y="4915440"/>
            <a:ext cx="259164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⾳声認識でよく使⽤（処理効率重視）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647640" y="5220000"/>
            <a:ext cx="10785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4 4 1 0 0   H z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2594520" y="5220000"/>
            <a:ext cx="18939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CD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⾳質（⾳楽再⽣の標準）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647640" y="5515200"/>
            <a:ext cx="10785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4 8 0 0 0   H z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2594520" y="5515200"/>
            <a:ext cx="22867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プロ⾳響（放送・映像業界標準）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647640" y="5810760"/>
            <a:ext cx="107856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9 6 0 0 0   H z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4"/>
          <a:stretch/>
        </p:blipFill>
        <p:spPr>
          <a:xfrm>
            <a:off x="338400" y="2764440"/>
            <a:ext cx="8466840" cy="1203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6"/>
          <a:stretch/>
        </p:blipFill>
        <p:spPr>
          <a:xfrm>
            <a:off x="8708040" y="6391800"/>
            <a:ext cx="185400" cy="20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"/>
          <p:cNvSpPr/>
          <p:nvPr/>
        </p:nvSpPr>
        <p:spPr>
          <a:xfrm>
            <a:off x="8708040" y="6391440"/>
            <a:ext cx="186120" cy="201600"/>
          </a:xfrm>
          <a:custGeom>
            <a:avLst/>
            <a:gdLst/>
            <a:ahLst/>
            <a:rect l="0" t="0" r="r" b="b"/>
            <a:pathLst>
              <a:path w="517" h="560">
                <a:moveTo>
                  <a:pt x="0" y="0"/>
                </a:moveTo>
                <a:lnTo>
                  <a:pt x="517" y="0"/>
                </a:lnTo>
                <a:lnTo>
                  <a:pt x="517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594520" y="5810760"/>
            <a:ext cx="18295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ハイレゾ⾳源（超⾼⾳質）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4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4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381" name=""/>
          <p:cNvSpPr/>
          <p:nvPr/>
        </p:nvSpPr>
        <p:spPr>
          <a:xfrm>
            <a:off x="571320" y="790560"/>
            <a:ext cx="57600" cy="390600"/>
          </a:xfrm>
          <a:custGeom>
            <a:avLst/>
            <a:gdLst/>
            <a:ahLst/>
            <a:rect l="0" t="0" r="r" b="b"/>
            <a:pathLst>
              <a:path w="160" h="1085">
                <a:moveTo>
                  <a:pt x="0" y="0"/>
                </a:moveTo>
                <a:lnTo>
                  <a:pt x="160" y="0"/>
                </a:lnTo>
                <a:lnTo>
                  <a:pt x="160" y="1085"/>
                </a:lnTo>
                <a:lnTo>
                  <a:pt x="0" y="1085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469440" y="1353240"/>
            <a:ext cx="8204760" cy="163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"/>
          <p:cNvSpPr/>
          <p:nvPr/>
        </p:nvSpPr>
        <p:spPr>
          <a:xfrm>
            <a:off x="469080" y="1353240"/>
            <a:ext cx="8205840" cy="1636920"/>
          </a:xfrm>
          <a:custGeom>
            <a:avLst/>
            <a:gdLst/>
            <a:ahLst/>
            <a:rect l="0" t="0" r="r" b="b"/>
            <a:pathLst>
              <a:path w="22794" h="4547">
                <a:moveTo>
                  <a:pt x="284" y="447"/>
                </a:moveTo>
                <a:lnTo>
                  <a:pt x="284" y="3888"/>
                </a:lnTo>
                <a:cubicBezTo>
                  <a:pt x="284" y="3923"/>
                  <a:pt x="291" y="3957"/>
                  <a:pt x="304" y="3989"/>
                </a:cubicBezTo>
                <a:cubicBezTo>
                  <a:pt x="318" y="4022"/>
                  <a:pt x="337" y="4050"/>
                  <a:pt x="361" y="4075"/>
                </a:cubicBezTo>
                <a:cubicBezTo>
                  <a:pt x="386" y="4100"/>
                  <a:pt x="415" y="4119"/>
                  <a:pt x="447" y="4132"/>
                </a:cubicBezTo>
                <a:cubicBezTo>
                  <a:pt x="480" y="4146"/>
                  <a:pt x="513" y="4153"/>
                  <a:pt x="549" y="4153"/>
                </a:cubicBezTo>
                <a:lnTo>
                  <a:pt x="22245" y="4153"/>
                </a:lnTo>
                <a:cubicBezTo>
                  <a:pt x="22280" y="4153"/>
                  <a:pt x="22314" y="4146"/>
                  <a:pt x="22347" y="4132"/>
                </a:cubicBezTo>
                <a:cubicBezTo>
                  <a:pt x="22379" y="4119"/>
                  <a:pt x="22408" y="4100"/>
                  <a:pt x="22433" y="4075"/>
                </a:cubicBezTo>
                <a:cubicBezTo>
                  <a:pt x="22457" y="4050"/>
                  <a:pt x="22476" y="4022"/>
                  <a:pt x="22490" y="3989"/>
                </a:cubicBezTo>
                <a:cubicBezTo>
                  <a:pt x="22503" y="3957"/>
                  <a:pt x="22510" y="3923"/>
                  <a:pt x="22510" y="3888"/>
                </a:cubicBezTo>
                <a:lnTo>
                  <a:pt x="22510" y="447"/>
                </a:lnTo>
                <a:cubicBezTo>
                  <a:pt x="22510" y="412"/>
                  <a:pt x="22503" y="379"/>
                  <a:pt x="22490" y="346"/>
                </a:cubicBezTo>
                <a:cubicBezTo>
                  <a:pt x="22476" y="314"/>
                  <a:pt x="22457" y="285"/>
                  <a:pt x="22433" y="260"/>
                </a:cubicBezTo>
                <a:cubicBezTo>
                  <a:pt x="22408" y="235"/>
                  <a:pt x="22379" y="216"/>
                  <a:pt x="22347" y="203"/>
                </a:cubicBezTo>
                <a:cubicBezTo>
                  <a:pt x="22314" y="190"/>
                  <a:pt x="22280" y="183"/>
                  <a:pt x="22245" y="183"/>
                </a:cubicBezTo>
                <a:lnTo>
                  <a:pt x="549" y="183"/>
                </a:lnTo>
                <a:cubicBezTo>
                  <a:pt x="513" y="183"/>
                  <a:pt x="480" y="190"/>
                  <a:pt x="447" y="203"/>
                </a:cubicBezTo>
                <a:cubicBezTo>
                  <a:pt x="415" y="216"/>
                  <a:pt x="386" y="235"/>
                  <a:pt x="361" y="260"/>
                </a:cubicBezTo>
                <a:cubicBezTo>
                  <a:pt x="337" y="285"/>
                  <a:pt x="318" y="314"/>
                  <a:pt x="304" y="346"/>
                </a:cubicBezTo>
                <a:cubicBezTo>
                  <a:pt x="291" y="379"/>
                  <a:pt x="284" y="412"/>
                  <a:pt x="284" y="447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4547"/>
                </a:lnTo>
                <a:lnTo>
                  <a:pt x="0" y="45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4" name=""/>
          <p:cNvSpPr/>
          <p:nvPr/>
        </p:nvSpPr>
        <p:spPr>
          <a:xfrm>
            <a:off x="574560" y="14223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1" y="155"/>
                </a:moveTo>
                <a:cubicBezTo>
                  <a:pt x="25" y="123"/>
                  <a:pt x="44" y="94"/>
                  <a:pt x="68" y="69"/>
                </a:cubicBezTo>
                <a:cubicBezTo>
                  <a:pt x="93" y="43"/>
                  <a:pt x="122" y="24"/>
                  <a:pt x="154" y="11"/>
                </a:cubicBezTo>
                <a:cubicBezTo>
                  <a:pt x="165" y="7"/>
                  <a:pt x="177" y="3"/>
                  <a:pt x="187" y="0"/>
                </a:cubicBezTo>
                <a:lnTo>
                  <a:pt x="0" y="187"/>
                </a:lnTo>
                <a:cubicBezTo>
                  <a:pt x="3" y="176"/>
                  <a:pt x="7" y="166"/>
                  <a:pt x="11" y="155"/>
                </a:cubicBezTo>
                <a:close/>
              </a:path>
            </a:pathLst>
          </a:custGeom>
          <a:solidFill>
            <a:srgbClr val="34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5" name=""/>
          <p:cNvSpPr/>
          <p:nvPr/>
        </p:nvSpPr>
        <p:spPr>
          <a:xfrm>
            <a:off x="571320" y="1419120"/>
            <a:ext cx="147600" cy="147600"/>
          </a:xfrm>
          <a:custGeom>
            <a:avLst/>
            <a:gdLst/>
            <a:ahLst/>
            <a:rect l="0" t="0" r="r" b="b"/>
            <a:pathLst>
              <a:path w="410" h="410">
                <a:moveTo>
                  <a:pt x="9" y="195"/>
                </a:moveTo>
                <a:lnTo>
                  <a:pt x="195" y="9"/>
                </a:lnTo>
                <a:cubicBezTo>
                  <a:pt x="218" y="3"/>
                  <a:pt x="241" y="0"/>
                  <a:pt x="266" y="0"/>
                </a:cubicBezTo>
                <a:lnTo>
                  <a:pt x="410" y="0"/>
                </a:lnTo>
                <a:lnTo>
                  <a:pt x="0" y="410"/>
                </a:lnTo>
                <a:lnTo>
                  <a:pt x="0" y="264"/>
                </a:lnTo>
                <a:cubicBezTo>
                  <a:pt x="0" y="241"/>
                  <a:pt x="3" y="218"/>
                  <a:pt x="9" y="195"/>
                </a:cubicBezTo>
                <a:close/>
              </a:path>
            </a:pathLst>
          </a:custGeom>
          <a:solidFill>
            <a:srgbClr val="3598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6" name=""/>
          <p:cNvSpPr/>
          <p:nvPr/>
        </p:nvSpPr>
        <p:spPr>
          <a:xfrm>
            <a:off x="571320" y="141912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0"/>
                </a:moveTo>
                <a:lnTo>
                  <a:pt x="0" y="615"/>
                </a:lnTo>
                <a:lnTo>
                  <a:pt x="0" y="410"/>
                </a:lnTo>
                <a:lnTo>
                  <a:pt x="409" y="0"/>
                </a:lnTo>
                <a:lnTo>
                  <a:pt x="615" y="0"/>
                </a:lnTo>
                <a:close/>
              </a:path>
            </a:pathLst>
          </a:custGeom>
          <a:solidFill>
            <a:srgbClr val="3599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7" name=""/>
          <p:cNvSpPr/>
          <p:nvPr/>
        </p:nvSpPr>
        <p:spPr>
          <a:xfrm>
            <a:off x="571320" y="1419120"/>
            <a:ext cx="295200" cy="294840"/>
          </a:xfrm>
          <a:custGeom>
            <a:avLst/>
            <a:gdLst/>
            <a:ahLst/>
            <a:rect l="0" t="0" r="r" b="b"/>
            <a:pathLst>
              <a:path w="820" h="819">
                <a:moveTo>
                  <a:pt x="820" y="0"/>
                </a:moveTo>
                <a:lnTo>
                  <a:pt x="0" y="819"/>
                </a:lnTo>
                <a:lnTo>
                  <a:pt x="0" y="615"/>
                </a:lnTo>
                <a:lnTo>
                  <a:pt x="615" y="0"/>
                </a:lnTo>
                <a:lnTo>
                  <a:pt x="820" y="0"/>
                </a:lnTo>
                <a:close/>
              </a:path>
            </a:pathLst>
          </a:custGeom>
          <a:solidFill>
            <a:srgbClr val="3699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8" name=""/>
          <p:cNvSpPr/>
          <p:nvPr/>
        </p:nvSpPr>
        <p:spPr>
          <a:xfrm>
            <a:off x="571320" y="1419120"/>
            <a:ext cx="368640" cy="368640"/>
          </a:xfrm>
          <a:custGeom>
            <a:avLst/>
            <a:gdLst/>
            <a:ahLst/>
            <a:rect l="0" t="0" r="r" b="b"/>
            <a:pathLst>
              <a:path w="1024" h="1024">
                <a:moveTo>
                  <a:pt x="1024" y="0"/>
                </a:moveTo>
                <a:lnTo>
                  <a:pt x="0" y="1024"/>
                </a:lnTo>
                <a:lnTo>
                  <a:pt x="0" y="819"/>
                </a:lnTo>
                <a:lnTo>
                  <a:pt x="819" y="0"/>
                </a:lnTo>
                <a:lnTo>
                  <a:pt x="1024" y="0"/>
                </a:lnTo>
                <a:close/>
              </a:path>
            </a:pathLst>
          </a:custGeom>
          <a:solidFill>
            <a:srgbClr val="3699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89" name=""/>
          <p:cNvSpPr/>
          <p:nvPr/>
        </p:nvSpPr>
        <p:spPr>
          <a:xfrm>
            <a:off x="571320" y="1419120"/>
            <a:ext cx="442440" cy="442440"/>
          </a:xfrm>
          <a:custGeom>
            <a:avLst/>
            <a:gdLst/>
            <a:ahLst/>
            <a:rect l="0" t="0" r="r" b="b"/>
            <a:pathLst>
              <a:path w="1229" h="1229">
                <a:moveTo>
                  <a:pt x="1229" y="0"/>
                </a:moveTo>
                <a:lnTo>
                  <a:pt x="0" y="1229"/>
                </a:lnTo>
                <a:lnTo>
                  <a:pt x="0" y="1024"/>
                </a:lnTo>
                <a:lnTo>
                  <a:pt x="1024" y="0"/>
                </a:lnTo>
                <a:lnTo>
                  <a:pt x="1229" y="0"/>
                </a:lnTo>
                <a:close/>
              </a:path>
            </a:pathLst>
          </a:custGeom>
          <a:solidFill>
            <a:srgbClr val="3799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0" name=""/>
          <p:cNvSpPr/>
          <p:nvPr/>
        </p:nvSpPr>
        <p:spPr>
          <a:xfrm>
            <a:off x="571320" y="1419120"/>
            <a:ext cx="515880" cy="515880"/>
          </a:xfrm>
          <a:custGeom>
            <a:avLst/>
            <a:gdLst/>
            <a:ahLst/>
            <a:rect l="0" t="0" r="r" b="b"/>
            <a:pathLst>
              <a:path w="1433" h="1433">
                <a:moveTo>
                  <a:pt x="1433" y="0"/>
                </a:moveTo>
                <a:lnTo>
                  <a:pt x="0" y="1433"/>
                </a:lnTo>
                <a:lnTo>
                  <a:pt x="0" y="1229"/>
                </a:lnTo>
                <a:lnTo>
                  <a:pt x="1229" y="0"/>
                </a:lnTo>
                <a:lnTo>
                  <a:pt x="1433" y="0"/>
                </a:lnTo>
                <a:close/>
              </a:path>
            </a:pathLst>
          </a:custGeom>
          <a:solidFill>
            <a:srgbClr val="379a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1" name=""/>
          <p:cNvSpPr/>
          <p:nvPr/>
        </p:nvSpPr>
        <p:spPr>
          <a:xfrm>
            <a:off x="571320" y="1419120"/>
            <a:ext cx="589680" cy="589680"/>
          </a:xfrm>
          <a:custGeom>
            <a:avLst/>
            <a:gdLst/>
            <a:ahLst/>
            <a:rect l="0" t="0" r="r" b="b"/>
            <a:pathLst>
              <a:path w="1638" h="1638">
                <a:moveTo>
                  <a:pt x="1638" y="0"/>
                </a:moveTo>
                <a:lnTo>
                  <a:pt x="0" y="1638"/>
                </a:lnTo>
                <a:lnTo>
                  <a:pt x="0" y="1433"/>
                </a:lnTo>
                <a:lnTo>
                  <a:pt x="1433" y="0"/>
                </a:lnTo>
                <a:lnTo>
                  <a:pt x="1638" y="0"/>
                </a:lnTo>
                <a:close/>
              </a:path>
            </a:pathLst>
          </a:custGeom>
          <a:solidFill>
            <a:srgbClr val="389a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2" name=""/>
          <p:cNvSpPr/>
          <p:nvPr/>
        </p:nvSpPr>
        <p:spPr>
          <a:xfrm>
            <a:off x="571320" y="1419120"/>
            <a:ext cx="663480" cy="663480"/>
          </a:xfrm>
          <a:custGeom>
            <a:avLst/>
            <a:gdLst/>
            <a:ahLst/>
            <a:rect l="0" t="0" r="r" b="b"/>
            <a:pathLst>
              <a:path w="1843" h="1843">
                <a:moveTo>
                  <a:pt x="1843" y="0"/>
                </a:moveTo>
                <a:lnTo>
                  <a:pt x="0" y="1843"/>
                </a:lnTo>
                <a:lnTo>
                  <a:pt x="0" y="1638"/>
                </a:lnTo>
                <a:lnTo>
                  <a:pt x="1638" y="0"/>
                </a:lnTo>
                <a:lnTo>
                  <a:pt x="1843" y="0"/>
                </a:lnTo>
                <a:close/>
              </a:path>
            </a:pathLst>
          </a:custGeom>
          <a:solidFill>
            <a:srgbClr val="389a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3" name=""/>
          <p:cNvSpPr/>
          <p:nvPr/>
        </p:nvSpPr>
        <p:spPr>
          <a:xfrm>
            <a:off x="571320" y="1419120"/>
            <a:ext cx="736920" cy="736920"/>
          </a:xfrm>
          <a:custGeom>
            <a:avLst/>
            <a:gdLst/>
            <a:ahLst/>
            <a:rect l="0" t="0" r="r" b="b"/>
            <a:pathLst>
              <a:path w="2047" h="2047">
                <a:moveTo>
                  <a:pt x="2047" y="0"/>
                </a:moveTo>
                <a:lnTo>
                  <a:pt x="0" y="2047"/>
                </a:lnTo>
                <a:lnTo>
                  <a:pt x="0" y="1843"/>
                </a:lnTo>
                <a:lnTo>
                  <a:pt x="1843" y="0"/>
                </a:lnTo>
                <a:lnTo>
                  <a:pt x="2047" y="0"/>
                </a:lnTo>
                <a:close/>
              </a:path>
            </a:pathLst>
          </a:custGeom>
          <a:solidFill>
            <a:srgbClr val="399a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4" name=""/>
          <p:cNvSpPr/>
          <p:nvPr/>
        </p:nvSpPr>
        <p:spPr>
          <a:xfrm>
            <a:off x="571320" y="1419120"/>
            <a:ext cx="810720" cy="810720"/>
          </a:xfrm>
          <a:custGeom>
            <a:avLst/>
            <a:gdLst/>
            <a:ahLst/>
            <a:rect l="0" t="0" r="r" b="b"/>
            <a:pathLst>
              <a:path w="2252" h="2252">
                <a:moveTo>
                  <a:pt x="2252" y="0"/>
                </a:moveTo>
                <a:lnTo>
                  <a:pt x="0" y="2252"/>
                </a:lnTo>
                <a:lnTo>
                  <a:pt x="0" y="2047"/>
                </a:lnTo>
                <a:lnTo>
                  <a:pt x="2047" y="0"/>
                </a:lnTo>
                <a:lnTo>
                  <a:pt x="2252" y="0"/>
                </a:lnTo>
                <a:close/>
              </a:path>
            </a:pathLst>
          </a:custGeom>
          <a:solidFill>
            <a:srgbClr val="399b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5" name=""/>
          <p:cNvSpPr/>
          <p:nvPr/>
        </p:nvSpPr>
        <p:spPr>
          <a:xfrm>
            <a:off x="571320" y="1419120"/>
            <a:ext cx="884520" cy="884160"/>
          </a:xfrm>
          <a:custGeom>
            <a:avLst/>
            <a:gdLst/>
            <a:ahLst/>
            <a:rect l="0" t="0" r="r" b="b"/>
            <a:pathLst>
              <a:path w="2457" h="2456">
                <a:moveTo>
                  <a:pt x="2457" y="0"/>
                </a:moveTo>
                <a:lnTo>
                  <a:pt x="0" y="2456"/>
                </a:lnTo>
                <a:lnTo>
                  <a:pt x="0" y="2252"/>
                </a:lnTo>
                <a:lnTo>
                  <a:pt x="2252" y="0"/>
                </a:lnTo>
                <a:lnTo>
                  <a:pt x="2457" y="0"/>
                </a:lnTo>
                <a:close/>
              </a:path>
            </a:pathLst>
          </a:custGeom>
          <a:solidFill>
            <a:srgbClr val="3a9b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6" name=""/>
          <p:cNvSpPr/>
          <p:nvPr/>
        </p:nvSpPr>
        <p:spPr>
          <a:xfrm>
            <a:off x="571320" y="1419120"/>
            <a:ext cx="957960" cy="957960"/>
          </a:xfrm>
          <a:custGeom>
            <a:avLst/>
            <a:gdLst/>
            <a:ahLst/>
            <a:rect l="0" t="0" r="r" b="b"/>
            <a:pathLst>
              <a:path w="2661" h="2661">
                <a:moveTo>
                  <a:pt x="2661" y="0"/>
                </a:moveTo>
                <a:lnTo>
                  <a:pt x="0" y="2661"/>
                </a:lnTo>
                <a:lnTo>
                  <a:pt x="0" y="2456"/>
                </a:lnTo>
                <a:lnTo>
                  <a:pt x="2457" y="0"/>
                </a:lnTo>
                <a:lnTo>
                  <a:pt x="2661" y="0"/>
                </a:lnTo>
                <a:close/>
              </a:path>
            </a:pathLst>
          </a:custGeom>
          <a:solidFill>
            <a:srgbClr val="3a9b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7" name=""/>
          <p:cNvSpPr/>
          <p:nvPr/>
        </p:nvSpPr>
        <p:spPr>
          <a:xfrm>
            <a:off x="571320" y="1419120"/>
            <a:ext cx="1031760" cy="1031760"/>
          </a:xfrm>
          <a:custGeom>
            <a:avLst/>
            <a:gdLst/>
            <a:ahLst/>
            <a:rect l="0" t="0" r="r" b="b"/>
            <a:pathLst>
              <a:path w="2866" h="2866">
                <a:moveTo>
                  <a:pt x="2866" y="0"/>
                </a:moveTo>
                <a:lnTo>
                  <a:pt x="0" y="2866"/>
                </a:lnTo>
                <a:lnTo>
                  <a:pt x="0" y="2661"/>
                </a:lnTo>
                <a:lnTo>
                  <a:pt x="2660" y="0"/>
                </a:lnTo>
                <a:lnTo>
                  <a:pt x="2866" y="0"/>
                </a:lnTo>
                <a:close/>
              </a:path>
            </a:pathLst>
          </a:custGeom>
          <a:solidFill>
            <a:srgbClr val="3b9b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8" name=""/>
          <p:cNvSpPr/>
          <p:nvPr/>
        </p:nvSpPr>
        <p:spPr>
          <a:xfrm>
            <a:off x="571320" y="1419120"/>
            <a:ext cx="1105560" cy="1105200"/>
          </a:xfrm>
          <a:custGeom>
            <a:avLst/>
            <a:gdLst/>
            <a:ahLst/>
            <a:rect l="0" t="0" r="r" b="b"/>
            <a:pathLst>
              <a:path w="3071" h="3070">
                <a:moveTo>
                  <a:pt x="3071" y="0"/>
                </a:moveTo>
                <a:lnTo>
                  <a:pt x="0" y="3070"/>
                </a:lnTo>
                <a:lnTo>
                  <a:pt x="0" y="2866"/>
                </a:lnTo>
                <a:lnTo>
                  <a:pt x="2865" y="0"/>
                </a:lnTo>
                <a:lnTo>
                  <a:pt x="3071" y="0"/>
                </a:lnTo>
                <a:close/>
              </a:path>
            </a:pathLst>
          </a:custGeom>
          <a:solidFill>
            <a:srgbClr val="3b9c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399" name=""/>
          <p:cNvSpPr/>
          <p:nvPr/>
        </p:nvSpPr>
        <p:spPr>
          <a:xfrm>
            <a:off x="571320" y="1419120"/>
            <a:ext cx="1179000" cy="1179000"/>
          </a:xfrm>
          <a:custGeom>
            <a:avLst/>
            <a:gdLst/>
            <a:ahLst/>
            <a:rect l="0" t="0" r="r" b="b"/>
            <a:pathLst>
              <a:path w="3275" h="3275">
                <a:moveTo>
                  <a:pt x="3275" y="0"/>
                </a:moveTo>
                <a:lnTo>
                  <a:pt x="0" y="3275"/>
                </a:lnTo>
                <a:lnTo>
                  <a:pt x="0" y="3070"/>
                </a:lnTo>
                <a:lnTo>
                  <a:pt x="3071" y="0"/>
                </a:lnTo>
                <a:lnTo>
                  <a:pt x="3275" y="0"/>
                </a:lnTo>
                <a:close/>
              </a:path>
            </a:pathLst>
          </a:custGeom>
          <a:solidFill>
            <a:srgbClr val="3c9c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0" name=""/>
          <p:cNvSpPr/>
          <p:nvPr/>
        </p:nvSpPr>
        <p:spPr>
          <a:xfrm>
            <a:off x="571320" y="1419120"/>
            <a:ext cx="1252800" cy="1252800"/>
          </a:xfrm>
          <a:custGeom>
            <a:avLst/>
            <a:gdLst/>
            <a:ahLst/>
            <a:rect l="0" t="0" r="r" b="b"/>
            <a:pathLst>
              <a:path w="3480" h="3480">
                <a:moveTo>
                  <a:pt x="3480" y="0"/>
                </a:moveTo>
                <a:lnTo>
                  <a:pt x="0" y="3480"/>
                </a:lnTo>
                <a:lnTo>
                  <a:pt x="0" y="3275"/>
                </a:lnTo>
                <a:lnTo>
                  <a:pt x="3275" y="0"/>
                </a:lnTo>
                <a:lnTo>
                  <a:pt x="3480" y="0"/>
                </a:lnTo>
                <a:close/>
              </a:path>
            </a:pathLst>
          </a:custGeom>
          <a:solidFill>
            <a:srgbClr val="3c9c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1" name=""/>
          <p:cNvSpPr/>
          <p:nvPr/>
        </p:nvSpPr>
        <p:spPr>
          <a:xfrm>
            <a:off x="571320" y="1419120"/>
            <a:ext cx="1326240" cy="1326240"/>
          </a:xfrm>
          <a:custGeom>
            <a:avLst/>
            <a:gdLst/>
            <a:ahLst/>
            <a:rect l="0" t="0" r="r" b="b"/>
            <a:pathLst>
              <a:path w="3684" h="3684">
                <a:moveTo>
                  <a:pt x="3684" y="0"/>
                </a:moveTo>
                <a:lnTo>
                  <a:pt x="0" y="3684"/>
                </a:lnTo>
                <a:lnTo>
                  <a:pt x="0" y="3480"/>
                </a:lnTo>
                <a:lnTo>
                  <a:pt x="3480" y="0"/>
                </a:lnTo>
                <a:lnTo>
                  <a:pt x="3684" y="0"/>
                </a:lnTo>
                <a:close/>
              </a:path>
            </a:pathLst>
          </a:custGeom>
          <a:solidFill>
            <a:srgbClr val="3d9d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2" name=""/>
          <p:cNvSpPr/>
          <p:nvPr/>
        </p:nvSpPr>
        <p:spPr>
          <a:xfrm>
            <a:off x="571320" y="1419120"/>
            <a:ext cx="1400040" cy="1384920"/>
          </a:xfrm>
          <a:custGeom>
            <a:avLst/>
            <a:gdLst/>
            <a:ahLst/>
            <a:rect l="0" t="0" r="r" b="b"/>
            <a:pathLst>
              <a:path w="3889" h="3847">
                <a:moveTo>
                  <a:pt x="3889" y="0"/>
                </a:moveTo>
                <a:lnTo>
                  <a:pt x="42" y="3847"/>
                </a:lnTo>
                <a:cubicBezTo>
                  <a:pt x="33" y="3834"/>
                  <a:pt x="26" y="3821"/>
                  <a:pt x="20" y="3806"/>
                </a:cubicBezTo>
                <a:cubicBezTo>
                  <a:pt x="7" y="3774"/>
                  <a:pt x="0" y="3740"/>
                  <a:pt x="0" y="3705"/>
                </a:cubicBezTo>
                <a:lnTo>
                  <a:pt x="0" y="3684"/>
                </a:lnTo>
                <a:lnTo>
                  <a:pt x="3684" y="0"/>
                </a:lnTo>
                <a:lnTo>
                  <a:pt x="3889" y="0"/>
                </a:lnTo>
                <a:close/>
              </a:path>
            </a:pathLst>
          </a:custGeom>
          <a:solidFill>
            <a:srgbClr val="3d9d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3" name=""/>
          <p:cNvSpPr/>
          <p:nvPr/>
        </p:nvSpPr>
        <p:spPr>
          <a:xfrm>
            <a:off x="586440" y="1419120"/>
            <a:ext cx="1414080" cy="1401120"/>
          </a:xfrm>
          <a:custGeom>
            <a:avLst/>
            <a:gdLst/>
            <a:ahLst/>
            <a:rect l="0" t="0" r="r" b="b"/>
            <a:pathLst>
              <a:path w="3928" h="3892">
                <a:moveTo>
                  <a:pt x="3928" y="0"/>
                </a:moveTo>
                <a:lnTo>
                  <a:pt x="35" y="3892"/>
                </a:lnTo>
                <a:cubicBezTo>
                  <a:pt x="22" y="3878"/>
                  <a:pt x="10" y="3863"/>
                  <a:pt x="0" y="3847"/>
                </a:cubicBezTo>
                <a:lnTo>
                  <a:pt x="3847" y="0"/>
                </a:lnTo>
                <a:lnTo>
                  <a:pt x="3928" y="0"/>
                </a:lnTo>
                <a:close/>
              </a:path>
            </a:pathLst>
          </a:custGeom>
          <a:solidFill>
            <a:srgbClr val="3e9d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4" name=""/>
          <p:cNvSpPr/>
          <p:nvPr/>
        </p:nvSpPr>
        <p:spPr>
          <a:xfrm>
            <a:off x="599040" y="1419120"/>
            <a:ext cx="1446120" cy="1419480"/>
          </a:xfrm>
          <a:custGeom>
            <a:avLst/>
            <a:gdLst/>
            <a:ahLst/>
            <a:rect l="0" t="0" r="r" b="b"/>
            <a:pathLst>
              <a:path w="4017" h="3943">
                <a:moveTo>
                  <a:pt x="4017" y="0"/>
                </a:moveTo>
                <a:lnTo>
                  <a:pt x="73" y="3943"/>
                </a:lnTo>
                <a:cubicBezTo>
                  <a:pt x="46" y="3931"/>
                  <a:pt x="22" y="3913"/>
                  <a:pt x="0" y="3892"/>
                </a:cubicBezTo>
                <a:lnTo>
                  <a:pt x="3893" y="0"/>
                </a:lnTo>
                <a:lnTo>
                  <a:pt x="4017" y="0"/>
                </a:lnTo>
                <a:close/>
              </a:path>
            </a:pathLst>
          </a:custGeom>
          <a:solidFill>
            <a:srgbClr val="3e9d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5" name=""/>
          <p:cNvSpPr/>
          <p:nvPr/>
        </p:nvSpPr>
        <p:spPr>
          <a:xfrm>
            <a:off x="625320" y="1419120"/>
            <a:ext cx="1493280" cy="1429200"/>
          </a:xfrm>
          <a:custGeom>
            <a:avLst/>
            <a:gdLst/>
            <a:ahLst/>
            <a:rect l="0" t="0" r="r" b="b"/>
            <a:pathLst>
              <a:path w="4148" h="3970">
                <a:moveTo>
                  <a:pt x="4148" y="0"/>
                </a:moveTo>
                <a:lnTo>
                  <a:pt x="179" y="3970"/>
                </a:lnTo>
                <a:lnTo>
                  <a:pt x="115" y="3970"/>
                </a:lnTo>
                <a:cubicBezTo>
                  <a:pt x="79" y="3970"/>
                  <a:pt x="46" y="3963"/>
                  <a:pt x="13" y="3949"/>
                </a:cubicBezTo>
                <a:cubicBezTo>
                  <a:pt x="9" y="3948"/>
                  <a:pt x="4" y="3946"/>
                  <a:pt x="0" y="3943"/>
                </a:cubicBezTo>
                <a:lnTo>
                  <a:pt x="3944" y="0"/>
                </a:lnTo>
                <a:lnTo>
                  <a:pt x="4148" y="0"/>
                </a:lnTo>
                <a:close/>
              </a:path>
            </a:pathLst>
          </a:custGeom>
          <a:solidFill>
            <a:srgbClr val="3e9d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6" name=""/>
          <p:cNvSpPr/>
          <p:nvPr/>
        </p:nvSpPr>
        <p:spPr>
          <a:xfrm>
            <a:off x="6897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3f9e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7" name=""/>
          <p:cNvSpPr/>
          <p:nvPr/>
        </p:nvSpPr>
        <p:spPr>
          <a:xfrm>
            <a:off x="7632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69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3f9e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8" name=""/>
          <p:cNvSpPr/>
          <p:nvPr/>
        </p:nvSpPr>
        <p:spPr>
          <a:xfrm>
            <a:off x="8370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09e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09" name=""/>
          <p:cNvSpPr/>
          <p:nvPr/>
        </p:nvSpPr>
        <p:spPr>
          <a:xfrm>
            <a:off x="9108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09e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0" name=""/>
          <p:cNvSpPr/>
          <p:nvPr/>
        </p:nvSpPr>
        <p:spPr>
          <a:xfrm>
            <a:off x="9842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19f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1" name=""/>
          <p:cNvSpPr/>
          <p:nvPr/>
        </p:nvSpPr>
        <p:spPr>
          <a:xfrm>
            <a:off x="10580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19f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2" name=""/>
          <p:cNvSpPr/>
          <p:nvPr/>
        </p:nvSpPr>
        <p:spPr>
          <a:xfrm>
            <a:off x="11314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29f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3" name=""/>
          <p:cNvSpPr/>
          <p:nvPr/>
        </p:nvSpPr>
        <p:spPr>
          <a:xfrm>
            <a:off x="12052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29f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4" name=""/>
          <p:cNvSpPr/>
          <p:nvPr/>
        </p:nvSpPr>
        <p:spPr>
          <a:xfrm>
            <a:off x="12790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3a0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5" name=""/>
          <p:cNvSpPr/>
          <p:nvPr/>
        </p:nvSpPr>
        <p:spPr>
          <a:xfrm>
            <a:off x="13525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3a0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6" name=""/>
          <p:cNvSpPr/>
          <p:nvPr/>
        </p:nvSpPr>
        <p:spPr>
          <a:xfrm>
            <a:off x="14263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4a0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7" name=""/>
          <p:cNvSpPr/>
          <p:nvPr/>
        </p:nvSpPr>
        <p:spPr>
          <a:xfrm>
            <a:off x="15001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4a0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8" name=""/>
          <p:cNvSpPr/>
          <p:nvPr/>
        </p:nvSpPr>
        <p:spPr>
          <a:xfrm>
            <a:off x="15735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5a1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19" name=""/>
          <p:cNvSpPr/>
          <p:nvPr/>
        </p:nvSpPr>
        <p:spPr>
          <a:xfrm>
            <a:off x="16473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5a1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0" name=""/>
          <p:cNvSpPr/>
          <p:nvPr/>
        </p:nvSpPr>
        <p:spPr>
          <a:xfrm>
            <a:off x="17211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6a1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1" name=""/>
          <p:cNvSpPr/>
          <p:nvPr/>
        </p:nvSpPr>
        <p:spPr>
          <a:xfrm>
            <a:off x="17946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6a1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2" name=""/>
          <p:cNvSpPr/>
          <p:nvPr/>
        </p:nvSpPr>
        <p:spPr>
          <a:xfrm>
            <a:off x="18684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7a2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3" name=""/>
          <p:cNvSpPr/>
          <p:nvPr/>
        </p:nvSpPr>
        <p:spPr>
          <a:xfrm>
            <a:off x="19422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7a2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4" name=""/>
          <p:cNvSpPr/>
          <p:nvPr/>
        </p:nvSpPr>
        <p:spPr>
          <a:xfrm>
            <a:off x="20156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8a2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5" name=""/>
          <p:cNvSpPr/>
          <p:nvPr/>
        </p:nvSpPr>
        <p:spPr>
          <a:xfrm>
            <a:off x="20894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8a2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6" name=""/>
          <p:cNvSpPr/>
          <p:nvPr/>
        </p:nvSpPr>
        <p:spPr>
          <a:xfrm>
            <a:off x="21628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9a3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7" name=""/>
          <p:cNvSpPr/>
          <p:nvPr/>
        </p:nvSpPr>
        <p:spPr>
          <a:xfrm>
            <a:off x="22366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6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9a3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8" name=""/>
          <p:cNvSpPr/>
          <p:nvPr/>
        </p:nvSpPr>
        <p:spPr>
          <a:xfrm>
            <a:off x="23104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8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aa3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29" name=""/>
          <p:cNvSpPr/>
          <p:nvPr/>
        </p:nvSpPr>
        <p:spPr>
          <a:xfrm>
            <a:off x="23839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aa3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0" name=""/>
          <p:cNvSpPr/>
          <p:nvPr/>
        </p:nvSpPr>
        <p:spPr>
          <a:xfrm>
            <a:off x="24577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ba4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1" name=""/>
          <p:cNvSpPr/>
          <p:nvPr/>
        </p:nvSpPr>
        <p:spPr>
          <a:xfrm>
            <a:off x="25315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ba4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2" name=""/>
          <p:cNvSpPr/>
          <p:nvPr/>
        </p:nvSpPr>
        <p:spPr>
          <a:xfrm>
            <a:off x="26049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ca4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3" name=""/>
          <p:cNvSpPr/>
          <p:nvPr/>
        </p:nvSpPr>
        <p:spPr>
          <a:xfrm>
            <a:off x="26787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ca5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4" name=""/>
          <p:cNvSpPr/>
          <p:nvPr/>
        </p:nvSpPr>
        <p:spPr>
          <a:xfrm>
            <a:off x="27525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da5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5" name=""/>
          <p:cNvSpPr/>
          <p:nvPr/>
        </p:nvSpPr>
        <p:spPr>
          <a:xfrm>
            <a:off x="28260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da5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6" name=""/>
          <p:cNvSpPr/>
          <p:nvPr/>
        </p:nvSpPr>
        <p:spPr>
          <a:xfrm>
            <a:off x="28998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ea5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437" name=""/>
          <p:cNvSpPr/>
          <p:nvPr/>
        </p:nvSpPr>
        <p:spPr>
          <a:xfrm>
            <a:off x="29732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4ea6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38" name=""/>
          <p:cNvSpPr/>
          <p:nvPr/>
        </p:nvSpPr>
        <p:spPr>
          <a:xfrm>
            <a:off x="30470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fa6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39" name=""/>
          <p:cNvSpPr/>
          <p:nvPr/>
        </p:nvSpPr>
        <p:spPr>
          <a:xfrm>
            <a:off x="31208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4fa6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0" name=""/>
          <p:cNvSpPr/>
          <p:nvPr/>
        </p:nvSpPr>
        <p:spPr>
          <a:xfrm>
            <a:off x="31942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0a6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1" name=""/>
          <p:cNvSpPr/>
          <p:nvPr/>
        </p:nvSpPr>
        <p:spPr>
          <a:xfrm>
            <a:off x="32680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0a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2" name=""/>
          <p:cNvSpPr/>
          <p:nvPr/>
        </p:nvSpPr>
        <p:spPr>
          <a:xfrm>
            <a:off x="33418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1a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3" name=""/>
          <p:cNvSpPr/>
          <p:nvPr/>
        </p:nvSpPr>
        <p:spPr>
          <a:xfrm>
            <a:off x="34153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1a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4" name=""/>
          <p:cNvSpPr/>
          <p:nvPr/>
        </p:nvSpPr>
        <p:spPr>
          <a:xfrm>
            <a:off x="34891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2a7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5" name=""/>
          <p:cNvSpPr/>
          <p:nvPr/>
        </p:nvSpPr>
        <p:spPr>
          <a:xfrm>
            <a:off x="35629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2a8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6" name=""/>
          <p:cNvSpPr/>
          <p:nvPr/>
        </p:nvSpPr>
        <p:spPr>
          <a:xfrm>
            <a:off x="36363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3a8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7" name=""/>
          <p:cNvSpPr/>
          <p:nvPr/>
        </p:nvSpPr>
        <p:spPr>
          <a:xfrm>
            <a:off x="37101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3a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8" name=""/>
          <p:cNvSpPr/>
          <p:nvPr/>
        </p:nvSpPr>
        <p:spPr>
          <a:xfrm>
            <a:off x="37836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69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4a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49" name=""/>
          <p:cNvSpPr/>
          <p:nvPr/>
        </p:nvSpPr>
        <p:spPr>
          <a:xfrm>
            <a:off x="38574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4a9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0" name=""/>
          <p:cNvSpPr/>
          <p:nvPr/>
        </p:nvSpPr>
        <p:spPr>
          <a:xfrm>
            <a:off x="39312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5a9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1" name=""/>
          <p:cNvSpPr/>
          <p:nvPr/>
        </p:nvSpPr>
        <p:spPr>
          <a:xfrm>
            <a:off x="40046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5a9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2" name=""/>
          <p:cNvSpPr/>
          <p:nvPr/>
        </p:nvSpPr>
        <p:spPr>
          <a:xfrm>
            <a:off x="40784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6a9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3" name=""/>
          <p:cNvSpPr/>
          <p:nvPr/>
        </p:nvSpPr>
        <p:spPr>
          <a:xfrm>
            <a:off x="41522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6aa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4" name=""/>
          <p:cNvSpPr/>
          <p:nvPr/>
        </p:nvSpPr>
        <p:spPr>
          <a:xfrm>
            <a:off x="42256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7aa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5" name=""/>
          <p:cNvSpPr/>
          <p:nvPr/>
        </p:nvSpPr>
        <p:spPr>
          <a:xfrm>
            <a:off x="42994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7aa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6" name=""/>
          <p:cNvSpPr/>
          <p:nvPr/>
        </p:nvSpPr>
        <p:spPr>
          <a:xfrm>
            <a:off x="43732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8aa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7" name=""/>
          <p:cNvSpPr/>
          <p:nvPr/>
        </p:nvSpPr>
        <p:spPr>
          <a:xfrm>
            <a:off x="44467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8ab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8" name=""/>
          <p:cNvSpPr/>
          <p:nvPr/>
        </p:nvSpPr>
        <p:spPr>
          <a:xfrm>
            <a:off x="45205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9a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59" name=""/>
          <p:cNvSpPr/>
          <p:nvPr/>
        </p:nvSpPr>
        <p:spPr>
          <a:xfrm>
            <a:off x="45943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9a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0" name=""/>
          <p:cNvSpPr/>
          <p:nvPr/>
        </p:nvSpPr>
        <p:spPr>
          <a:xfrm>
            <a:off x="46677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aab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1" name=""/>
          <p:cNvSpPr/>
          <p:nvPr/>
        </p:nvSpPr>
        <p:spPr>
          <a:xfrm>
            <a:off x="47415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aac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2" name=""/>
          <p:cNvSpPr/>
          <p:nvPr/>
        </p:nvSpPr>
        <p:spPr>
          <a:xfrm>
            <a:off x="48150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bac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3" name=""/>
          <p:cNvSpPr/>
          <p:nvPr/>
        </p:nvSpPr>
        <p:spPr>
          <a:xfrm>
            <a:off x="48888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bac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4" name=""/>
          <p:cNvSpPr/>
          <p:nvPr/>
        </p:nvSpPr>
        <p:spPr>
          <a:xfrm>
            <a:off x="49626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cac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5" name=""/>
          <p:cNvSpPr/>
          <p:nvPr/>
        </p:nvSpPr>
        <p:spPr>
          <a:xfrm>
            <a:off x="50360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ca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6" name=""/>
          <p:cNvSpPr/>
          <p:nvPr/>
        </p:nvSpPr>
        <p:spPr>
          <a:xfrm>
            <a:off x="51098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da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7" name=""/>
          <p:cNvSpPr/>
          <p:nvPr/>
        </p:nvSpPr>
        <p:spPr>
          <a:xfrm>
            <a:off x="51836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dad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8" name=""/>
          <p:cNvSpPr/>
          <p:nvPr/>
        </p:nvSpPr>
        <p:spPr>
          <a:xfrm>
            <a:off x="52570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6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eae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69" name=""/>
          <p:cNvSpPr/>
          <p:nvPr/>
        </p:nvSpPr>
        <p:spPr>
          <a:xfrm>
            <a:off x="53308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ea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0" name=""/>
          <p:cNvSpPr/>
          <p:nvPr/>
        </p:nvSpPr>
        <p:spPr>
          <a:xfrm>
            <a:off x="54046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5fa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1" name=""/>
          <p:cNvSpPr/>
          <p:nvPr/>
        </p:nvSpPr>
        <p:spPr>
          <a:xfrm>
            <a:off x="54781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5fae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2" name=""/>
          <p:cNvSpPr/>
          <p:nvPr/>
        </p:nvSpPr>
        <p:spPr>
          <a:xfrm>
            <a:off x="55519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0af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3" name=""/>
          <p:cNvSpPr/>
          <p:nvPr/>
        </p:nvSpPr>
        <p:spPr>
          <a:xfrm>
            <a:off x="56253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0af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4" name=""/>
          <p:cNvSpPr/>
          <p:nvPr/>
        </p:nvSpPr>
        <p:spPr>
          <a:xfrm>
            <a:off x="56991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1af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5" name=""/>
          <p:cNvSpPr/>
          <p:nvPr/>
        </p:nvSpPr>
        <p:spPr>
          <a:xfrm>
            <a:off x="57729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1af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6" name=""/>
          <p:cNvSpPr/>
          <p:nvPr/>
        </p:nvSpPr>
        <p:spPr>
          <a:xfrm>
            <a:off x="58464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2b0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7" name=""/>
          <p:cNvSpPr/>
          <p:nvPr/>
        </p:nvSpPr>
        <p:spPr>
          <a:xfrm>
            <a:off x="59202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2b0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8" name=""/>
          <p:cNvSpPr/>
          <p:nvPr/>
        </p:nvSpPr>
        <p:spPr>
          <a:xfrm>
            <a:off x="59940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3b0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79" name=""/>
          <p:cNvSpPr/>
          <p:nvPr/>
        </p:nvSpPr>
        <p:spPr>
          <a:xfrm>
            <a:off x="606744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3b0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0" name=""/>
          <p:cNvSpPr/>
          <p:nvPr/>
        </p:nvSpPr>
        <p:spPr>
          <a:xfrm>
            <a:off x="61412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4b1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1" name=""/>
          <p:cNvSpPr/>
          <p:nvPr/>
        </p:nvSpPr>
        <p:spPr>
          <a:xfrm>
            <a:off x="621504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4b1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2" name=""/>
          <p:cNvSpPr/>
          <p:nvPr/>
        </p:nvSpPr>
        <p:spPr>
          <a:xfrm>
            <a:off x="628848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5b1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3" name=""/>
          <p:cNvSpPr/>
          <p:nvPr/>
        </p:nvSpPr>
        <p:spPr>
          <a:xfrm>
            <a:off x="636228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5b1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4" name=""/>
          <p:cNvSpPr/>
          <p:nvPr/>
        </p:nvSpPr>
        <p:spPr>
          <a:xfrm>
            <a:off x="64357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6b2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5" name=""/>
          <p:cNvSpPr/>
          <p:nvPr/>
        </p:nvSpPr>
        <p:spPr>
          <a:xfrm>
            <a:off x="650952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6b2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6" name=""/>
          <p:cNvSpPr/>
          <p:nvPr/>
        </p:nvSpPr>
        <p:spPr>
          <a:xfrm>
            <a:off x="658332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7b2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7" name=""/>
          <p:cNvSpPr/>
          <p:nvPr/>
        </p:nvSpPr>
        <p:spPr>
          <a:xfrm>
            <a:off x="665676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7b2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8" name=""/>
          <p:cNvSpPr/>
          <p:nvPr/>
        </p:nvSpPr>
        <p:spPr>
          <a:xfrm>
            <a:off x="67305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6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8b3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89" name=""/>
          <p:cNvSpPr/>
          <p:nvPr/>
        </p:nvSpPr>
        <p:spPr>
          <a:xfrm>
            <a:off x="680436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4" y="3970"/>
                </a:lnTo>
                <a:lnTo>
                  <a:pt x="0" y="3970"/>
                </a:lnTo>
                <a:lnTo>
                  <a:pt x="3968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8b3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0" name=""/>
          <p:cNvSpPr/>
          <p:nvPr/>
        </p:nvSpPr>
        <p:spPr>
          <a:xfrm>
            <a:off x="6877800" y="1419120"/>
            <a:ext cx="1503000" cy="1429200"/>
          </a:xfrm>
          <a:custGeom>
            <a:avLst/>
            <a:gdLst/>
            <a:ahLst/>
            <a:rect l="0" t="0" r="r" b="b"/>
            <a:pathLst>
              <a:path w="4175" h="3970">
                <a:moveTo>
                  <a:pt x="4175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5" y="0"/>
                </a:lnTo>
                <a:close/>
              </a:path>
            </a:pathLst>
          </a:custGeom>
          <a:solidFill>
            <a:srgbClr val="69b3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1" name=""/>
          <p:cNvSpPr/>
          <p:nvPr/>
        </p:nvSpPr>
        <p:spPr>
          <a:xfrm>
            <a:off x="6951600" y="1419120"/>
            <a:ext cx="1502640" cy="1429200"/>
          </a:xfrm>
          <a:custGeom>
            <a:avLst/>
            <a:gdLst/>
            <a:ahLst/>
            <a:rect l="0" t="0" r="r" b="b"/>
            <a:pathLst>
              <a:path w="4174" h="3970">
                <a:moveTo>
                  <a:pt x="4174" y="0"/>
                </a:moveTo>
                <a:lnTo>
                  <a:pt x="205" y="3970"/>
                </a:lnTo>
                <a:lnTo>
                  <a:pt x="0" y="3970"/>
                </a:lnTo>
                <a:lnTo>
                  <a:pt x="3970" y="0"/>
                </a:lnTo>
                <a:lnTo>
                  <a:pt x="4174" y="0"/>
                </a:lnTo>
                <a:close/>
              </a:path>
            </a:pathLst>
          </a:custGeom>
          <a:solidFill>
            <a:srgbClr val="69b3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2" name=""/>
          <p:cNvSpPr/>
          <p:nvPr/>
        </p:nvSpPr>
        <p:spPr>
          <a:xfrm>
            <a:off x="7025400" y="1419120"/>
            <a:ext cx="1493280" cy="1429200"/>
          </a:xfrm>
          <a:custGeom>
            <a:avLst/>
            <a:gdLst/>
            <a:ahLst/>
            <a:rect l="0" t="0" r="r" b="b"/>
            <a:pathLst>
              <a:path w="4148" h="3970">
                <a:moveTo>
                  <a:pt x="4033" y="0"/>
                </a:moveTo>
                <a:cubicBezTo>
                  <a:pt x="4069" y="0"/>
                  <a:pt x="4102" y="7"/>
                  <a:pt x="4135" y="20"/>
                </a:cubicBezTo>
                <a:cubicBezTo>
                  <a:pt x="4139" y="22"/>
                  <a:pt x="4144" y="24"/>
                  <a:pt x="4148" y="26"/>
                </a:cubicBezTo>
                <a:lnTo>
                  <a:pt x="204" y="3970"/>
                </a:lnTo>
                <a:lnTo>
                  <a:pt x="0" y="3970"/>
                </a:lnTo>
                <a:lnTo>
                  <a:pt x="3969" y="0"/>
                </a:lnTo>
                <a:lnTo>
                  <a:pt x="4033" y="0"/>
                </a:lnTo>
                <a:close/>
              </a:path>
            </a:pathLst>
          </a:custGeom>
          <a:solidFill>
            <a:srgbClr val="6ab4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3" name=""/>
          <p:cNvSpPr/>
          <p:nvPr/>
        </p:nvSpPr>
        <p:spPr>
          <a:xfrm>
            <a:off x="7098840" y="1428480"/>
            <a:ext cx="1446120" cy="1419840"/>
          </a:xfrm>
          <a:custGeom>
            <a:avLst/>
            <a:gdLst/>
            <a:ahLst/>
            <a:rect l="0" t="0" r="r" b="b"/>
            <a:pathLst>
              <a:path w="4017" h="3944">
                <a:moveTo>
                  <a:pt x="4017" y="51"/>
                </a:moveTo>
                <a:lnTo>
                  <a:pt x="124" y="3944"/>
                </a:lnTo>
                <a:lnTo>
                  <a:pt x="0" y="3944"/>
                </a:lnTo>
                <a:lnTo>
                  <a:pt x="3944" y="0"/>
                </a:lnTo>
                <a:cubicBezTo>
                  <a:pt x="3971" y="13"/>
                  <a:pt x="3995" y="30"/>
                  <a:pt x="4017" y="51"/>
                </a:cubicBezTo>
                <a:close/>
              </a:path>
            </a:pathLst>
          </a:custGeom>
          <a:solidFill>
            <a:srgbClr val="6ab4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4" name=""/>
          <p:cNvSpPr/>
          <p:nvPr/>
        </p:nvSpPr>
        <p:spPr>
          <a:xfrm>
            <a:off x="7143480" y="1446840"/>
            <a:ext cx="1414080" cy="1401480"/>
          </a:xfrm>
          <a:custGeom>
            <a:avLst/>
            <a:gdLst/>
            <a:ahLst/>
            <a:rect l="0" t="0" r="r" b="b"/>
            <a:pathLst>
              <a:path w="3928" h="3893">
                <a:moveTo>
                  <a:pt x="3928" y="45"/>
                </a:moveTo>
                <a:lnTo>
                  <a:pt x="81" y="3893"/>
                </a:lnTo>
                <a:lnTo>
                  <a:pt x="0" y="3893"/>
                </a:lnTo>
                <a:lnTo>
                  <a:pt x="3893" y="0"/>
                </a:lnTo>
                <a:cubicBezTo>
                  <a:pt x="3906" y="14"/>
                  <a:pt x="3918" y="29"/>
                  <a:pt x="3928" y="45"/>
                </a:cubicBezTo>
                <a:close/>
              </a:path>
            </a:pathLst>
          </a:custGeom>
          <a:solidFill>
            <a:srgbClr val="6ab4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5" name=""/>
          <p:cNvSpPr/>
          <p:nvPr/>
        </p:nvSpPr>
        <p:spPr>
          <a:xfrm>
            <a:off x="7172640" y="1463040"/>
            <a:ext cx="1400040" cy="1385280"/>
          </a:xfrm>
          <a:custGeom>
            <a:avLst/>
            <a:gdLst/>
            <a:ahLst/>
            <a:rect l="0" t="0" r="r" b="b"/>
            <a:pathLst>
              <a:path w="3889" h="3848">
                <a:moveTo>
                  <a:pt x="3869" y="41"/>
                </a:moveTo>
                <a:cubicBezTo>
                  <a:pt x="3882" y="74"/>
                  <a:pt x="3889" y="107"/>
                  <a:pt x="3889" y="142"/>
                </a:cubicBezTo>
                <a:lnTo>
                  <a:pt x="3889" y="163"/>
                </a:lnTo>
                <a:lnTo>
                  <a:pt x="205" y="3848"/>
                </a:lnTo>
                <a:lnTo>
                  <a:pt x="0" y="3848"/>
                </a:lnTo>
                <a:lnTo>
                  <a:pt x="3847" y="0"/>
                </a:lnTo>
                <a:cubicBezTo>
                  <a:pt x="3856" y="13"/>
                  <a:pt x="3863" y="27"/>
                  <a:pt x="3869" y="41"/>
                </a:cubicBezTo>
                <a:close/>
              </a:path>
            </a:pathLst>
          </a:custGeom>
          <a:solidFill>
            <a:srgbClr val="6bb4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6" name=""/>
          <p:cNvSpPr/>
          <p:nvPr/>
        </p:nvSpPr>
        <p:spPr>
          <a:xfrm>
            <a:off x="7246440" y="1521720"/>
            <a:ext cx="1326240" cy="1326600"/>
          </a:xfrm>
          <a:custGeom>
            <a:avLst/>
            <a:gdLst/>
            <a:ahLst/>
            <a:rect l="0" t="0" r="r" b="b"/>
            <a:pathLst>
              <a:path w="3684" h="3685">
                <a:moveTo>
                  <a:pt x="3684" y="205"/>
                </a:moveTo>
                <a:lnTo>
                  <a:pt x="205" y="3685"/>
                </a:lnTo>
                <a:lnTo>
                  <a:pt x="0" y="3685"/>
                </a:lnTo>
                <a:lnTo>
                  <a:pt x="3684" y="0"/>
                </a:lnTo>
                <a:lnTo>
                  <a:pt x="3684" y="205"/>
                </a:lnTo>
                <a:close/>
              </a:path>
            </a:pathLst>
          </a:custGeom>
          <a:solidFill>
            <a:srgbClr val="6bb4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7" name=""/>
          <p:cNvSpPr/>
          <p:nvPr/>
        </p:nvSpPr>
        <p:spPr>
          <a:xfrm>
            <a:off x="7319880" y="1595520"/>
            <a:ext cx="1252800" cy="1252800"/>
          </a:xfrm>
          <a:custGeom>
            <a:avLst/>
            <a:gdLst/>
            <a:ahLst/>
            <a:rect l="0" t="0" r="r" b="b"/>
            <a:pathLst>
              <a:path w="3480" h="3480">
                <a:moveTo>
                  <a:pt x="3480" y="204"/>
                </a:moveTo>
                <a:lnTo>
                  <a:pt x="205" y="3480"/>
                </a:lnTo>
                <a:lnTo>
                  <a:pt x="0" y="3480"/>
                </a:lnTo>
                <a:lnTo>
                  <a:pt x="3480" y="0"/>
                </a:lnTo>
                <a:lnTo>
                  <a:pt x="3480" y="204"/>
                </a:lnTo>
                <a:close/>
              </a:path>
            </a:pathLst>
          </a:custGeom>
          <a:solidFill>
            <a:srgbClr val="6cb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8" name=""/>
          <p:cNvSpPr/>
          <p:nvPr/>
        </p:nvSpPr>
        <p:spPr>
          <a:xfrm>
            <a:off x="7393680" y="1668960"/>
            <a:ext cx="1179000" cy="1179360"/>
          </a:xfrm>
          <a:custGeom>
            <a:avLst/>
            <a:gdLst/>
            <a:ahLst/>
            <a:rect l="0" t="0" r="r" b="b"/>
            <a:pathLst>
              <a:path w="3275" h="3276">
                <a:moveTo>
                  <a:pt x="3275" y="205"/>
                </a:moveTo>
                <a:lnTo>
                  <a:pt x="204" y="3276"/>
                </a:lnTo>
                <a:lnTo>
                  <a:pt x="0" y="3276"/>
                </a:lnTo>
                <a:lnTo>
                  <a:pt x="3275" y="0"/>
                </a:lnTo>
                <a:lnTo>
                  <a:pt x="3275" y="205"/>
                </a:lnTo>
                <a:close/>
              </a:path>
            </a:pathLst>
          </a:custGeom>
          <a:solidFill>
            <a:srgbClr val="6cb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499" name=""/>
          <p:cNvSpPr/>
          <p:nvPr/>
        </p:nvSpPr>
        <p:spPr>
          <a:xfrm>
            <a:off x="7467120" y="1742760"/>
            <a:ext cx="1105560" cy="1105560"/>
          </a:xfrm>
          <a:custGeom>
            <a:avLst/>
            <a:gdLst/>
            <a:ahLst/>
            <a:rect l="0" t="0" r="r" b="b"/>
            <a:pathLst>
              <a:path w="3071" h="3071">
                <a:moveTo>
                  <a:pt x="3071" y="205"/>
                </a:moveTo>
                <a:lnTo>
                  <a:pt x="205" y="3071"/>
                </a:lnTo>
                <a:lnTo>
                  <a:pt x="0" y="3071"/>
                </a:lnTo>
                <a:lnTo>
                  <a:pt x="3071" y="0"/>
                </a:lnTo>
                <a:lnTo>
                  <a:pt x="3071" y="205"/>
                </a:lnTo>
                <a:close/>
              </a:path>
            </a:pathLst>
          </a:custGeom>
          <a:solidFill>
            <a:srgbClr val="6db5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0" name=""/>
          <p:cNvSpPr/>
          <p:nvPr/>
        </p:nvSpPr>
        <p:spPr>
          <a:xfrm>
            <a:off x="7540920" y="1816560"/>
            <a:ext cx="1031760" cy="1031760"/>
          </a:xfrm>
          <a:custGeom>
            <a:avLst/>
            <a:gdLst/>
            <a:ahLst/>
            <a:rect l="0" t="0" r="r" b="b"/>
            <a:pathLst>
              <a:path w="2866" h="2866">
                <a:moveTo>
                  <a:pt x="2866" y="204"/>
                </a:moveTo>
                <a:lnTo>
                  <a:pt x="205" y="2866"/>
                </a:lnTo>
                <a:lnTo>
                  <a:pt x="0" y="2866"/>
                </a:lnTo>
                <a:lnTo>
                  <a:pt x="2866" y="0"/>
                </a:lnTo>
                <a:lnTo>
                  <a:pt x="2866" y="204"/>
                </a:lnTo>
                <a:close/>
              </a:path>
            </a:pathLst>
          </a:custGeom>
          <a:solidFill>
            <a:srgbClr val="6db6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1" name=""/>
          <p:cNvSpPr/>
          <p:nvPr/>
        </p:nvSpPr>
        <p:spPr>
          <a:xfrm>
            <a:off x="7614720" y="1890000"/>
            <a:ext cx="957960" cy="958320"/>
          </a:xfrm>
          <a:custGeom>
            <a:avLst/>
            <a:gdLst/>
            <a:ahLst/>
            <a:rect l="0" t="0" r="r" b="b"/>
            <a:pathLst>
              <a:path w="2661" h="2662">
                <a:moveTo>
                  <a:pt x="2661" y="205"/>
                </a:moveTo>
                <a:lnTo>
                  <a:pt x="204" y="2662"/>
                </a:lnTo>
                <a:lnTo>
                  <a:pt x="0" y="2662"/>
                </a:lnTo>
                <a:lnTo>
                  <a:pt x="2661" y="0"/>
                </a:lnTo>
                <a:lnTo>
                  <a:pt x="2661" y="205"/>
                </a:lnTo>
                <a:close/>
              </a:path>
            </a:pathLst>
          </a:custGeom>
          <a:solidFill>
            <a:srgbClr val="6eb6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2" name=""/>
          <p:cNvSpPr/>
          <p:nvPr/>
        </p:nvSpPr>
        <p:spPr>
          <a:xfrm>
            <a:off x="7688160" y="1963800"/>
            <a:ext cx="884520" cy="884520"/>
          </a:xfrm>
          <a:custGeom>
            <a:avLst/>
            <a:gdLst/>
            <a:ahLst/>
            <a:rect l="0" t="0" r="r" b="b"/>
            <a:pathLst>
              <a:path w="2457" h="2457">
                <a:moveTo>
                  <a:pt x="2457" y="205"/>
                </a:moveTo>
                <a:lnTo>
                  <a:pt x="205" y="2457"/>
                </a:lnTo>
                <a:lnTo>
                  <a:pt x="0" y="2457"/>
                </a:lnTo>
                <a:lnTo>
                  <a:pt x="2457" y="0"/>
                </a:lnTo>
                <a:lnTo>
                  <a:pt x="2457" y="205"/>
                </a:lnTo>
                <a:close/>
              </a:path>
            </a:pathLst>
          </a:custGeom>
          <a:solidFill>
            <a:srgbClr val="6eb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3" name=""/>
          <p:cNvSpPr/>
          <p:nvPr/>
        </p:nvSpPr>
        <p:spPr>
          <a:xfrm>
            <a:off x="7761960" y="2037600"/>
            <a:ext cx="810720" cy="810720"/>
          </a:xfrm>
          <a:custGeom>
            <a:avLst/>
            <a:gdLst/>
            <a:ahLst/>
            <a:rect l="0" t="0" r="r" b="b"/>
            <a:pathLst>
              <a:path w="2252" h="2252">
                <a:moveTo>
                  <a:pt x="2252" y="204"/>
                </a:moveTo>
                <a:lnTo>
                  <a:pt x="205" y="2252"/>
                </a:lnTo>
                <a:lnTo>
                  <a:pt x="0" y="2252"/>
                </a:lnTo>
                <a:lnTo>
                  <a:pt x="2252" y="0"/>
                </a:lnTo>
                <a:lnTo>
                  <a:pt x="2252" y="204"/>
                </a:lnTo>
                <a:close/>
              </a:path>
            </a:pathLst>
          </a:custGeom>
          <a:solidFill>
            <a:srgbClr val="6fb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4" name=""/>
          <p:cNvSpPr/>
          <p:nvPr/>
        </p:nvSpPr>
        <p:spPr>
          <a:xfrm>
            <a:off x="7835760" y="2111040"/>
            <a:ext cx="736920" cy="737280"/>
          </a:xfrm>
          <a:custGeom>
            <a:avLst/>
            <a:gdLst/>
            <a:ahLst/>
            <a:rect l="0" t="0" r="r" b="b"/>
            <a:pathLst>
              <a:path w="2047" h="2048">
                <a:moveTo>
                  <a:pt x="2047" y="205"/>
                </a:moveTo>
                <a:lnTo>
                  <a:pt x="204" y="2048"/>
                </a:lnTo>
                <a:lnTo>
                  <a:pt x="0" y="2048"/>
                </a:lnTo>
                <a:lnTo>
                  <a:pt x="2047" y="0"/>
                </a:lnTo>
                <a:lnTo>
                  <a:pt x="2047" y="205"/>
                </a:lnTo>
                <a:close/>
              </a:path>
            </a:pathLst>
          </a:custGeom>
          <a:solidFill>
            <a:srgbClr val="6fb7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5" name=""/>
          <p:cNvSpPr/>
          <p:nvPr/>
        </p:nvSpPr>
        <p:spPr>
          <a:xfrm>
            <a:off x="7909200" y="2184840"/>
            <a:ext cx="663480" cy="663480"/>
          </a:xfrm>
          <a:custGeom>
            <a:avLst/>
            <a:gdLst/>
            <a:ahLst/>
            <a:rect l="0" t="0" r="r" b="b"/>
            <a:pathLst>
              <a:path w="1843" h="1843">
                <a:moveTo>
                  <a:pt x="1843" y="204"/>
                </a:moveTo>
                <a:lnTo>
                  <a:pt x="205" y="1843"/>
                </a:lnTo>
                <a:lnTo>
                  <a:pt x="0" y="1843"/>
                </a:lnTo>
                <a:lnTo>
                  <a:pt x="1843" y="0"/>
                </a:lnTo>
                <a:lnTo>
                  <a:pt x="1843" y="204"/>
                </a:lnTo>
                <a:close/>
              </a:path>
            </a:pathLst>
          </a:custGeom>
          <a:solidFill>
            <a:srgbClr val="70b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6" name=""/>
          <p:cNvSpPr/>
          <p:nvPr/>
        </p:nvSpPr>
        <p:spPr>
          <a:xfrm>
            <a:off x="7983000" y="2258280"/>
            <a:ext cx="589680" cy="590040"/>
          </a:xfrm>
          <a:custGeom>
            <a:avLst/>
            <a:gdLst/>
            <a:ahLst/>
            <a:rect l="0" t="0" r="r" b="b"/>
            <a:pathLst>
              <a:path w="1638" h="1639">
                <a:moveTo>
                  <a:pt x="1638" y="205"/>
                </a:moveTo>
                <a:lnTo>
                  <a:pt x="205" y="1639"/>
                </a:lnTo>
                <a:lnTo>
                  <a:pt x="0" y="1639"/>
                </a:lnTo>
                <a:lnTo>
                  <a:pt x="1638" y="0"/>
                </a:lnTo>
                <a:lnTo>
                  <a:pt x="1638" y="205"/>
                </a:lnTo>
                <a:close/>
              </a:path>
            </a:pathLst>
          </a:custGeom>
          <a:solidFill>
            <a:srgbClr val="70b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7" name=""/>
          <p:cNvSpPr/>
          <p:nvPr/>
        </p:nvSpPr>
        <p:spPr>
          <a:xfrm>
            <a:off x="8056800" y="2332080"/>
            <a:ext cx="515880" cy="516240"/>
          </a:xfrm>
          <a:custGeom>
            <a:avLst/>
            <a:gdLst/>
            <a:ahLst/>
            <a:rect l="0" t="0" r="r" b="b"/>
            <a:pathLst>
              <a:path w="1433" h="1434">
                <a:moveTo>
                  <a:pt x="1433" y="205"/>
                </a:moveTo>
                <a:lnTo>
                  <a:pt x="204" y="1434"/>
                </a:lnTo>
                <a:lnTo>
                  <a:pt x="0" y="1434"/>
                </a:lnTo>
                <a:lnTo>
                  <a:pt x="1433" y="0"/>
                </a:lnTo>
                <a:lnTo>
                  <a:pt x="1433" y="205"/>
                </a:lnTo>
                <a:close/>
              </a:path>
            </a:pathLst>
          </a:custGeom>
          <a:solidFill>
            <a:srgbClr val="71b7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8" name=""/>
          <p:cNvSpPr/>
          <p:nvPr/>
        </p:nvSpPr>
        <p:spPr>
          <a:xfrm>
            <a:off x="8130240" y="2405880"/>
            <a:ext cx="442440" cy="442440"/>
          </a:xfrm>
          <a:custGeom>
            <a:avLst/>
            <a:gdLst/>
            <a:ahLst/>
            <a:rect l="0" t="0" r="r" b="b"/>
            <a:pathLst>
              <a:path w="1229" h="1229">
                <a:moveTo>
                  <a:pt x="1229" y="205"/>
                </a:moveTo>
                <a:lnTo>
                  <a:pt x="206" y="1229"/>
                </a:lnTo>
                <a:lnTo>
                  <a:pt x="0" y="1229"/>
                </a:lnTo>
                <a:lnTo>
                  <a:pt x="1229" y="0"/>
                </a:lnTo>
                <a:lnTo>
                  <a:pt x="1229" y="205"/>
                </a:lnTo>
                <a:close/>
              </a:path>
            </a:pathLst>
          </a:custGeom>
          <a:solidFill>
            <a:srgbClr val="71b8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09" name=""/>
          <p:cNvSpPr/>
          <p:nvPr/>
        </p:nvSpPr>
        <p:spPr>
          <a:xfrm>
            <a:off x="8204040" y="2479320"/>
            <a:ext cx="368640" cy="369000"/>
          </a:xfrm>
          <a:custGeom>
            <a:avLst/>
            <a:gdLst/>
            <a:ahLst/>
            <a:rect l="0" t="0" r="r" b="b"/>
            <a:pathLst>
              <a:path w="1024" h="1025">
                <a:moveTo>
                  <a:pt x="1024" y="205"/>
                </a:moveTo>
                <a:lnTo>
                  <a:pt x="204" y="1025"/>
                </a:lnTo>
                <a:lnTo>
                  <a:pt x="0" y="1025"/>
                </a:lnTo>
                <a:lnTo>
                  <a:pt x="1024" y="0"/>
                </a:lnTo>
                <a:lnTo>
                  <a:pt x="1024" y="205"/>
                </a:lnTo>
                <a:close/>
              </a:path>
            </a:pathLst>
          </a:custGeom>
          <a:solidFill>
            <a:srgbClr val="72b8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0" name=""/>
          <p:cNvSpPr/>
          <p:nvPr/>
        </p:nvSpPr>
        <p:spPr>
          <a:xfrm>
            <a:off x="8277480" y="2553120"/>
            <a:ext cx="295200" cy="295200"/>
          </a:xfrm>
          <a:custGeom>
            <a:avLst/>
            <a:gdLst/>
            <a:ahLst/>
            <a:rect l="0" t="0" r="r" b="b"/>
            <a:pathLst>
              <a:path w="820" h="820">
                <a:moveTo>
                  <a:pt x="820" y="205"/>
                </a:moveTo>
                <a:lnTo>
                  <a:pt x="205" y="820"/>
                </a:lnTo>
                <a:lnTo>
                  <a:pt x="0" y="820"/>
                </a:lnTo>
                <a:lnTo>
                  <a:pt x="820" y="0"/>
                </a:lnTo>
                <a:lnTo>
                  <a:pt x="820" y="205"/>
                </a:lnTo>
                <a:close/>
              </a:path>
            </a:pathLst>
          </a:custGeom>
          <a:solidFill>
            <a:srgbClr val="72b8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1" name=""/>
          <p:cNvSpPr/>
          <p:nvPr/>
        </p:nvSpPr>
        <p:spPr>
          <a:xfrm>
            <a:off x="8351280" y="262692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204"/>
                </a:moveTo>
                <a:lnTo>
                  <a:pt x="205" y="615"/>
                </a:lnTo>
                <a:lnTo>
                  <a:pt x="0" y="615"/>
                </a:lnTo>
                <a:lnTo>
                  <a:pt x="615" y="0"/>
                </a:lnTo>
                <a:lnTo>
                  <a:pt x="615" y="204"/>
                </a:lnTo>
                <a:close/>
              </a:path>
            </a:pathLst>
          </a:custGeom>
          <a:solidFill>
            <a:srgbClr val="73b8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2" name=""/>
          <p:cNvSpPr/>
          <p:nvPr/>
        </p:nvSpPr>
        <p:spPr>
          <a:xfrm>
            <a:off x="8425080" y="2700360"/>
            <a:ext cx="147600" cy="147960"/>
          </a:xfrm>
          <a:custGeom>
            <a:avLst/>
            <a:gdLst/>
            <a:ahLst/>
            <a:rect l="0" t="0" r="r" b="b"/>
            <a:pathLst>
              <a:path w="410" h="411">
                <a:moveTo>
                  <a:pt x="410" y="146"/>
                </a:moveTo>
                <a:cubicBezTo>
                  <a:pt x="410" y="170"/>
                  <a:pt x="407" y="193"/>
                  <a:pt x="401" y="215"/>
                </a:cubicBezTo>
                <a:lnTo>
                  <a:pt x="215" y="401"/>
                </a:lnTo>
                <a:cubicBezTo>
                  <a:pt x="192" y="407"/>
                  <a:pt x="169" y="411"/>
                  <a:pt x="145" y="411"/>
                </a:cubicBezTo>
                <a:lnTo>
                  <a:pt x="0" y="411"/>
                </a:lnTo>
                <a:lnTo>
                  <a:pt x="410" y="0"/>
                </a:lnTo>
                <a:lnTo>
                  <a:pt x="410" y="146"/>
                </a:lnTo>
                <a:close/>
              </a:path>
            </a:pathLst>
          </a:custGeom>
          <a:solidFill>
            <a:srgbClr val="73b9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3" name=""/>
          <p:cNvSpPr/>
          <p:nvPr/>
        </p:nvSpPr>
        <p:spPr>
          <a:xfrm>
            <a:off x="8502120" y="27774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76" y="33"/>
                </a:moveTo>
                <a:cubicBezTo>
                  <a:pt x="162" y="66"/>
                  <a:pt x="143" y="94"/>
                  <a:pt x="119" y="119"/>
                </a:cubicBezTo>
                <a:cubicBezTo>
                  <a:pt x="93" y="144"/>
                  <a:pt x="64" y="163"/>
                  <a:pt x="32" y="176"/>
                </a:cubicBezTo>
                <a:cubicBezTo>
                  <a:pt x="21" y="181"/>
                  <a:pt x="10" y="184"/>
                  <a:pt x="0" y="187"/>
                </a:cubicBezTo>
                <a:lnTo>
                  <a:pt x="187" y="0"/>
                </a:lnTo>
                <a:cubicBezTo>
                  <a:pt x="184" y="12"/>
                  <a:pt x="180" y="23"/>
                  <a:pt x="176" y="33"/>
                </a:cubicBezTo>
                <a:close/>
              </a:path>
            </a:pathLst>
          </a:custGeom>
          <a:solidFill>
            <a:srgbClr val="74b9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819000" y="798840"/>
            <a:ext cx="317052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ナイキスト定理と実⽤的意味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799920" y="1834920"/>
            <a:ext cx="12808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ナイキスト定理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799920" y="2222640"/>
            <a:ext cx="51976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「サンプリング周波数の半分までの周波数しか正確に記録できない」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7" name=""/>
          <p:cNvSpPr/>
          <p:nvPr/>
        </p:nvSpPr>
        <p:spPr>
          <a:xfrm>
            <a:off x="1076040" y="3504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571320" y="3035160"/>
            <a:ext cx="3664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実例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19" name=""/>
          <p:cNvSpPr/>
          <p:nvPr/>
        </p:nvSpPr>
        <p:spPr>
          <a:xfrm>
            <a:off x="1076040" y="3876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257120" y="3413160"/>
            <a:ext cx="40014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4 4 1 0 0 H z   →   2 2 0 5 0 H z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ま で 記 録 可 能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21" name=""/>
          <p:cNvSpPr/>
          <p:nvPr/>
        </p:nvSpPr>
        <p:spPr>
          <a:xfrm>
            <a:off x="1076040" y="424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2c3e5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1257120" y="3784680"/>
            <a:ext cx="35146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⼈ 間 の 可 聴 域 ︓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2 0 H z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〜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2 0 0 0 0 H z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257120" y="4156200"/>
            <a:ext cx="6549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な ぜ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4 4 1 0 0 H z ︖   →   2 0 0 0 0 H z   ×   2   +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余 裕  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=   </a:t>
            </a:r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約 </a:t>
            </a:r>
            <a:r>
              <a:rPr b="0" lang="en-US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4 4 0 0 0 H z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2"/>
          <a:stretch/>
        </p:blipFill>
        <p:spPr>
          <a:xfrm>
            <a:off x="338400" y="4858560"/>
            <a:ext cx="8466840" cy="152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5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26" name="" descr=""/>
          <p:cNvPicPr/>
          <p:nvPr/>
        </p:nvPicPr>
        <p:blipFill>
          <a:blip r:embed="rId4"/>
          <a:stretch/>
        </p:blipFill>
        <p:spPr>
          <a:xfrm>
            <a:off x="8714160" y="6391800"/>
            <a:ext cx="176400" cy="20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7" name=""/>
          <p:cNvSpPr/>
          <p:nvPr/>
        </p:nvSpPr>
        <p:spPr>
          <a:xfrm>
            <a:off x="8714160" y="6391440"/>
            <a:ext cx="177120" cy="201600"/>
          </a:xfrm>
          <a:custGeom>
            <a:avLst/>
            <a:gdLst/>
            <a:ahLst/>
            <a:rect l="0" t="0" r="r" b="b"/>
            <a:pathLst>
              <a:path w="492" h="560">
                <a:moveTo>
                  <a:pt x="0" y="0"/>
                </a:moveTo>
                <a:lnTo>
                  <a:pt x="492" y="0"/>
                </a:lnTo>
                <a:lnTo>
                  <a:pt x="492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571320" y="460692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実⽤的な選択指針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5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5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3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819000" y="579600"/>
            <a:ext cx="341460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量⼦化ビット深度の実践的理解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571320" y="1215720"/>
            <a:ext cx="9151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量⼦化とは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571320" y="1594080"/>
            <a:ext cx="36885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各サンプル点での</a:t>
            </a:r>
            <a:r>
              <a:rPr b="1" lang="ja-JP" sz="132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⾳の強弱を何段階で表現するか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571320" y="2044440"/>
            <a:ext cx="20124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ビット数と表現可能範囲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8" name=""/>
          <p:cNvSpPr/>
          <p:nvPr/>
        </p:nvSpPr>
        <p:spPr>
          <a:xfrm>
            <a:off x="590400" y="4209840"/>
            <a:ext cx="3867480" cy="943200"/>
          </a:xfrm>
          <a:custGeom>
            <a:avLst/>
            <a:gdLst/>
            <a:ahLst/>
            <a:rect l="0" t="0" r="r" b="b"/>
            <a:pathLst>
              <a:path w="10743" h="2620">
                <a:moveTo>
                  <a:pt x="0" y="2356"/>
                </a:moveTo>
                <a:lnTo>
                  <a:pt x="0" y="266"/>
                </a:lnTo>
                <a:cubicBezTo>
                  <a:pt x="0" y="248"/>
                  <a:pt x="1" y="231"/>
                  <a:pt x="4" y="214"/>
                </a:cubicBezTo>
                <a:cubicBezTo>
                  <a:pt x="7" y="197"/>
                  <a:pt x="11" y="180"/>
                  <a:pt x="16" y="164"/>
                </a:cubicBezTo>
                <a:cubicBezTo>
                  <a:pt x="21" y="148"/>
                  <a:pt x="28" y="133"/>
                  <a:pt x="36" y="119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5"/>
                  <a:pt x="82" y="54"/>
                  <a:pt x="94" y="45"/>
                </a:cubicBezTo>
                <a:cubicBezTo>
                  <a:pt x="106" y="35"/>
                  <a:pt x="118" y="27"/>
                  <a:pt x="131" y="20"/>
                </a:cubicBezTo>
                <a:cubicBezTo>
                  <a:pt x="143" y="14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4"/>
                  <a:pt x="10580" y="20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4"/>
                  <a:pt x="10653" y="65"/>
                  <a:pt x="10666" y="78"/>
                </a:cubicBezTo>
                <a:cubicBezTo>
                  <a:pt x="10678" y="90"/>
                  <a:pt x="10689" y="104"/>
                  <a:pt x="10698" y="119"/>
                </a:cubicBezTo>
                <a:cubicBezTo>
                  <a:pt x="10708" y="133"/>
                  <a:pt x="10716" y="148"/>
                  <a:pt x="10723" y="164"/>
                </a:cubicBezTo>
                <a:cubicBezTo>
                  <a:pt x="10730" y="180"/>
                  <a:pt x="10735" y="197"/>
                  <a:pt x="10738" y="214"/>
                </a:cubicBezTo>
                <a:cubicBezTo>
                  <a:pt x="10741" y="231"/>
                  <a:pt x="10743" y="248"/>
                  <a:pt x="10743" y="266"/>
                </a:cubicBezTo>
                <a:lnTo>
                  <a:pt x="10743" y="2356"/>
                </a:lnTo>
                <a:cubicBezTo>
                  <a:pt x="10743" y="2373"/>
                  <a:pt x="10741" y="2390"/>
                  <a:pt x="10738" y="2407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3"/>
                  <a:pt x="10708" y="2488"/>
                  <a:pt x="10698" y="2503"/>
                </a:cubicBezTo>
                <a:cubicBezTo>
                  <a:pt x="10689" y="2517"/>
                  <a:pt x="10678" y="2531"/>
                  <a:pt x="10666" y="2543"/>
                </a:cubicBezTo>
                <a:cubicBezTo>
                  <a:pt x="10653" y="2555"/>
                  <a:pt x="10640" y="2566"/>
                  <a:pt x="10625" y="2576"/>
                </a:cubicBezTo>
                <a:cubicBezTo>
                  <a:pt x="10611" y="2586"/>
                  <a:pt x="10596" y="2594"/>
                  <a:pt x="10580" y="2600"/>
                </a:cubicBezTo>
                <a:cubicBezTo>
                  <a:pt x="10564" y="2607"/>
                  <a:pt x="10547" y="2612"/>
                  <a:pt x="10530" y="2615"/>
                </a:cubicBezTo>
                <a:cubicBezTo>
                  <a:pt x="10513" y="2619"/>
                  <a:pt x="10496" y="2620"/>
                  <a:pt x="10478" y="2620"/>
                </a:cubicBezTo>
                <a:lnTo>
                  <a:pt x="212" y="2620"/>
                </a:lnTo>
                <a:cubicBezTo>
                  <a:pt x="198" y="2620"/>
                  <a:pt x="184" y="2619"/>
                  <a:pt x="170" y="2615"/>
                </a:cubicBezTo>
                <a:cubicBezTo>
                  <a:pt x="157" y="2612"/>
                  <a:pt x="143" y="2607"/>
                  <a:pt x="131" y="2600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6"/>
                  <a:pt x="72" y="2555"/>
                  <a:pt x="62" y="2543"/>
                </a:cubicBezTo>
                <a:cubicBezTo>
                  <a:pt x="52" y="2531"/>
                  <a:pt x="43" y="2517"/>
                  <a:pt x="36" y="2503"/>
                </a:cubicBezTo>
                <a:cubicBezTo>
                  <a:pt x="28" y="2488"/>
                  <a:pt x="21" y="2473"/>
                  <a:pt x="16" y="2457"/>
                </a:cubicBezTo>
                <a:cubicBezTo>
                  <a:pt x="11" y="2441"/>
                  <a:pt x="7" y="2425"/>
                  <a:pt x="4" y="2407"/>
                </a:cubicBezTo>
                <a:cubicBezTo>
                  <a:pt x="1" y="2390"/>
                  <a:pt x="0" y="2373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39" name=""/>
          <p:cNvSpPr/>
          <p:nvPr/>
        </p:nvSpPr>
        <p:spPr>
          <a:xfrm>
            <a:off x="571320" y="4209840"/>
            <a:ext cx="95760" cy="943200"/>
          </a:xfrm>
          <a:custGeom>
            <a:avLst/>
            <a:gdLst/>
            <a:ahLst/>
            <a:rect l="0" t="0" r="r" b="b"/>
            <a:pathLst>
              <a:path w="266" h="2620">
                <a:moveTo>
                  <a:pt x="0" y="0"/>
                </a:moveTo>
                <a:lnTo>
                  <a:pt x="266" y="0"/>
                </a:lnTo>
                <a:lnTo>
                  <a:pt x="266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571320" y="3692520"/>
            <a:ext cx="164664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実際の⾳質への影響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41" name=""/>
          <p:cNvSpPr/>
          <p:nvPr/>
        </p:nvSpPr>
        <p:spPr>
          <a:xfrm>
            <a:off x="4705200" y="4209840"/>
            <a:ext cx="3867480" cy="943200"/>
          </a:xfrm>
          <a:custGeom>
            <a:avLst/>
            <a:gdLst/>
            <a:ahLst/>
            <a:rect l="0" t="0" r="r" b="b"/>
            <a:pathLst>
              <a:path w="10743" h="2620">
                <a:moveTo>
                  <a:pt x="0" y="2356"/>
                </a:moveTo>
                <a:lnTo>
                  <a:pt x="0" y="266"/>
                </a:lnTo>
                <a:cubicBezTo>
                  <a:pt x="0" y="248"/>
                  <a:pt x="1" y="231"/>
                  <a:pt x="4" y="214"/>
                </a:cubicBezTo>
                <a:cubicBezTo>
                  <a:pt x="7" y="197"/>
                  <a:pt x="11" y="180"/>
                  <a:pt x="16" y="164"/>
                </a:cubicBezTo>
                <a:cubicBezTo>
                  <a:pt x="21" y="148"/>
                  <a:pt x="28" y="133"/>
                  <a:pt x="36" y="119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5"/>
                  <a:pt x="82" y="54"/>
                  <a:pt x="94" y="45"/>
                </a:cubicBezTo>
                <a:cubicBezTo>
                  <a:pt x="106" y="35"/>
                  <a:pt x="118" y="27"/>
                  <a:pt x="131" y="20"/>
                </a:cubicBezTo>
                <a:cubicBezTo>
                  <a:pt x="143" y="14"/>
                  <a:pt x="157" y="9"/>
                  <a:pt x="170" y="5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5"/>
                </a:cubicBezTo>
                <a:cubicBezTo>
                  <a:pt x="10547" y="9"/>
                  <a:pt x="10564" y="14"/>
                  <a:pt x="10580" y="20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4"/>
                  <a:pt x="10653" y="65"/>
                  <a:pt x="10666" y="78"/>
                </a:cubicBezTo>
                <a:cubicBezTo>
                  <a:pt x="10678" y="90"/>
                  <a:pt x="10689" y="104"/>
                  <a:pt x="10698" y="119"/>
                </a:cubicBezTo>
                <a:cubicBezTo>
                  <a:pt x="10708" y="133"/>
                  <a:pt x="10716" y="148"/>
                  <a:pt x="10723" y="164"/>
                </a:cubicBezTo>
                <a:cubicBezTo>
                  <a:pt x="10730" y="180"/>
                  <a:pt x="10735" y="197"/>
                  <a:pt x="10738" y="214"/>
                </a:cubicBezTo>
                <a:cubicBezTo>
                  <a:pt x="10741" y="231"/>
                  <a:pt x="10743" y="248"/>
                  <a:pt x="10743" y="266"/>
                </a:cubicBezTo>
                <a:lnTo>
                  <a:pt x="10743" y="2356"/>
                </a:lnTo>
                <a:cubicBezTo>
                  <a:pt x="10743" y="2373"/>
                  <a:pt x="10741" y="2390"/>
                  <a:pt x="10738" y="2407"/>
                </a:cubicBezTo>
                <a:cubicBezTo>
                  <a:pt x="10735" y="2425"/>
                  <a:pt x="10730" y="2441"/>
                  <a:pt x="10723" y="2457"/>
                </a:cubicBezTo>
                <a:cubicBezTo>
                  <a:pt x="10716" y="2473"/>
                  <a:pt x="10708" y="2488"/>
                  <a:pt x="10698" y="2503"/>
                </a:cubicBezTo>
                <a:cubicBezTo>
                  <a:pt x="10689" y="2517"/>
                  <a:pt x="10678" y="2531"/>
                  <a:pt x="10666" y="2543"/>
                </a:cubicBezTo>
                <a:cubicBezTo>
                  <a:pt x="10653" y="2555"/>
                  <a:pt x="10640" y="2566"/>
                  <a:pt x="10625" y="2576"/>
                </a:cubicBezTo>
                <a:cubicBezTo>
                  <a:pt x="10611" y="2586"/>
                  <a:pt x="10596" y="2594"/>
                  <a:pt x="10580" y="2600"/>
                </a:cubicBezTo>
                <a:cubicBezTo>
                  <a:pt x="10564" y="2607"/>
                  <a:pt x="10547" y="2612"/>
                  <a:pt x="10530" y="2615"/>
                </a:cubicBezTo>
                <a:cubicBezTo>
                  <a:pt x="10513" y="2619"/>
                  <a:pt x="10496" y="2620"/>
                  <a:pt x="10478" y="2620"/>
                </a:cubicBezTo>
                <a:lnTo>
                  <a:pt x="212" y="2620"/>
                </a:lnTo>
                <a:cubicBezTo>
                  <a:pt x="198" y="2620"/>
                  <a:pt x="184" y="2619"/>
                  <a:pt x="170" y="2615"/>
                </a:cubicBezTo>
                <a:cubicBezTo>
                  <a:pt x="157" y="2612"/>
                  <a:pt x="143" y="2607"/>
                  <a:pt x="131" y="2600"/>
                </a:cubicBezTo>
                <a:cubicBezTo>
                  <a:pt x="118" y="2594"/>
                  <a:pt x="106" y="2586"/>
                  <a:pt x="94" y="2576"/>
                </a:cubicBezTo>
                <a:cubicBezTo>
                  <a:pt x="82" y="2566"/>
                  <a:pt x="72" y="2555"/>
                  <a:pt x="62" y="2543"/>
                </a:cubicBezTo>
                <a:cubicBezTo>
                  <a:pt x="52" y="2531"/>
                  <a:pt x="43" y="2517"/>
                  <a:pt x="36" y="2503"/>
                </a:cubicBezTo>
                <a:cubicBezTo>
                  <a:pt x="28" y="2488"/>
                  <a:pt x="21" y="2473"/>
                  <a:pt x="16" y="2457"/>
                </a:cubicBezTo>
                <a:cubicBezTo>
                  <a:pt x="11" y="2441"/>
                  <a:pt x="7" y="2425"/>
                  <a:pt x="4" y="2407"/>
                </a:cubicBezTo>
                <a:cubicBezTo>
                  <a:pt x="1" y="2390"/>
                  <a:pt x="0" y="2373"/>
                  <a:pt x="0" y="2356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42" name=""/>
          <p:cNvSpPr/>
          <p:nvPr/>
        </p:nvSpPr>
        <p:spPr>
          <a:xfrm>
            <a:off x="4686120" y="4209840"/>
            <a:ext cx="95760" cy="943200"/>
          </a:xfrm>
          <a:custGeom>
            <a:avLst/>
            <a:gdLst/>
            <a:ahLst/>
            <a:rect l="0" t="0" r="r" b="b"/>
            <a:pathLst>
              <a:path w="266" h="2620">
                <a:moveTo>
                  <a:pt x="0" y="0"/>
                </a:moveTo>
                <a:lnTo>
                  <a:pt x="266" y="0"/>
                </a:lnTo>
                <a:lnTo>
                  <a:pt x="266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838080" y="4439160"/>
            <a:ext cx="34974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1 6 b i t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:  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⼀ 般 リ ス ナ ー に は 充 分 な 品 質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4952880" y="4439160"/>
            <a:ext cx="37015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2 4 b i t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:  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録 ⾳ ・ 編 集 時 の ノ イ ズ マ ー ジ 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45" name=""/>
          <p:cNvSpPr/>
          <p:nvPr/>
        </p:nvSpPr>
        <p:spPr>
          <a:xfrm>
            <a:off x="590400" y="5381280"/>
            <a:ext cx="3867480" cy="705240"/>
          </a:xfrm>
          <a:custGeom>
            <a:avLst/>
            <a:gdLst/>
            <a:ahLst/>
            <a:rect l="0" t="0" r="r" b="b"/>
            <a:pathLst>
              <a:path w="10743" h="1959">
                <a:moveTo>
                  <a:pt x="0" y="1695"/>
                </a:moveTo>
                <a:lnTo>
                  <a:pt x="0" y="265"/>
                </a:lnTo>
                <a:cubicBezTo>
                  <a:pt x="0" y="248"/>
                  <a:pt x="1" y="230"/>
                  <a:pt x="4" y="213"/>
                </a:cubicBezTo>
                <a:cubicBezTo>
                  <a:pt x="7" y="196"/>
                  <a:pt x="11" y="180"/>
                  <a:pt x="16" y="164"/>
                </a:cubicBezTo>
                <a:cubicBezTo>
                  <a:pt x="21" y="148"/>
                  <a:pt x="28" y="132"/>
                  <a:pt x="36" y="118"/>
                </a:cubicBezTo>
                <a:cubicBezTo>
                  <a:pt x="43" y="104"/>
                  <a:pt x="52" y="90"/>
                  <a:pt x="62" y="78"/>
                </a:cubicBezTo>
                <a:cubicBezTo>
                  <a:pt x="72" y="66"/>
                  <a:pt x="82" y="55"/>
                  <a:pt x="94" y="45"/>
                </a:cubicBezTo>
                <a:cubicBezTo>
                  <a:pt x="106" y="35"/>
                  <a:pt x="118" y="27"/>
                  <a:pt x="131" y="21"/>
                </a:cubicBezTo>
                <a:cubicBezTo>
                  <a:pt x="143" y="14"/>
                  <a:pt x="157" y="9"/>
                  <a:pt x="170" y="6"/>
                </a:cubicBezTo>
                <a:cubicBezTo>
                  <a:pt x="184" y="2"/>
                  <a:pt x="198" y="0"/>
                  <a:pt x="212" y="0"/>
                </a:cubicBezTo>
                <a:lnTo>
                  <a:pt x="10478" y="0"/>
                </a:lnTo>
                <a:cubicBezTo>
                  <a:pt x="10496" y="0"/>
                  <a:pt x="10513" y="2"/>
                  <a:pt x="10530" y="6"/>
                </a:cubicBezTo>
                <a:cubicBezTo>
                  <a:pt x="10547" y="9"/>
                  <a:pt x="10564" y="14"/>
                  <a:pt x="10580" y="21"/>
                </a:cubicBezTo>
                <a:cubicBezTo>
                  <a:pt x="10596" y="27"/>
                  <a:pt x="10611" y="35"/>
                  <a:pt x="10625" y="45"/>
                </a:cubicBezTo>
                <a:cubicBezTo>
                  <a:pt x="10640" y="55"/>
                  <a:pt x="10653" y="66"/>
                  <a:pt x="10666" y="78"/>
                </a:cubicBezTo>
                <a:cubicBezTo>
                  <a:pt x="10678" y="90"/>
                  <a:pt x="10689" y="104"/>
                  <a:pt x="10698" y="118"/>
                </a:cubicBezTo>
                <a:cubicBezTo>
                  <a:pt x="10708" y="132"/>
                  <a:pt x="10716" y="148"/>
                  <a:pt x="10723" y="164"/>
                </a:cubicBezTo>
                <a:cubicBezTo>
                  <a:pt x="10730" y="180"/>
                  <a:pt x="10735" y="196"/>
                  <a:pt x="10738" y="213"/>
                </a:cubicBezTo>
                <a:cubicBezTo>
                  <a:pt x="10741" y="230"/>
                  <a:pt x="10743" y="248"/>
                  <a:pt x="10743" y="265"/>
                </a:cubicBezTo>
                <a:lnTo>
                  <a:pt x="10743" y="1695"/>
                </a:lnTo>
                <a:cubicBezTo>
                  <a:pt x="10743" y="1712"/>
                  <a:pt x="10741" y="1729"/>
                  <a:pt x="10738" y="1746"/>
                </a:cubicBezTo>
                <a:cubicBezTo>
                  <a:pt x="10735" y="1763"/>
                  <a:pt x="10730" y="1780"/>
                  <a:pt x="10723" y="1796"/>
                </a:cubicBezTo>
                <a:cubicBezTo>
                  <a:pt x="10716" y="1812"/>
                  <a:pt x="10708" y="1827"/>
                  <a:pt x="10698" y="1842"/>
                </a:cubicBezTo>
                <a:cubicBezTo>
                  <a:pt x="10689" y="1856"/>
                  <a:pt x="10678" y="1870"/>
                  <a:pt x="10666" y="1882"/>
                </a:cubicBezTo>
                <a:cubicBezTo>
                  <a:pt x="10653" y="1894"/>
                  <a:pt x="10640" y="1905"/>
                  <a:pt x="10625" y="1915"/>
                </a:cubicBezTo>
                <a:cubicBezTo>
                  <a:pt x="10611" y="1924"/>
                  <a:pt x="10596" y="1933"/>
                  <a:pt x="10580" y="1939"/>
                </a:cubicBezTo>
                <a:cubicBezTo>
                  <a:pt x="10564" y="1946"/>
                  <a:pt x="10547" y="1951"/>
                  <a:pt x="10530" y="1954"/>
                </a:cubicBezTo>
                <a:cubicBezTo>
                  <a:pt x="10513" y="1958"/>
                  <a:pt x="10496" y="1959"/>
                  <a:pt x="10478" y="1959"/>
                </a:cubicBezTo>
                <a:lnTo>
                  <a:pt x="212" y="1959"/>
                </a:lnTo>
                <a:cubicBezTo>
                  <a:pt x="198" y="1959"/>
                  <a:pt x="184" y="1958"/>
                  <a:pt x="170" y="1954"/>
                </a:cubicBezTo>
                <a:cubicBezTo>
                  <a:pt x="157" y="1951"/>
                  <a:pt x="143" y="1946"/>
                  <a:pt x="131" y="1939"/>
                </a:cubicBezTo>
                <a:cubicBezTo>
                  <a:pt x="118" y="1933"/>
                  <a:pt x="106" y="1924"/>
                  <a:pt x="94" y="1915"/>
                </a:cubicBezTo>
                <a:cubicBezTo>
                  <a:pt x="82" y="1905"/>
                  <a:pt x="72" y="1894"/>
                  <a:pt x="62" y="1882"/>
                </a:cubicBezTo>
                <a:cubicBezTo>
                  <a:pt x="52" y="1870"/>
                  <a:pt x="43" y="1856"/>
                  <a:pt x="36" y="1842"/>
                </a:cubicBezTo>
                <a:cubicBezTo>
                  <a:pt x="28" y="1827"/>
                  <a:pt x="21" y="1812"/>
                  <a:pt x="16" y="1796"/>
                </a:cubicBezTo>
                <a:cubicBezTo>
                  <a:pt x="11" y="1780"/>
                  <a:pt x="7" y="1763"/>
                  <a:pt x="4" y="1746"/>
                </a:cubicBezTo>
                <a:cubicBezTo>
                  <a:pt x="1" y="1729"/>
                  <a:pt x="0" y="1712"/>
                  <a:pt x="0" y="1695"/>
                </a:cubicBezTo>
                <a:close/>
              </a:path>
            </a:pathLst>
          </a:custGeom>
          <a:solidFill>
            <a:srgbClr val="f8f9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46" name=""/>
          <p:cNvSpPr/>
          <p:nvPr/>
        </p:nvSpPr>
        <p:spPr>
          <a:xfrm>
            <a:off x="571320" y="5381280"/>
            <a:ext cx="95760" cy="705240"/>
          </a:xfrm>
          <a:custGeom>
            <a:avLst/>
            <a:gdLst/>
            <a:ahLst/>
            <a:rect l="0" t="0" r="r" b="b"/>
            <a:pathLst>
              <a:path w="266" h="1959">
                <a:moveTo>
                  <a:pt x="0" y="0"/>
                </a:moveTo>
                <a:lnTo>
                  <a:pt x="266" y="0"/>
                </a:lnTo>
                <a:lnTo>
                  <a:pt x="266" y="1959"/>
                </a:lnTo>
                <a:lnTo>
                  <a:pt x="0" y="1959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4952880" y="4686840"/>
            <a:ext cx="610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が⼤きい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338400" y="2298240"/>
            <a:ext cx="8466840" cy="152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9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50" name="" descr=""/>
          <p:cNvPicPr/>
          <p:nvPr/>
        </p:nvPicPr>
        <p:blipFill>
          <a:blip r:embed="rId3"/>
          <a:stretch/>
        </p:blipFill>
        <p:spPr>
          <a:xfrm>
            <a:off x="8711280" y="6388560"/>
            <a:ext cx="1796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1" name=""/>
          <p:cNvSpPr/>
          <p:nvPr/>
        </p:nvSpPr>
        <p:spPr>
          <a:xfrm>
            <a:off x="8710920" y="6388560"/>
            <a:ext cx="180360" cy="204480"/>
          </a:xfrm>
          <a:custGeom>
            <a:avLst/>
            <a:gdLst/>
            <a:ahLst/>
            <a:rect l="0" t="0" r="r" b="b"/>
            <a:pathLst>
              <a:path w="501" h="568">
                <a:moveTo>
                  <a:pt x="0" y="0"/>
                </a:moveTo>
                <a:lnTo>
                  <a:pt x="501" y="0"/>
                </a:lnTo>
                <a:lnTo>
                  <a:pt x="50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838080" y="5610600"/>
            <a:ext cx="370152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3498db"/>
                </a:solidFill>
                <a:effectLst/>
                <a:uFillTx/>
                <a:latin typeface="Meiryo"/>
                <a:ea typeface="Meiryo"/>
              </a:rPr>
              <a:t>3 2 b i t</a:t>
            </a:r>
            <a:r>
              <a:rPr b="0" lang="en-US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 :   </a:t>
            </a:r>
            <a:r>
              <a:rPr b="0" lang="ja-JP" sz="120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数 値 計 算 処 理 で 精 度 劣 化 を 防 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6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6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7" name=""/>
          <p:cNvSpPr/>
          <p:nvPr/>
        </p:nvSpPr>
        <p:spPr>
          <a:xfrm>
            <a:off x="571320" y="990360"/>
            <a:ext cx="57600" cy="381240"/>
          </a:xfrm>
          <a:custGeom>
            <a:avLst/>
            <a:gdLst/>
            <a:ahLst/>
            <a:rect l="0" t="0" r="r" b="b"/>
            <a:pathLst>
              <a:path w="160" h="1059">
                <a:moveTo>
                  <a:pt x="0" y="0"/>
                </a:moveTo>
                <a:lnTo>
                  <a:pt x="160" y="0"/>
                </a:lnTo>
                <a:lnTo>
                  <a:pt x="160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819000" y="999000"/>
            <a:ext cx="365832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チャンネル数とステレオの仕組み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571320" y="162540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チャンネルの概念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338400" y="1877400"/>
            <a:ext cx="8466840" cy="217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1" name="" descr=""/>
          <p:cNvPicPr/>
          <p:nvPr/>
        </p:nvPicPr>
        <p:blipFill>
          <a:blip r:embed="rId2"/>
          <a:stretch/>
        </p:blipFill>
        <p:spPr>
          <a:xfrm>
            <a:off x="338400" y="4172760"/>
            <a:ext cx="8466840" cy="201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2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4"/>
          <a:stretch/>
        </p:blipFill>
        <p:spPr>
          <a:xfrm>
            <a:off x="8711280" y="6391800"/>
            <a:ext cx="179640" cy="20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4" name=""/>
          <p:cNvSpPr/>
          <p:nvPr/>
        </p:nvSpPr>
        <p:spPr>
          <a:xfrm>
            <a:off x="8710920" y="6391440"/>
            <a:ext cx="180360" cy="201600"/>
          </a:xfrm>
          <a:custGeom>
            <a:avLst/>
            <a:gdLst/>
            <a:ahLst/>
            <a:rect l="0" t="0" r="r" b="b"/>
            <a:pathLst>
              <a:path w="501" h="560">
                <a:moveTo>
                  <a:pt x="0" y="0"/>
                </a:moveTo>
                <a:lnTo>
                  <a:pt x="501" y="0"/>
                </a:lnTo>
                <a:lnTo>
                  <a:pt x="501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571320" y="392112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データ構造の違い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7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7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6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6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70" name=""/>
          <p:cNvSpPr/>
          <p:nvPr/>
        </p:nvSpPr>
        <p:spPr>
          <a:xfrm>
            <a:off x="571320" y="666720"/>
            <a:ext cx="57600" cy="390600"/>
          </a:xfrm>
          <a:custGeom>
            <a:avLst/>
            <a:gdLst/>
            <a:ahLst/>
            <a:rect l="0" t="0" r="r" b="b"/>
            <a:pathLst>
              <a:path w="160" h="1085">
                <a:moveTo>
                  <a:pt x="0" y="0"/>
                </a:moveTo>
                <a:lnTo>
                  <a:pt x="160" y="0"/>
                </a:lnTo>
                <a:lnTo>
                  <a:pt x="160" y="1085"/>
                </a:lnTo>
                <a:lnTo>
                  <a:pt x="0" y="1085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469440" y="1240560"/>
            <a:ext cx="8204760" cy="162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2" name=""/>
          <p:cNvSpPr/>
          <p:nvPr/>
        </p:nvSpPr>
        <p:spPr>
          <a:xfrm>
            <a:off x="469080" y="1240200"/>
            <a:ext cx="8205840" cy="1625040"/>
          </a:xfrm>
          <a:custGeom>
            <a:avLst/>
            <a:gdLst/>
            <a:ahLst/>
            <a:rect l="0" t="0" r="r" b="b"/>
            <a:pathLst>
              <a:path w="22794" h="4514">
                <a:moveTo>
                  <a:pt x="284" y="444"/>
                </a:moveTo>
                <a:lnTo>
                  <a:pt x="284" y="3858"/>
                </a:lnTo>
                <a:cubicBezTo>
                  <a:pt x="284" y="3893"/>
                  <a:pt x="291" y="3927"/>
                  <a:pt x="304" y="3959"/>
                </a:cubicBezTo>
                <a:cubicBezTo>
                  <a:pt x="318" y="3992"/>
                  <a:pt x="337" y="4020"/>
                  <a:pt x="361" y="4045"/>
                </a:cubicBezTo>
                <a:cubicBezTo>
                  <a:pt x="386" y="4070"/>
                  <a:pt x="415" y="4089"/>
                  <a:pt x="447" y="4102"/>
                </a:cubicBezTo>
                <a:cubicBezTo>
                  <a:pt x="480" y="4116"/>
                  <a:pt x="513" y="4123"/>
                  <a:pt x="549" y="4123"/>
                </a:cubicBezTo>
                <a:lnTo>
                  <a:pt x="22245" y="4123"/>
                </a:lnTo>
                <a:cubicBezTo>
                  <a:pt x="22280" y="4123"/>
                  <a:pt x="22314" y="4116"/>
                  <a:pt x="22347" y="4102"/>
                </a:cubicBezTo>
                <a:cubicBezTo>
                  <a:pt x="22379" y="4089"/>
                  <a:pt x="22408" y="4070"/>
                  <a:pt x="22433" y="4045"/>
                </a:cubicBezTo>
                <a:cubicBezTo>
                  <a:pt x="22457" y="4020"/>
                  <a:pt x="22476" y="3992"/>
                  <a:pt x="22490" y="3959"/>
                </a:cubicBezTo>
                <a:cubicBezTo>
                  <a:pt x="22503" y="3927"/>
                  <a:pt x="22510" y="3893"/>
                  <a:pt x="22510" y="3858"/>
                </a:cubicBezTo>
                <a:lnTo>
                  <a:pt x="22510" y="444"/>
                </a:lnTo>
                <a:cubicBezTo>
                  <a:pt x="22510" y="409"/>
                  <a:pt x="22503" y="375"/>
                  <a:pt x="22490" y="343"/>
                </a:cubicBezTo>
                <a:cubicBezTo>
                  <a:pt x="22476" y="310"/>
                  <a:pt x="22457" y="282"/>
                  <a:pt x="22433" y="257"/>
                </a:cubicBezTo>
                <a:cubicBezTo>
                  <a:pt x="22408" y="232"/>
                  <a:pt x="22379" y="213"/>
                  <a:pt x="22347" y="199"/>
                </a:cubicBezTo>
                <a:cubicBezTo>
                  <a:pt x="22314" y="186"/>
                  <a:pt x="22280" y="179"/>
                  <a:pt x="22245" y="179"/>
                </a:cubicBezTo>
                <a:lnTo>
                  <a:pt x="549" y="179"/>
                </a:lnTo>
                <a:cubicBezTo>
                  <a:pt x="513" y="179"/>
                  <a:pt x="480" y="186"/>
                  <a:pt x="447" y="199"/>
                </a:cubicBezTo>
                <a:cubicBezTo>
                  <a:pt x="415" y="213"/>
                  <a:pt x="386" y="232"/>
                  <a:pt x="361" y="257"/>
                </a:cubicBezTo>
                <a:cubicBezTo>
                  <a:pt x="337" y="282"/>
                  <a:pt x="318" y="310"/>
                  <a:pt x="304" y="343"/>
                </a:cubicBezTo>
                <a:cubicBezTo>
                  <a:pt x="291" y="375"/>
                  <a:pt x="284" y="409"/>
                  <a:pt x="284" y="444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4514"/>
                </a:lnTo>
                <a:lnTo>
                  <a:pt x="0" y="45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73" name=""/>
          <p:cNvSpPr/>
          <p:nvPr/>
        </p:nvSpPr>
        <p:spPr>
          <a:xfrm>
            <a:off x="571320" y="1304640"/>
            <a:ext cx="8001360" cy="1419840"/>
          </a:xfrm>
          <a:custGeom>
            <a:avLst/>
            <a:gdLst/>
            <a:ahLst/>
            <a:rect l="0" t="0" r="r" b="b"/>
            <a:pathLst>
              <a:path w="22226" h="3944">
                <a:moveTo>
                  <a:pt x="0" y="265"/>
                </a:moveTo>
                <a:cubicBezTo>
                  <a:pt x="0" y="230"/>
                  <a:pt x="7" y="196"/>
                  <a:pt x="20" y="164"/>
                </a:cubicBezTo>
                <a:cubicBezTo>
                  <a:pt x="34" y="131"/>
                  <a:pt x="53" y="103"/>
                  <a:pt x="77" y="78"/>
                </a:cubicBezTo>
                <a:cubicBezTo>
                  <a:pt x="102" y="53"/>
                  <a:pt x="131" y="34"/>
                  <a:pt x="163" y="20"/>
                </a:cubicBezTo>
                <a:cubicBezTo>
                  <a:pt x="196" y="7"/>
                  <a:pt x="229" y="0"/>
                  <a:pt x="265" y="0"/>
                </a:cubicBezTo>
                <a:lnTo>
                  <a:pt x="21961" y="0"/>
                </a:lnTo>
                <a:cubicBezTo>
                  <a:pt x="21997" y="0"/>
                  <a:pt x="22030" y="7"/>
                  <a:pt x="22063" y="20"/>
                </a:cubicBezTo>
                <a:cubicBezTo>
                  <a:pt x="22095" y="34"/>
                  <a:pt x="22124" y="53"/>
                  <a:pt x="22149" y="78"/>
                </a:cubicBezTo>
                <a:cubicBezTo>
                  <a:pt x="22173" y="103"/>
                  <a:pt x="22192" y="131"/>
                  <a:pt x="22206" y="164"/>
                </a:cubicBezTo>
                <a:cubicBezTo>
                  <a:pt x="22219" y="196"/>
                  <a:pt x="22226" y="229"/>
                  <a:pt x="22226" y="263"/>
                </a:cubicBezTo>
                <a:lnTo>
                  <a:pt x="22226" y="3680"/>
                </a:lnTo>
                <a:cubicBezTo>
                  <a:pt x="22226" y="3715"/>
                  <a:pt x="22219" y="3748"/>
                  <a:pt x="22206" y="3780"/>
                </a:cubicBezTo>
                <a:cubicBezTo>
                  <a:pt x="22192" y="3813"/>
                  <a:pt x="22173" y="3841"/>
                  <a:pt x="22149" y="3866"/>
                </a:cubicBezTo>
                <a:cubicBezTo>
                  <a:pt x="22124" y="3891"/>
                  <a:pt x="22095" y="3910"/>
                  <a:pt x="22063" y="3923"/>
                </a:cubicBezTo>
                <a:cubicBezTo>
                  <a:pt x="22030" y="3937"/>
                  <a:pt x="21996" y="3944"/>
                  <a:pt x="21961" y="3944"/>
                </a:cubicBezTo>
                <a:lnTo>
                  <a:pt x="265" y="3944"/>
                </a:lnTo>
                <a:cubicBezTo>
                  <a:pt x="229" y="3944"/>
                  <a:pt x="196" y="3937"/>
                  <a:pt x="163" y="3923"/>
                </a:cubicBezTo>
                <a:cubicBezTo>
                  <a:pt x="131" y="3910"/>
                  <a:pt x="102" y="3891"/>
                  <a:pt x="77" y="3866"/>
                </a:cubicBezTo>
                <a:cubicBezTo>
                  <a:pt x="53" y="3841"/>
                  <a:pt x="34" y="3813"/>
                  <a:pt x="20" y="3780"/>
                </a:cubicBezTo>
                <a:cubicBezTo>
                  <a:pt x="7" y="3748"/>
                  <a:pt x="0" y="3714"/>
                  <a:pt x="0" y="3679"/>
                </a:cubicBezTo>
                <a:lnTo>
                  <a:pt x="0" y="265"/>
                </a:lnTo>
                <a:close/>
              </a:path>
            </a:pathLst>
          </a:custGeom>
          <a:blipFill rotWithShape="0">
            <a:blip r:embed="rId2"/>
            <a:tile tx="0" ty="0" sx="166659" sy="-3987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819000" y="675000"/>
            <a:ext cx="323964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PCM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（パルス符号変調）とは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799920" y="1720800"/>
            <a:ext cx="9666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PCM</a:t>
            </a:r>
            <a:r>
              <a:rPr b="1" lang="ja-JP" sz="144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の定義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799920" y="2098800"/>
            <a:ext cx="43592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「サンプリング・量⼦化された⽣のデジタル⾳声データ」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571320" y="2920680"/>
            <a:ext cx="109800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圧縮との違い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3"/>
          <a:stretch/>
        </p:blipFill>
        <p:spPr>
          <a:xfrm>
            <a:off x="338400" y="3163680"/>
            <a:ext cx="8466840" cy="136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9" name="" descr=""/>
          <p:cNvPicPr/>
          <p:nvPr/>
        </p:nvPicPr>
        <p:blipFill>
          <a:blip r:embed="rId4"/>
          <a:stretch/>
        </p:blipFill>
        <p:spPr>
          <a:xfrm>
            <a:off x="338400" y="4660560"/>
            <a:ext cx="8466840" cy="184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0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81" name="" descr=""/>
          <p:cNvPicPr/>
          <p:nvPr/>
        </p:nvPicPr>
        <p:blipFill>
          <a:blip r:embed="rId6"/>
          <a:stretch/>
        </p:blipFill>
        <p:spPr>
          <a:xfrm>
            <a:off x="8711280" y="6388560"/>
            <a:ext cx="1796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2" name=""/>
          <p:cNvSpPr/>
          <p:nvPr/>
        </p:nvSpPr>
        <p:spPr>
          <a:xfrm>
            <a:off x="8710920" y="6388560"/>
            <a:ext cx="180360" cy="204480"/>
          </a:xfrm>
          <a:custGeom>
            <a:avLst/>
            <a:gdLst/>
            <a:ahLst/>
            <a:rect l="0" t="0" r="r" b="b"/>
            <a:pathLst>
              <a:path w="501" h="568">
                <a:moveTo>
                  <a:pt x="0" y="0"/>
                </a:moveTo>
                <a:lnTo>
                  <a:pt x="501" y="0"/>
                </a:lnTo>
                <a:lnTo>
                  <a:pt x="50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571320" y="4406760"/>
            <a:ext cx="17416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WAV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ファイルの構造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8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8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88" name=""/>
          <p:cNvSpPr/>
          <p:nvPr/>
        </p:nvSpPr>
        <p:spPr>
          <a:xfrm>
            <a:off x="571320" y="571320"/>
            <a:ext cx="57600" cy="390960"/>
          </a:xfrm>
          <a:custGeom>
            <a:avLst/>
            <a:gdLst/>
            <a:ahLst/>
            <a:rect l="0" t="0" r="r" b="b"/>
            <a:pathLst>
              <a:path w="160" h="1086">
                <a:moveTo>
                  <a:pt x="0" y="0"/>
                </a:moveTo>
                <a:lnTo>
                  <a:pt x="160" y="0"/>
                </a:lnTo>
                <a:lnTo>
                  <a:pt x="160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469440" y="1143000"/>
            <a:ext cx="8204760" cy="16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0" name=""/>
          <p:cNvSpPr/>
          <p:nvPr/>
        </p:nvSpPr>
        <p:spPr>
          <a:xfrm>
            <a:off x="469080" y="1142640"/>
            <a:ext cx="8205840" cy="1628280"/>
          </a:xfrm>
          <a:custGeom>
            <a:avLst/>
            <a:gdLst/>
            <a:ahLst/>
            <a:rect l="0" t="0" r="r" b="b"/>
            <a:pathLst>
              <a:path w="22794" h="4523">
                <a:moveTo>
                  <a:pt x="284" y="450"/>
                </a:moveTo>
                <a:lnTo>
                  <a:pt x="284" y="3864"/>
                </a:lnTo>
                <a:cubicBezTo>
                  <a:pt x="284" y="3900"/>
                  <a:pt x="291" y="3933"/>
                  <a:pt x="304" y="3966"/>
                </a:cubicBezTo>
                <a:cubicBezTo>
                  <a:pt x="318" y="3998"/>
                  <a:pt x="337" y="4027"/>
                  <a:pt x="361" y="4052"/>
                </a:cubicBezTo>
                <a:cubicBezTo>
                  <a:pt x="386" y="4076"/>
                  <a:pt x="415" y="4095"/>
                  <a:pt x="447" y="4109"/>
                </a:cubicBezTo>
                <a:cubicBezTo>
                  <a:pt x="480" y="4122"/>
                  <a:pt x="513" y="4129"/>
                  <a:pt x="549" y="4129"/>
                </a:cubicBezTo>
                <a:lnTo>
                  <a:pt x="22245" y="4129"/>
                </a:lnTo>
                <a:cubicBezTo>
                  <a:pt x="22280" y="4129"/>
                  <a:pt x="22314" y="4122"/>
                  <a:pt x="22347" y="4109"/>
                </a:cubicBezTo>
                <a:cubicBezTo>
                  <a:pt x="22379" y="4095"/>
                  <a:pt x="22408" y="4076"/>
                  <a:pt x="22433" y="4052"/>
                </a:cubicBezTo>
                <a:cubicBezTo>
                  <a:pt x="22457" y="4027"/>
                  <a:pt x="22476" y="3998"/>
                  <a:pt x="22490" y="3966"/>
                </a:cubicBezTo>
                <a:cubicBezTo>
                  <a:pt x="22503" y="3933"/>
                  <a:pt x="22510" y="3900"/>
                  <a:pt x="22510" y="3864"/>
                </a:cubicBezTo>
                <a:lnTo>
                  <a:pt x="22510" y="450"/>
                </a:lnTo>
                <a:cubicBezTo>
                  <a:pt x="22510" y="415"/>
                  <a:pt x="22503" y="381"/>
                  <a:pt x="22490" y="349"/>
                </a:cubicBezTo>
                <a:cubicBezTo>
                  <a:pt x="22476" y="317"/>
                  <a:pt x="22457" y="288"/>
                  <a:pt x="22433" y="263"/>
                </a:cubicBezTo>
                <a:cubicBezTo>
                  <a:pt x="22408" y="238"/>
                  <a:pt x="22379" y="219"/>
                  <a:pt x="22347" y="206"/>
                </a:cubicBezTo>
                <a:cubicBezTo>
                  <a:pt x="22314" y="192"/>
                  <a:pt x="22280" y="186"/>
                  <a:pt x="22245" y="186"/>
                </a:cubicBezTo>
                <a:lnTo>
                  <a:pt x="549" y="186"/>
                </a:lnTo>
                <a:cubicBezTo>
                  <a:pt x="513" y="186"/>
                  <a:pt x="480" y="192"/>
                  <a:pt x="447" y="206"/>
                </a:cubicBezTo>
                <a:cubicBezTo>
                  <a:pt x="415" y="219"/>
                  <a:pt x="386" y="238"/>
                  <a:pt x="361" y="263"/>
                </a:cubicBezTo>
                <a:cubicBezTo>
                  <a:pt x="337" y="288"/>
                  <a:pt x="318" y="317"/>
                  <a:pt x="304" y="349"/>
                </a:cubicBezTo>
                <a:cubicBezTo>
                  <a:pt x="291" y="381"/>
                  <a:pt x="284" y="415"/>
                  <a:pt x="284" y="450"/>
                </a:cubicBezTo>
                <a:moveTo>
                  <a:pt x="0" y="0"/>
                </a:moveTo>
                <a:lnTo>
                  <a:pt x="22794" y="0"/>
                </a:lnTo>
                <a:lnTo>
                  <a:pt x="22794" y="4523"/>
                </a:lnTo>
                <a:lnTo>
                  <a:pt x="0" y="45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2"/>
          <a:stretch/>
        </p:blipFill>
        <p:spPr>
          <a:xfrm>
            <a:off x="-7429680" y="1206360"/>
            <a:ext cx="8000640" cy="142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2" name="" descr=""/>
          <p:cNvPicPr/>
          <p:nvPr/>
        </p:nvPicPr>
        <p:blipFill>
          <a:blip r:embed="rId3"/>
          <a:stretch/>
        </p:blipFill>
        <p:spPr>
          <a:xfrm>
            <a:off x="-7429680" y="2628720"/>
            <a:ext cx="8000640" cy="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3" name="" descr=""/>
          <p:cNvPicPr/>
          <p:nvPr/>
        </p:nvPicPr>
        <p:blipFill>
          <a:blip r:embed="rId4"/>
          <a:stretch/>
        </p:blipFill>
        <p:spPr>
          <a:xfrm>
            <a:off x="571680" y="1206360"/>
            <a:ext cx="8000640" cy="142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4" name="" descr=""/>
          <p:cNvPicPr/>
          <p:nvPr/>
        </p:nvPicPr>
        <p:blipFill>
          <a:blip r:embed="rId5"/>
          <a:stretch/>
        </p:blipFill>
        <p:spPr>
          <a:xfrm>
            <a:off x="571680" y="2628720"/>
            <a:ext cx="8000640" cy="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5" name=""/>
          <p:cNvSpPr txBox="1"/>
          <p:nvPr/>
        </p:nvSpPr>
        <p:spPr>
          <a:xfrm>
            <a:off x="819000" y="579600"/>
            <a:ext cx="4029480" cy="36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なぜ</a:t>
            </a:r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Python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で</a:t>
            </a:r>
            <a:r>
              <a:rPr b="1" lang="en-US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Numpy</a:t>
            </a:r>
            <a:r>
              <a:rPr b="1" lang="ja-JP" sz="192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配列なのか︖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799920" y="1625400"/>
            <a:ext cx="14637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⾳声データの本質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799920" y="2003400"/>
            <a:ext cx="4605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「 ⾳ 声   </a:t>
            </a:r>
            <a:r>
              <a:rPr b="1" lang="en-US" sz="13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=   </a:t>
            </a:r>
            <a:r>
              <a:rPr b="1" lang="ja-JP" sz="1320" strike="noStrike" u="none">
                <a:solidFill>
                  <a:srgbClr val="ecf0f1"/>
                </a:solidFill>
                <a:effectLst/>
                <a:uFillTx/>
                <a:latin typeface="Meiryo"/>
                <a:ea typeface="Meiryo"/>
              </a:rPr>
              <a:t>時 系 列 に 並 ん だ 膨 ⼤ な 数 値 の 集 合 」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6"/>
          <a:stretch/>
        </p:blipFill>
        <p:spPr>
          <a:xfrm>
            <a:off x="338400" y="2621160"/>
            <a:ext cx="8466840" cy="120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9" name="" descr=""/>
          <p:cNvPicPr/>
          <p:nvPr/>
        </p:nvPicPr>
        <p:blipFill>
          <a:blip r:embed="rId7"/>
          <a:stretch/>
        </p:blipFill>
        <p:spPr>
          <a:xfrm>
            <a:off x="338400" y="3944160"/>
            <a:ext cx="8466840" cy="283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0" name=""/>
          <p:cNvSpPr/>
          <p:nvPr/>
        </p:nvSpPr>
        <p:spPr>
          <a:xfrm>
            <a:off x="7810200" y="5524200"/>
            <a:ext cx="1333800" cy="1333800"/>
          </a:xfrm>
          <a:custGeom>
            <a:avLst/>
            <a:gdLst/>
            <a:ahLst/>
            <a:rect l="0" t="0" r="r" b="b"/>
            <a:pathLst>
              <a:path w="3705" h="3705">
                <a:moveTo>
                  <a:pt x="0" y="0"/>
                </a:moveTo>
                <a:lnTo>
                  <a:pt x="3705" y="0"/>
                </a:lnTo>
                <a:lnTo>
                  <a:pt x="3705" y="3705"/>
                </a:lnTo>
                <a:lnTo>
                  <a:pt x="0" y="37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tile tx="0" ty="0" sx="166660" sy="166657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 JP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9"/>
          <a:stretch/>
        </p:blipFill>
        <p:spPr>
          <a:xfrm>
            <a:off x="8711280" y="6388560"/>
            <a:ext cx="179640" cy="20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2" name=""/>
          <p:cNvSpPr/>
          <p:nvPr/>
        </p:nvSpPr>
        <p:spPr>
          <a:xfrm>
            <a:off x="8710920" y="6388560"/>
            <a:ext cx="180360" cy="204480"/>
          </a:xfrm>
          <a:custGeom>
            <a:avLst/>
            <a:gdLst/>
            <a:ahLst/>
            <a:rect l="0" t="0" r="r" b="b"/>
            <a:pathLst>
              <a:path w="501" h="568">
                <a:moveTo>
                  <a:pt x="0" y="0"/>
                </a:moveTo>
                <a:lnTo>
                  <a:pt x="501" y="0"/>
                </a:lnTo>
                <a:lnTo>
                  <a:pt x="501" y="568"/>
                </a:lnTo>
                <a:lnTo>
                  <a:pt x="0" y="568"/>
                </a:lnTo>
                <a:lnTo>
                  <a:pt x="0" y="0"/>
                </a:lnTo>
                <a:close/>
              </a:path>
            </a:pathLst>
          </a:custGeom>
          <a:solidFill>
            <a:srgbClr val="fdfc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571320" y="3692520"/>
            <a:ext cx="17913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Numpy</a:t>
            </a:r>
            <a:r>
              <a:rPr b="1" lang="ja-JP" sz="1440" strike="noStrike" u="none">
                <a:solidFill>
                  <a:srgbClr val="2c3e50"/>
                </a:solidFill>
                <a:effectLst/>
                <a:uFillTx/>
                <a:latin typeface="Meiryo"/>
                <a:ea typeface="Meiryo"/>
              </a:rPr>
              <a:t>配列の強⼒さ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8772840" y="6427800"/>
            <a:ext cx="114480" cy="13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20" strike="noStrike" u="none">
                <a:solidFill>
                  <a:srgbClr val="000000"/>
                </a:solidFill>
                <a:effectLst/>
                <a:uFillTx/>
                <a:latin typeface="Meiryo"/>
                <a:ea typeface="Meiryo"/>
              </a:rPr>
              <a:t>9</a:t>
            </a:r>
            <a:r>
              <a:rPr b="0" lang="en-US" sz="720" strike="noStrike" u="none">
                <a:solidFill>
                  <a:srgbClr val="202228"/>
                </a:solidFill>
                <a:effectLst/>
                <a:uFillTx/>
                <a:latin typeface="Meiryo"/>
                <a:ea typeface="Meiryo"/>
              </a:rPr>
              <a:t>9</a:t>
            </a:r>
            <a:endParaRPr b="0" lang="en-US" sz="720" strike="noStrike" u="none">
              <a:solidFill>
                <a:srgbClr val="000000"/>
              </a:solidFill>
              <a:effectLst/>
              <a:uFillTx/>
              <a:latin typeface="Noto Serif JP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LibreOffice/25.8.1.1$Windows_X86_64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