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85177-A597-266F-4699-582734DAA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8A099-C05F-6F2B-6ABE-FC4C3E54D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DCDA1-A6FD-359B-9B40-BCBBC525A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B166-FA0B-466B-9394-D4FDBE183F50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A235C-737D-3401-A0AE-380C78E19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41E44-FE8B-AC22-B87C-939F4D861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F7EC-4D7F-400B-8836-BEA4C9289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48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2F650-153D-B5A4-4B9A-CDAAE417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F58E2-2505-7C15-5D2B-91C782E0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BA96D-84E1-A6AC-588D-0B69DFE7B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B166-FA0B-466B-9394-D4FDBE183F50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592A0-48A3-1045-053D-1D827843D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05E7A-6E50-EB63-AB93-3F969DBC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F7EC-4D7F-400B-8836-BEA4C9289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2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A753BB-1466-7132-1821-E07A1EA9F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9DC7E-D573-6A4E-A08A-2A5A3824A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C2F2A-900D-5EEA-2ABB-40CC48AD8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B166-FA0B-466B-9394-D4FDBE183F50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E3266-C1BC-57CE-403D-F8EA60457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0B904-B4F5-4AB8-10DB-B19D5FD89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F7EC-4D7F-400B-8836-BEA4C9289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5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3335F-BC9A-76B4-7418-BDBBF888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59558-5146-33BB-CE5B-B8E11C453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0E2B4-A9CE-322C-5F54-75B653551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B166-FA0B-466B-9394-D4FDBE183F50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5F8D2-6019-B7F6-5983-115DEEE77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18016-54B3-7CDC-1C47-FD9CD896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F7EC-4D7F-400B-8836-BEA4C9289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8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01ECB-C77B-4A78-573F-6293D1C2B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AE4C6-10FD-8A3F-5919-D5B486306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0DFE7-A140-DEC7-9C7A-7F031A9F4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B166-FA0B-466B-9394-D4FDBE183F50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BC594-C2EF-6D2D-F5A9-8D528AEE2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E16EA-8C1B-97ED-2B5A-5100E6BB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F7EC-4D7F-400B-8836-BEA4C9289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1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79346-C6B4-41DB-34CD-0990946A1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7BE4A-C320-5F8D-DD96-75245845B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79D05-937C-6059-BE85-AA24E025E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A558E-D12D-C951-B26B-3AE5642F6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B166-FA0B-466B-9394-D4FDBE183F50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58B99-CE76-B64E-3E31-5C0752C9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04990-AF8F-A429-A7DE-B0FDEFC3F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F7EC-4D7F-400B-8836-BEA4C9289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4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DF0CC-DBD6-7D80-748E-186D62C6A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2FE16-EC70-88C1-8004-A4625FB2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649CB-D27A-7C60-0644-19B864E31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E6F8E4-F6F8-E047-3999-BA615E498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6284E-4A97-5A1B-B9B2-D8B89F1305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9454B2-A527-D784-3B37-80116C6E2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B166-FA0B-466B-9394-D4FDBE183F50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86D079-3243-4245-8956-553C10E1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14AA8-4776-1377-135C-9EFCD2D9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F7EC-4D7F-400B-8836-BEA4C9289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6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9F2C6-419D-AAA3-A3A1-D3BA6DB1B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6C2799-165F-E94D-A30C-A6E27963B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B166-FA0B-466B-9394-D4FDBE183F50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CA902-057C-BFA4-1E72-3E8CE7DCF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549D1-2C3D-EA3C-79C2-D8509E6C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F7EC-4D7F-400B-8836-BEA4C9289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4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ACBF3F-BA01-C350-AE26-8D08169FD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B166-FA0B-466B-9394-D4FDBE183F50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F7387E-891B-5F38-D716-30B3CAE3C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27E7E-E986-9938-3642-0BF1AB27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F7EC-4D7F-400B-8836-BEA4C9289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5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3ABF2-5F8D-9E0F-AF0D-13A6679B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9A2E3-BCF8-6573-E746-FE1B95714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345DB-1453-85D0-923D-0BACB859C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F354B-F4FB-C57A-F27B-5944E0885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B166-FA0B-466B-9394-D4FDBE183F50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261CF-0587-072B-ECC2-CC39A2852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D3739-B6E2-F050-CE84-2A294EA35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F7EC-4D7F-400B-8836-BEA4C9289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5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F6459-BC19-3F40-8928-70524983F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280D17-3830-B7D1-C190-2D303321E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04772-FE2C-AF2E-D6B6-9FFF49C12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8F520-C2C9-0120-D307-563ABA49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B166-FA0B-466B-9394-D4FDBE183F50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515B8-58A8-13B3-A085-3952F3EC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F304E-6147-DBF9-311C-A8F9134B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F7EC-4D7F-400B-8836-BEA4C9289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4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1BFFDA-9301-5589-44AA-582EAC368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19F0E-FC2B-C2ED-89B9-AD769E1B4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77354-7DE2-5638-2EF8-7326A4CD1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9B166-FA0B-466B-9394-D4FDBE183F50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A7DD6-7C5C-F236-DB2C-1D2293C28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BB4DD-3FB3-F21F-243E-DD644388D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8F7EC-4D7F-400B-8836-BEA4C9289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5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7C61C25-9C64-EAC5-80DF-ABB41F378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5035" y="1237130"/>
            <a:ext cx="9152965" cy="402067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This is a text classification task - sentiment classification. Every document (a line in the data file) is a sentence extracted from social media (blogs). Your goal is to classify the sentiment of each sentence into "positive" or "negative".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The training data contains 7086 sentences, already labeled with 1 (positive sentiment) or 0 (negative sentiment). The test data contains 33052 sentences that are unlabeled. The submission should be a .txt file with 33052 lines. In each line, there should be exactly one integer, 0 or 1, according to your classification results.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55A7591-A9C9-9960-85FC-F0D5B26BE214}"/>
              </a:ext>
            </a:extLst>
          </p:cNvPr>
          <p:cNvSpPr/>
          <p:nvPr/>
        </p:nvSpPr>
        <p:spPr>
          <a:xfrm>
            <a:off x="1398494" y="215153"/>
            <a:ext cx="8256494" cy="9412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Text Analytics</a:t>
            </a:r>
          </a:p>
        </p:txBody>
      </p:sp>
    </p:spTree>
    <p:extLst>
      <p:ext uri="{BB962C8B-B14F-4D97-AF65-F5344CB8AC3E}">
        <p14:creationId xmlns:p14="http://schemas.microsoft.com/office/powerpoint/2010/main" val="2106842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 Sundram</dc:creator>
  <cp:lastModifiedBy>Kumar Sundram</cp:lastModifiedBy>
  <cp:revision>1</cp:revision>
  <dcterms:created xsi:type="dcterms:W3CDTF">2022-05-26T14:35:37Z</dcterms:created>
  <dcterms:modified xsi:type="dcterms:W3CDTF">2022-05-26T14:36:07Z</dcterms:modified>
</cp:coreProperties>
</file>