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8"/>
  </p:notesMasterIdLst>
  <p:sldIdLst>
    <p:sldId id="3825" r:id="rId5"/>
    <p:sldId id="3826" r:id="rId6"/>
    <p:sldId id="3827" r:id="rId7"/>
    <p:sldId id="3835" r:id="rId8"/>
    <p:sldId id="3794" r:id="rId9"/>
    <p:sldId id="3838" r:id="rId10"/>
    <p:sldId id="3839" r:id="rId11"/>
    <p:sldId id="3833" r:id="rId12"/>
    <p:sldId id="3828" r:id="rId13"/>
    <p:sldId id="3836" r:id="rId14"/>
    <p:sldId id="3837" r:id="rId15"/>
    <p:sldId id="3840" r:id="rId16"/>
    <p:sldId id="383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D4ECEC-F126-4DF6-9832-BC2C21A4E120}" v="62" dt="2022-10-18T08:53:14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ditya Basak" userId="f15661af-60de-44cc-869f-5bafd7dde114" providerId="ADAL" clId="{71D4ECEC-F126-4DF6-9832-BC2C21A4E120}"/>
    <pc:docChg chg="undo custSel addSld delSld modSld sldOrd">
      <pc:chgData name="Somaditya Basak" userId="f15661af-60de-44cc-869f-5bafd7dde114" providerId="ADAL" clId="{71D4ECEC-F126-4DF6-9832-BC2C21A4E120}" dt="2022-10-18T10:00:48.047" v="2107" actId="1076"/>
      <pc:docMkLst>
        <pc:docMk/>
      </pc:docMkLst>
      <pc:sldChg chg="del">
        <pc:chgData name="Somaditya Basak" userId="f15661af-60de-44cc-869f-5bafd7dde114" providerId="ADAL" clId="{71D4ECEC-F126-4DF6-9832-BC2C21A4E120}" dt="2022-10-17T10:20:50.502" v="354" actId="2696"/>
        <pc:sldMkLst>
          <pc:docMk/>
          <pc:sldMk cId="1019213662" sldId="3791"/>
        </pc:sldMkLst>
      </pc:sldChg>
      <pc:sldChg chg="del">
        <pc:chgData name="Somaditya Basak" userId="f15661af-60de-44cc-869f-5bafd7dde114" providerId="ADAL" clId="{71D4ECEC-F126-4DF6-9832-BC2C21A4E120}" dt="2022-10-17T10:20:56.561" v="355" actId="2696"/>
        <pc:sldMkLst>
          <pc:docMk/>
          <pc:sldMk cId="3927950662" sldId="3792"/>
        </pc:sldMkLst>
      </pc:sldChg>
      <pc:sldChg chg="modSp mod">
        <pc:chgData name="Somaditya Basak" userId="f15661af-60de-44cc-869f-5bafd7dde114" providerId="ADAL" clId="{71D4ECEC-F126-4DF6-9832-BC2C21A4E120}" dt="2022-10-17T12:25:31.227" v="978" actId="20577"/>
        <pc:sldMkLst>
          <pc:docMk/>
          <pc:sldMk cId="1813910725" sldId="3794"/>
        </pc:sldMkLst>
        <pc:spChg chg="mod">
          <ac:chgData name="Somaditya Basak" userId="f15661af-60de-44cc-869f-5bafd7dde114" providerId="ADAL" clId="{71D4ECEC-F126-4DF6-9832-BC2C21A4E120}" dt="2022-10-17T11:36:20.008" v="421" actId="20577"/>
          <ac:spMkLst>
            <pc:docMk/>
            <pc:sldMk cId="1813910725" sldId="3794"/>
            <ac:spMk id="2" creationId="{1D46624E-1256-4074-A302-8EFDA23D77BF}"/>
          </ac:spMkLst>
        </pc:spChg>
        <pc:spChg chg="mod">
          <ac:chgData name="Somaditya Basak" userId="f15661af-60de-44cc-869f-5bafd7dde114" providerId="ADAL" clId="{71D4ECEC-F126-4DF6-9832-BC2C21A4E120}" dt="2022-10-17T12:09:22.195" v="811" actId="20577"/>
          <ac:spMkLst>
            <pc:docMk/>
            <pc:sldMk cId="1813910725" sldId="3794"/>
            <ac:spMk id="3" creationId="{33E8A40A-0195-4B3A-81F2-8B76B68F974F}"/>
          </ac:spMkLst>
        </pc:spChg>
        <pc:spChg chg="mod">
          <ac:chgData name="Somaditya Basak" userId="f15661af-60de-44cc-869f-5bafd7dde114" providerId="ADAL" clId="{71D4ECEC-F126-4DF6-9832-BC2C21A4E120}" dt="2022-10-17T12:25:31.227" v="978" actId="20577"/>
          <ac:spMkLst>
            <pc:docMk/>
            <pc:sldMk cId="1813910725" sldId="3794"/>
            <ac:spMk id="4" creationId="{A84DACD0-2773-4975-A2FE-3BD5764E1F61}"/>
          </ac:spMkLst>
        </pc:spChg>
        <pc:spChg chg="mod">
          <ac:chgData name="Somaditya Basak" userId="f15661af-60de-44cc-869f-5bafd7dde114" providerId="ADAL" clId="{71D4ECEC-F126-4DF6-9832-BC2C21A4E120}" dt="2022-10-17T12:09:17.025" v="807" actId="20577"/>
          <ac:spMkLst>
            <pc:docMk/>
            <pc:sldMk cId="1813910725" sldId="3794"/>
            <ac:spMk id="5" creationId="{8FCFD254-68A8-4D88-9653-D6F0238D59BD}"/>
          </ac:spMkLst>
        </pc:spChg>
        <pc:spChg chg="mod">
          <ac:chgData name="Somaditya Basak" userId="f15661af-60de-44cc-869f-5bafd7dde114" providerId="ADAL" clId="{71D4ECEC-F126-4DF6-9832-BC2C21A4E120}" dt="2022-10-17T12:11:09.392" v="946" actId="20577"/>
          <ac:spMkLst>
            <pc:docMk/>
            <pc:sldMk cId="1813910725" sldId="3794"/>
            <ac:spMk id="6" creationId="{3905CD03-9B40-4AA4-B6AB-5B38436AB901}"/>
          </ac:spMkLst>
        </pc:spChg>
        <pc:spChg chg="mod">
          <ac:chgData name="Somaditya Basak" userId="f15661af-60de-44cc-869f-5bafd7dde114" providerId="ADAL" clId="{71D4ECEC-F126-4DF6-9832-BC2C21A4E120}" dt="2022-10-17T12:11:21.010" v="957" actId="20577"/>
          <ac:spMkLst>
            <pc:docMk/>
            <pc:sldMk cId="1813910725" sldId="3794"/>
            <ac:spMk id="18" creationId="{93F1F6E8-FB29-489E-9497-38321677D832}"/>
          </ac:spMkLst>
        </pc:spChg>
        <pc:spChg chg="mod">
          <ac:chgData name="Somaditya Basak" userId="f15661af-60de-44cc-869f-5bafd7dde114" providerId="ADAL" clId="{71D4ECEC-F126-4DF6-9832-BC2C21A4E120}" dt="2022-10-17T12:11:16.318" v="947"/>
          <ac:spMkLst>
            <pc:docMk/>
            <pc:sldMk cId="1813910725" sldId="3794"/>
            <ac:spMk id="19" creationId="{A86EFF1E-AB9A-40FE-A0CF-794B56E5276A}"/>
          </ac:spMkLst>
        </pc:spChg>
      </pc:sldChg>
      <pc:sldChg chg="addSp delSp modSp mod">
        <pc:chgData name="Somaditya Basak" userId="f15661af-60de-44cc-869f-5bafd7dde114" providerId="ADAL" clId="{71D4ECEC-F126-4DF6-9832-BC2C21A4E120}" dt="2022-10-17T09:00:23.796" v="244" actId="478"/>
        <pc:sldMkLst>
          <pc:docMk/>
          <pc:sldMk cId="800962904" sldId="3825"/>
        </pc:sldMkLst>
        <pc:picChg chg="add del mod">
          <ac:chgData name="Somaditya Basak" userId="f15661af-60de-44cc-869f-5bafd7dde114" providerId="ADAL" clId="{71D4ECEC-F126-4DF6-9832-BC2C21A4E120}" dt="2022-10-17T09:00:23.796" v="244" actId="478"/>
          <ac:picMkLst>
            <pc:docMk/>
            <pc:sldMk cId="800962904" sldId="3825"/>
            <ac:picMk id="5" creationId="{E2AC604D-1728-4E79-AFD9-93DF500B95CC}"/>
          </ac:picMkLst>
        </pc:picChg>
      </pc:sldChg>
      <pc:sldChg chg="modSp mod">
        <pc:chgData name="Somaditya Basak" userId="f15661af-60de-44cc-869f-5bafd7dde114" providerId="ADAL" clId="{71D4ECEC-F126-4DF6-9832-BC2C21A4E120}" dt="2022-10-18T09:47:31.608" v="2000" actId="20577"/>
        <pc:sldMkLst>
          <pc:docMk/>
          <pc:sldMk cId="55160260" sldId="3826"/>
        </pc:sldMkLst>
        <pc:spChg chg="mod">
          <ac:chgData name="Somaditya Basak" userId="f15661af-60de-44cc-869f-5bafd7dde114" providerId="ADAL" clId="{71D4ECEC-F126-4DF6-9832-BC2C21A4E120}" dt="2022-10-18T09:47:31.608" v="2000" actId="20577"/>
          <ac:spMkLst>
            <pc:docMk/>
            <pc:sldMk cId="55160260" sldId="3826"/>
            <ac:spMk id="3" creationId="{869C3FD2-AF88-4EF1-AFB7-5D31BD5AA0BF}"/>
          </ac:spMkLst>
        </pc:spChg>
        <pc:spChg chg="mod">
          <ac:chgData name="Somaditya Basak" userId="f15661af-60de-44cc-869f-5bafd7dde114" providerId="ADAL" clId="{71D4ECEC-F126-4DF6-9832-BC2C21A4E120}" dt="2022-10-17T08:56:37.101" v="229" actId="20577"/>
          <ac:spMkLst>
            <pc:docMk/>
            <pc:sldMk cId="55160260" sldId="3826"/>
            <ac:spMk id="4" creationId="{78C8B647-084C-492D-A242-148BEA5B6823}"/>
          </ac:spMkLst>
        </pc:spChg>
        <pc:spChg chg="mod">
          <ac:chgData name="Somaditya Basak" userId="f15661af-60de-44cc-869f-5bafd7dde114" providerId="ADAL" clId="{71D4ECEC-F126-4DF6-9832-BC2C21A4E120}" dt="2022-10-17T08:57:13.845" v="231" actId="108"/>
          <ac:spMkLst>
            <pc:docMk/>
            <pc:sldMk cId="55160260" sldId="3826"/>
            <ac:spMk id="5" creationId="{A4A2B84E-2163-44C1-99D0-6F162AEA82E9}"/>
          </ac:spMkLst>
        </pc:spChg>
      </pc:sldChg>
      <pc:sldChg chg="addSp delSp modSp mod">
        <pc:chgData name="Somaditya Basak" userId="f15661af-60de-44cc-869f-5bafd7dde114" providerId="ADAL" clId="{71D4ECEC-F126-4DF6-9832-BC2C21A4E120}" dt="2022-10-18T07:47:08.412" v="1486" actId="27636"/>
        <pc:sldMkLst>
          <pc:docMk/>
          <pc:sldMk cId="1002193766" sldId="3827"/>
        </pc:sldMkLst>
        <pc:spChg chg="add del mod">
          <ac:chgData name="Somaditya Basak" userId="f15661af-60de-44cc-869f-5bafd7dde114" providerId="ADAL" clId="{71D4ECEC-F126-4DF6-9832-BC2C21A4E120}" dt="2022-10-17T09:07:27.339" v="312" actId="931"/>
          <ac:spMkLst>
            <pc:docMk/>
            <pc:sldMk cId="1002193766" sldId="3827"/>
            <ac:spMk id="3" creationId="{11923127-AE6B-4BE2-A7D5-CEDC5023AA74}"/>
          </ac:spMkLst>
        </pc:spChg>
        <pc:spChg chg="mod">
          <ac:chgData name="Somaditya Basak" userId="f15661af-60de-44cc-869f-5bafd7dde114" providerId="ADAL" clId="{71D4ECEC-F126-4DF6-9832-BC2C21A4E120}" dt="2022-10-17T09:07:47.288" v="317" actId="962"/>
          <ac:spMkLst>
            <pc:docMk/>
            <pc:sldMk cId="1002193766" sldId="3827"/>
            <ac:spMk id="4" creationId="{7B290457-2071-4F7C-9327-CE85A282B4D5}"/>
          </ac:spMkLst>
        </pc:spChg>
        <pc:spChg chg="mod">
          <ac:chgData name="Somaditya Basak" userId="f15661af-60de-44cc-869f-5bafd7dde114" providerId="ADAL" clId="{71D4ECEC-F126-4DF6-9832-BC2C21A4E120}" dt="2022-10-18T07:47:08.412" v="1486" actId="27636"/>
          <ac:spMkLst>
            <pc:docMk/>
            <pc:sldMk cId="1002193766" sldId="3827"/>
            <ac:spMk id="5" creationId="{B67B1E24-2840-4BB0-AE5A-2320A01CB80F}"/>
          </ac:spMkLst>
        </pc:spChg>
        <pc:spChg chg="add del mod">
          <ac:chgData name="Somaditya Basak" userId="f15661af-60de-44cc-869f-5bafd7dde114" providerId="ADAL" clId="{71D4ECEC-F126-4DF6-9832-BC2C21A4E120}" dt="2022-10-17T09:07:44.271" v="315" actId="931"/>
          <ac:spMkLst>
            <pc:docMk/>
            <pc:sldMk cId="1002193766" sldId="3827"/>
            <ac:spMk id="7" creationId="{FBD1509F-AC3A-48B6-A856-EC0C4EC800EF}"/>
          </ac:spMkLst>
        </pc:spChg>
        <pc:spChg chg="mod">
          <ac:chgData name="Somaditya Basak" userId="f15661af-60de-44cc-869f-5bafd7dde114" providerId="ADAL" clId="{71D4ECEC-F126-4DF6-9832-BC2C21A4E120}" dt="2022-10-17T08:57:43.283" v="233" actId="20577"/>
          <ac:spMkLst>
            <pc:docMk/>
            <pc:sldMk cId="1002193766" sldId="3827"/>
            <ac:spMk id="14" creationId="{A01CAB10-68AF-4904-BD59-D332B297A10F}"/>
          </ac:spMkLst>
        </pc:spChg>
        <pc:spChg chg="mod">
          <ac:chgData name="Somaditya Basak" userId="f15661af-60de-44cc-869f-5bafd7dde114" providerId="ADAL" clId="{71D4ECEC-F126-4DF6-9832-BC2C21A4E120}" dt="2022-10-17T08:57:55.110" v="236" actId="20577"/>
          <ac:spMkLst>
            <pc:docMk/>
            <pc:sldMk cId="1002193766" sldId="3827"/>
            <ac:spMk id="15" creationId="{96B342A5-1683-4650-BB07-B98D8B23C1FC}"/>
          </ac:spMkLst>
        </pc:spChg>
        <pc:picChg chg="add mod ord">
          <ac:chgData name="Somaditya Basak" userId="f15661af-60de-44cc-869f-5bafd7dde114" providerId="ADAL" clId="{71D4ECEC-F126-4DF6-9832-BC2C21A4E120}" dt="2022-10-17T09:11:41.535" v="346" actId="1076"/>
          <ac:picMkLst>
            <pc:docMk/>
            <pc:sldMk cId="1002193766" sldId="3827"/>
            <ac:picMk id="9" creationId="{74C1F7F1-E3C6-4F43-9A36-878D41D464D8}"/>
          </ac:picMkLst>
        </pc:picChg>
        <pc:picChg chg="del">
          <ac:chgData name="Somaditya Basak" userId="f15661af-60de-44cc-869f-5bafd7dde114" providerId="ADAL" clId="{71D4ECEC-F126-4DF6-9832-BC2C21A4E120}" dt="2022-10-17T08:51:05.563" v="138" actId="478"/>
          <ac:picMkLst>
            <pc:docMk/>
            <pc:sldMk cId="1002193766" sldId="3827"/>
            <ac:picMk id="11" creationId="{759DD474-D676-41A6-A2FB-30B2078418A8}"/>
          </ac:picMkLst>
        </pc:picChg>
        <pc:picChg chg="add mod">
          <ac:chgData name="Somaditya Basak" userId="f15661af-60de-44cc-869f-5bafd7dde114" providerId="ADAL" clId="{71D4ECEC-F126-4DF6-9832-BC2C21A4E120}" dt="2022-10-17T09:12:09.688" v="348" actId="1076"/>
          <ac:picMkLst>
            <pc:docMk/>
            <pc:sldMk cId="1002193766" sldId="3827"/>
            <ac:picMk id="12" creationId="{1A5D1609-2DAB-4105-A696-FDF6A07AEB21}"/>
          </ac:picMkLst>
        </pc:picChg>
        <pc:picChg chg="del">
          <ac:chgData name="Somaditya Basak" userId="f15661af-60de-44cc-869f-5bafd7dde114" providerId="ADAL" clId="{71D4ECEC-F126-4DF6-9832-BC2C21A4E120}" dt="2022-10-17T08:51:03.719" v="137" actId="478"/>
          <ac:picMkLst>
            <pc:docMk/>
            <pc:sldMk cId="1002193766" sldId="3827"/>
            <ac:picMk id="13" creationId="{D624A4F8-65E3-4A17-A439-FE80714CDE5A}"/>
          </ac:picMkLst>
        </pc:picChg>
        <pc:picChg chg="add mod">
          <ac:chgData name="Somaditya Basak" userId="f15661af-60de-44cc-869f-5bafd7dde114" providerId="ADAL" clId="{71D4ECEC-F126-4DF6-9832-BC2C21A4E120}" dt="2022-10-17T09:12:27.574" v="349" actId="1076"/>
          <ac:picMkLst>
            <pc:docMk/>
            <pc:sldMk cId="1002193766" sldId="3827"/>
            <ac:picMk id="18" creationId="{201CC859-4F48-4C49-AE8A-4B1CE2EC9FE8}"/>
          </ac:picMkLst>
        </pc:picChg>
      </pc:sldChg>
      <pc:sldChg chg="addSp delSp modSp add del mod">
        <pc:chgData name="Somaditya Basak" userId="f15661af-60de-44cc-869f-5bafd7dde114" providerId="ADAL" clId="{71D4ECEC-F126-4DF6-9832-BC2C21A4E120}" dt="2022-10-18T07:37:03.508" v="1417" actId="478"/>
        <pc:sldMkLst>
          <pc:docMk/>
          <pc:sldMk cId="4283594893" sldId="3828"/>
        </pc:sldMkLst>
        <pc:spChg chg="del mod">
          <ac:chgData name="Somaditya Basak" userId="f15661af-60de-44cc-869f-5bafd7dde114" providerId="ADAL" clId="{71D4ECEC-F126-4DF6-9832-BC2C21A4E120}" dt="2022-10-18T07:37:00.966" v="1416" actId="478"/>
          <ac:spMkLst>
            <pc:docMk/>
            <pc:sldMk cId="4283594893" sldId="3828"/>
            <ac:spMk id="2" creationId="{1EFC037F-9B04-45A9-8AE6-A8517884947F}"/>
          </ac:spMkLst>
        </pc:spChg>
        <pc:spChg chg="add mod">
          <ac:chgData name="Somaditya Basak" userId="f15661af-60de-44cc-869f-5bafd7dde114" providerId="ADAL" clId="{71D4ECEC-F126-4DF6-9832-BC2C21A4E120}" dt="2022-10-18T07:10:11.666" v="1112" actId="108"/>
          <ac:spMkLst>
            <pc:docMk/>
            <pc:sldMk cId="4283594893" sldId="3828"/>
            <ac:spMk id="6" creationId="{71D50780-5B83-4282-8347-128BB811A64F}"/>
          </ac:spMkLst>
        </pc:spChg>
        <pc:spChg chg="add del mod">
          <ac:chgData name="Somaditya Basak" userId="f15661af-60de-44cc-869f-5bafd7dde114" providerId="ADAL" clId="{71D4ECEC-F126-4DF6-9832-BC2C21A4E120}" dt="2022-10-18T07:37:03.508" v="1417" actId="478"/>
          <ac:spMkLst>
            <pc:docMk/>
            <pc:sldMk cId="4283594893" sldId="3828"/>
            <ac:spMk id="8" creationId="{A0F786A9-0120-421F-9C93-A79FF5D91C02}"/>
          </ac:spMkLst>
        </pc:spChg>
        <pc:picChg chg="add del mod ord">
          <ac:chgData name="Somaditya Basak" userId="f15661af-60de-44cc-869f-5bafd7dde114" providerId="ADAL" clId="{71D4ECEC-F126-4DF6-9832-BC2C21A4E120}" dt="2022-10-18T07:07:48.821" v="1087" actId="478"/>
          <ac:picMkLst>
            <pc:docMk/>
            <pc:sldMk cId="4283594893" sldId="3828"/>
            <ac:picMk id="5" creationId="{0D0E5CFC-535A-46ED-9D4E-C5BE86E42779}"/>
          </ac:picMkLst>
        </pc:picChg>
        <pc:picChg chg="add mod">
          <ac:chgData name="Somaditya Basak" userId="f15661af-60de-44cc-869f-5bafd7dde114" providerId="ADAL" clId="{71D4ECEC-F126-4DF6-9832-BC2C21A4E120}" dt="2022-10-18T07:13:08.801" v="1140" actId="1076"/>
          <ac:picMkLst>
            <pc:docMk/>
            <pc:sldMk cId="4283594893" sldId="3828"/>
            <ac:picMk id="1026" creationId="{68C56C0E-B2A3-4384-8675-4A9A7C53DF64}"/>
          </ac:picMkLst>
        </pc:picChg>
      </pc:sldChg>
      <pc:sldChg chg="del">
        <pc:chgData name="Somaditya Basak" userId="f15661af-60de-44cc-869f-5bafd7dde114" providerId="ADAL" clId="{71D4ECEC-F126-4DF6-9832-BC2C21A4E120}" dt="2022-10-17T10:21:01.019" v="356" actId="2696"/>
        <pc:sldMkLst>
          <pc:docMk/>
          <pc:sldMk cId="1026132043" sldId="3829"/>
        </pc:sldMkLst>
      </pc:sldChg>
      <pc:sldChg chg="del">
        <pc:chgData name="Somaditya Basak" userId="f15661af-60de-44cc-869f-5bafd7dde114" providerId="ADAL" clId="{71D4ECEC-F126-4DF6-9832-BC2C21A4E120}" dt="2022-10-17T11:35:34.392" v="403" actId="47"/>
        <pc:sldMkLst>
          <pc:docMk/>
          <pc:sldMk cId="1791535643" sldId="3830"/>
        </pc:sldMkLst>
      </pc:sldChg>
      <pc:sldChg chg="del">
        <pc:chgData name="Somaditya Basak" userId="f15661af-60de-44cc-869f-5bafd7dde114" providerId="ADAL" clId="{71D4ECEC-F126-4DF6-9832-BC2C21A4E120}" dt="2022-10-17T11:35:39.351" v="404" actId="47"/>
        <pc:sldMkLst>
          <pc:docMk/>
          <pc:sldMk cId="3942647457" sldId="3831"/>
        </pc:sldMkLst>
      </pc:sldChg>
      <pc:sldChg chg="modSp del mod">
        <pc:chgData name="Somaditya Basak" userId="f15661af-60de-44cc-869f-5bafd7dde114" providerId="ADAL" clId="{71D4ECEC-F126-4DF6-9832-BC2C21A4E120}" dt="2022-10-18T08:01:57.045" v="1625" actId="2696"/>
        <pc:sldMkLst>
          <pc:docMk/>
          <pc:sldMk cId="543995561" sldId="3832"/>
        </pc:sldMkLst>
        <pc:spChg chg="mod">
          <ac:chgData name="Somaditya Basak" userId="f15661af-60de-44cc-869f-5bafd7dde114" providerId="ADAL" clId="{71D4ECEC-F126-4DF6-9832-BC2C21A4E120}" dt="2022-10-18T07:37:53.473" v="1421"/>
          <ac:spMkLst>
            <pc:docMk/>
            <pc:sldMk cId="543995561" sldId="3832"/>
            <ac:spMk id="2" creationId="{F7CEB8CC-E887-4C39-A032-E3471EDC043E}"/>
          </ac:spMkLst>
        </pc:spChg>
      </pc:sldChg>
      <pc:sldChg chg="addSp delSp modSp mod ord">
        <pc:chgData name="Somaditya Basak" userId="f15661af-60de-44cc-869f-5bafd7dde114" providerId="ADAL" clId="{71D4ECEC-F126-4DF6-9832-BC2C21A4E120}" dt="2022-10-18T08:18:10.407" v="1720" actId="1076"/>
        <pc:sldMkLst>
          <pc:docMk/>
          <pc:sldMk cId="17839761" sldId="3833"/>
        </pc:sldMkLst>
        <pc:spChg chg="add del mod">
          <ac:chgData name="Somaditya Basak" userId="f15661af-60de-44cc-869f-5bafd7dde114" providerId="ADAL" clId="{71D4ECEC-F126-4DF6-9832-BC2C21A4E120}" dt="2022-10-17T11:38:42.020" v="448" actId="931"/>
          <ac:spMkLst>
            <pc:docMk/>
            <pc:sldMk cId="17839761" sldId="3833"/>
            <ac:spMk id="3" creationId="{92554BBE-9C9C-4745-8B12-528AE78D36FA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" creationId="{E45C6405-9D6C-48F5-9EFB-4CF1F3193EA4}"/>
          </ac:spMkLst>
        </pc:spChg>
        <pc:spChg chg="mod">
          <ac:chgData name="Somaditya Basak" userId="f15661af-60de-44cc-869f-5bafd7dde114" providerId="ADAL" clId="{71D4ECEC-F126-4DF6-9832-BC2C21A4E120}" dt="2022-10-18T08:04:10.103" v="1647" actId="20577"/>
          <ac:spMkLst>
            <pc:docMk/>
            <pc:sldMk cId="17839761" sldId="3833"/>
            <ac:spMk id="5" creationId="{42E3A3A9-5E96-4CDD-A971-9C272EFD97D9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7" creationId="{52BA1168-8C13-4D84-A0A0-F32513C75F78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2" creationId="{C01975C7-D604-4AD4-85CC-2EFC92D81A7E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3" creationId="{E0C27B2A-1D72-43E3-82D3-29739485AA73}"/>
          </ac:spMkLst>
        </pc:spChg>
        <pc:spChg chg="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14" creationId="{DC4D09A1-D96F-4BFC-8475-2F079EAD8652}"/>
          </ac:spMkLst>
        </pc:spChg>
        <pc:spChg chg="add del mod">
          <ac:chgData name="Somaditya Basak" userId="f15661af-60de-44cc-869f-5bafd7dde114" providerId="ADAL" clId="{71D4ECEC-F126-4DF6-9832-BC2C21A4E120}" dt="2022-10-17T12:22:10.236" v="967" actId="931"/>
          <ac:spMkLst>
            <pc:docMk/>
            <pc:sldMk cId="17839761" sldId="3833"/>
            <ac:spMk id="16" creationId="{6A37FC99-06D2-4D51-A00D-04E811F662C9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0" creationId="{5322D3CD-669A-4F64-8775-823C448CECB7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1" creationId="{09C613EE-06E4-45CD-A6AC-6DBB5F27DE8E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2" creationId="{91F18EB7-E4FC-444F-9632-7FE8A6DE2CB2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3" creationId="{21874B96-CDAF-423B-A7A5-3951C7939947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4" creationId="{20F2C1F9-0703-41BC-B171-5DAAE4A81491}"/>
          </ac:spMkLst>
        </pc:spChg>
        <pc:spChg chg="add del mod">
          <ac:chgData name="Somaditya Basak" userId="f15661af-60de-44cc-869f-5bafd7dde114" providerId="ADAL" clId="{71D4ECEC-F126-4DF6-9832-BC2C21A4E120}" dt="2022-10-18T07:10:54.178" v="1123"/>
          <ac:spMkLst>
            <pc:docMk/>
            <pc:sldMk cId="17839761" sldId="3833"/>
            <ac:spMk id="25" creationId="{F892B57A-74B8-4903-9979-624F37B6FA78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6" creationId="{2852C50E-7CAC-4489-A2F3-7E7394A0BB56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7" creationId="{1336AA6E-0142-4B27-A617-6A8E13CE62D6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8" creationId="{094A71C9-B1D7-4F1C-B3CD-D588D5C8BC77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29" creationId="{35AE7EA4-5039-4A14-B048-3739979647B9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0" creationId="{7628706B-17FE-4300-ADAE-96E1ABC2A2DF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1" creationId="{51AA9D55-473F-4EA4-B2C2-AF0CE5667475}"/>
          </ac:spMkLst>
        </pc:spChg>
        <pc:spChg chg="add del mod">
          <ac:chgData name="Somaditya Basak" userId="f15661af-60de-44cc-869f-5bafd7dde114" providerId="ADAL" clId="{71D4ECEC-F126-4DF6-9832-BC2C21A4E120}" dt="2022-10-18T07:10:58.372" v="1124"/>
          <ac:spMkLst>
            <pc:docMk/>
            <pc:sldMk cId="17839761" sldId="3833"/>
            <ac:spMk id="32" creationId="{1CD63147-D5D7-4635-BABC-E7F2F675453B}"/>
          </ac:spMkLst>
        </pc:spChg>
        <pc:spChg chg="add del mod">
          <ac:chgData name="Somaditya Basak" userId="f15661af-60de-44cc-869f-5bafd7dde114" providerId="ADAL" clId="{71D4ECEC-F126-4DF6-9832-BC2C21A4E120}" dt="2022-10-18T07:12:20.327" v="1132" actId="931"/>
          <ac:spMkLst>
            <pc:docMk/>
            <pc:sldMk cId="17839761" sldId="3833"/>
            <ac:spMk id="33" creationId="{18F45355-FE98-42EA-AB2F-A9D5C0EEE935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34" creationId="{12C4D08B-B729-4D6F-A633-AACD3175C1C1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0" creationId="{68C685B0-E45C-4CDB-AB1C-0A39D55E2B4A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1" creationId="{A8FB75C5-23BB-4406-8A56-5A3C77006EB8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2" creationId="{66211C77-3EF3-4CEC-89A0-F41136969BAF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3" creationId="{5EFC4AC5-391E-4F23-9A06-B09C42C56FCD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4" creationId="{59B287D0-48BA-4F25-83C8-A9E211F3FAC4}"/>
          </ac:spMkLst>
        </pc:spChg>
        <pc:spChg chg="add del mod">
          <ac:chgData name="Somaditya Basak" userId="f15661af-60de-44cc-869f-5bafd7dde114" providerId="ADAL" clId="{71D4ECEC-F126-4DF6-9832-BC2C21A4E120}" dt="2022-10-18T07:14:00.670" v="1144"/>
          <ac:spMkLst>
            <pc:docMk/>
            <pc:sldMk cId="17839761" sldId="3833"/>
            <ac:spMk id="45" creationId="{98C8BCC4-FBEF-47DB-AFAF-817497A3E5BC}"/>
          </ac:spMkLst>
        </pc:spChg>
        <pc:spChg chg="add del mod">
          <ac:chgData name="Somaditya Basak" userId="f15661af-60de-44cc-869f-5bafd7dde114" providerId="ADAL" clId="{71D4ECEC-F126-4DF6-9832-BC2C21A4E120}" dt="2022-10-18T07:14:36.001" v="1145" actId="931"/>
          <ac:spMkLst>
            <pc:docMk/>
            <pc:sldMk cId="17839761" sldId="3833"/>
            <ac:spMk id="46" creationId="{D630B5AD-A760-4C0C-9639-2E322D18665B}"/>
          </ac:spMkLst>
        </pc:spChg>
        <pc:spChg chg="add del mod">
          <ac:chgData name="Somaditya Basak" userId="f15661af-60de-44cc-869f-5bafd7dde114" providerId="ADAL" clId="{71D4ECEC-F126-4DF6-9832-BC2C21A4E120}" dt="2022-10-18T07:14:40.400" v="1148" actId="931"/>
          <ac:spMkLst>
            <pc:docMk/>
            <pc:sldMk cId="17839761" sldId="3833"/>
            <ac:spMk id="47" creationId="{047F0475-802B-493C-A809-76EDC1A8B4CB}"/>
          </ac:spMkLst>
        </pc:spChg>
        <pc:spChg chg="add del">
          <ac:chgData name="Somaditya Basak" userId="f15661af-60de-44cc-869f-5bafd7dde114" providerId="ADAL" clId="{71D4ECEC-F126-4DF6-9832-BC2C21A4E120}" dt="2022-10-18T07:31:49.636" v="1334"/>
          <ac:spMkLst>
            <pc:docMk/>
            <pc:sldMk cId="17839761" sldId="3833"/>
            <ac:spMk id="52" creationId="{54DA794B-14FC-480C-B69B-E5AEE324E5EE}"/>
          </ac:spMkLst>
        </pc:spChg>
        <pc:spChg chg="add del">
          <ac:chgData name="Somaditya Basak" userId="f15661af-60de-44cc-869f-5bafd7dde114" providerId="ADAL" clId="{71D4ECEC-F126-4DF6-9832-BC2C21A4E120}" dt="2022-10-18T07:31:57.941" v="1336"/>
          <ac:spMkLst>
            <pc:docMk/>
            <pc:sldMk cId="17839761" sldId="3833"/>
            <ac:spMk id="53" creationId="{B1373913-DEBA-458D-A8C8-4CC96DB805D1}"/>
          </ac:spMkLst>
        </pc:spChg>
        <pc:spChg chg="add del mod">
          <ac:chgData name="Somaditya Basak" userId="f15661af-60de-44cc-869f-5bafd7dde114" providerId="ADAL" clId="{71D4ECEC-F126-4DF6-9832-BC2C21A4E120}" dt="2022-10-18T07:36:15.592" v="1412" actId="478"/>
          <ac:spMkLst>
            <pc:docMk/>
            <pc:sldMk cId="17839761" sldId="3833"/>
            <ac:spMk id="55" creationId="{5590998E-22D3-4F38-A38D-713366C38780}"/>
          </ac:spMkLst>
        </pc:spChg>
        <pc:spChg chg="add del mod">
          <ac:chgData name="Somaditya Basak" userId="f15661af-60de-44cc-869f-5bafd7dde114" providerId="ADAL" clId="{71D4ECEC-F126-4DF6-9832-BC2C21A4E120}" dt="2022-10-18T07:36:14.650" v="1409" actId="478"/>
          <ac:spMkLst>
            <pc:docMk/>
            <pc:sldMk cId="17839761" sldId="3833"/>
            <ac:spMk id="61" creationId="{CD2B2D46-31B3-464F-A856-4D85C3D62478}"/>
          </ac:spMkLst>
        </pc:spChg>
        <pc:spChg chg="add del mod">
          <ac:chgData name="Somaditya Basak" userId="f15661af-60de-44cc-869f-5bafd7dde114" providerId="ADAL" clId="{71D4ECEC-F126-4DF6-9832-BC2C21A4E120}" dt="2022-10-18T08:10:54.900" v="1688" actId="478"/>
          <ac:spMkLst>
            <pc:docMk/>
            <pc:sldMk cId="17839761" sldId="3833"/>
            <ac:spMk id="65" creationId="{089C1FA4-A2A7-4C5A-AB13-11B1BE0BBB00}"/>
          </ac:spMkLst>
        </pc:spChg>
        <pc:picChg chg="del">
          <ac:chgData name="Somaditya Basak" userId="f15661af-60de-44cc-869f-5bafd7dde114" providerId="ADAL" clId="{71D4ECEC-F126-4DF6-9832-BC2C21A4E120}" dt="2022-10-17T11:37:40.437" v="447" actId="478"/>
          <ac:picMkLst>
            <pc:docMk/>
            <pc:sldMk cId="17839761" sldId="3833"/>
            <ac:picMk id="9" creationId="{BB00A97C-4C32-42DA-9838-F3D341AB0DCC}"/>
          </ac:picMkLst>
        </pc:picChg>
        <pc:picChg chg="add del mod">
          <ac:chgData name="Somaditya Basak" userId="f15661af-60de-44cc-869f-5bafd7dde114" providerId="ADAL" clId="{71D4ECEC-F126-4DF6-9832-BC2C21A4E120}" dt="2022-10-17T12:21:50.219" v="966" actId="478"/>
          <ac:picMkLst>
            <pc:docMk/>
            <pc:sldMk cId="17839761" sldId="3833"/>
            <ac:picMk id="10" creationId="{4CE51668-E1F7-4D7F-9D77-8321F4E151B9}"/>
          </ac:picMkLst>
        </pc:picChg>
        <pc:picChg chg="del">
          <ac:chgData name="Somaditya Basak" userId="f15661af-60de-44cc-869f-5bafd7dde114" providerId="ADAL" clId="{71D4ECEC-F126-4DF6-9832-BC2C21A4E120}" dt="2022-10-17T11:37:39.489" v="446" actId="478"/>
          <ac:picMkLst>
            <pc:docMk/>
            <pc:sldMk cId="17839761" sldId="3833"/>
            <ac:picMk id="11" creationId="{89C83A94-9400-40DF-9CE0-AFEB3C742BC3}"/>
          </ac:picMkLst>
        </pc:picChg>
        <pc:picChg chg="add del mod">
          <ac:chgData name="Somaditya Basak" userId="f15661af-60de-44cc-869f-5bafd7dde114" providerId="ADAL" clId="{71D4ECEC-F126-4DF6-9832-BC2C21A4E120}" dt="2022-10-17T12:22:18.298" v="971" actId="478"/>
          <ac:picMkLst>
            <pc:docMk/>
            <pc:sldMk cId="17839761" sldId="3833"/>
            <ac:picMk id="18" creationId="{8012E8B2-020B-4150-B9F7-A3A2209784AA}"/>
          </ac:picMkLst>
        </pc:picChg>
        <pc:picChg chg="add del mod">
          <ac:chgData name="Somaditya Basak" userId="f15661af-60de-44cc-869f-5bafd7dde114" providerId="ADAL" clId="{71D4ECEC-F126-4DF6-9832-BC2C21A4E120}" dt="2022-10-18T07:11:41.450" v="1131" actId="931"/>
          <ac:picMkLst>
            <pc:docMk/>
            <pc:sldMk cId="17839761" sldId="3833"/>
            <ac:picMk id="36" creationId="{F1CE2F00-9497-4B78-AD40-1AD84A63F0A1}"/>
          </ac:picMkLst>
        </pc:picChg>
        <pc:picChg chg="add del mod">
          <ac:chgData name="Somaditya Basak" userId="f15661af-60de-44cc-869f-5bafd7dde114" providerId="ADAL" clId="{71D4ECEC-F126-4DF6-9832-BC2C21A4E120}" dt="2022-10-18T07:13:57.057" v="1143" actId="478"/>
          <ac:picMkLst>
            <pc:docMk/>
            <pc:sldMk cId="17839761" sldId="3833"/>
            <ac:picMk id="38" creationId="{C03DE286-9E53-4597-874E-CA72F4F6F58C}"/>
          </ac:picMkLst>
        </pc:picChg>
        <pc:picChg chg="add mod">
          <ac:chgData name="Somaditya Basak" userId="f15661af-60de-44cc-869f-5bafd7dde114" providerId="ADAL" clId="{71D4ECEC-F126-4DF6-9832-BC2C21A4E120}" dt="2022-10-18T08:18:10.407" v="1720" actId="1076"/>
          <ac:picMkLst>
            <pc:docMk/>
            <pc:sldMk cId="17839761" sldId="3833"/>
            <ac:picMk id="49" creationId="{B4CB6F42-6BFE-4202-9627-156EEF0B08B6}"/>
          </ac:picMkLst>
        </pc:picChg>
        <pc:picChg chg="add del mod">
          <ac:chgData name="Somaditya Basak" userId="f15661af-60de-44cc-869f-5bafd7dde114" providerId="ADAL" clId="{71D4ECEC-F126-4DF6-9832-BC2C21A4E120}" dt="2022-10-18T08:10:53.213" v="1687" actId="478"/>
          <ac:picMkLst>
            <pc:docMk/>
            <pc:sldMk cId="17839761" sldId="3833"/>
            <ac:picMk id="51" creationId="{226AD4F3-3BFA-4B01-A2BA-6A33BDF4C48D}"/>
          </ac:picMkLst>
        </pc:picChg>
        <pc:picChg chg="add del mod">
          <ac:chgData name="Somaditya Basak" userId="f15661af-60de-44cc-869f-5bafd7dde114" providerId="ADAL" clId="{71D4ECEC-F126-4DF6-9832-BC2C21A4E120}" dt="2022-10-18T07:35:18.381" v="1397" actId="931"/>
          <ac:picMkLst>
            <pc:docMk/>
            <pc:sldMk cId="17839761" sldId="3833"/>
            <ac:picMk id="57" creationId="{1CCADFBD-B745-4287-84E8-BE8D6CE460FA}"/>
          </ac:picMkLst>
        </pc:picChg>
        <pc:picChg chg="add del mod">
          <ac:chgData name="Somaditya Basak" userId="f15661af-60de-44cc-869f-5bafd7dde114" providerId="ADAL" clId="{71D4ECEC-F126-4DF6-9832-BC2C21A4E120}" dt="2022-10-18T07:36:15.196" v="1411" actId="931"/>
          <ac:picMkLst>
            <pc:docMk/>
            <pc:sldMk cId="17839761" sldId="3833"/>
            <ac:picMk id="59" creationId="{37ABC375-12D0-480D-A384-DF820AFCD080}"/>
          </ac:picMkLst>
        </pc:picChg>
        <pc:picChg chg="add del mod">
          <ac:chgData name="Somaditya Basak" userId="f15661af-60de-44cc-869f-5bafd7dde114" providerId="ADAL" clId="{71D4ECEC-F126-4DF6-9832-BC2C21A4E120}" dt="2022-10-18T07:36:14.042" v="1408" actId="931"/>
          <ac:picMkLst>
            <pc:docMk/>
            <pc:sldMk cId="17839761" sldId="3833"/>
            <ac:picMk id="63" creationId="{87CF904C-3FAB-49A6-81D7-2730E6DE0BE0}"/>
          </ac:picMkLst>
        </pc:picChg>
        <pc:picChg chg="add del mod">
          <ac:chgData name="Somaditya Basak" userId="f15661af-60de-44cc-869f-5bafd7dde114" providerId="ADAL" clId="{71D4ECEC-F126-4DF6-9832-BC2C21A4E120}" dt="2022-10-18T08:11:35.932" v="1695" actId="478"/>
          <ac:picMkLst>
            <pc:docMk/>
            <pc:sldMk cId="17839761" sldId="3833"/>
            <ac:picMk id="67" creationId="{BD960C2E-DD04-40E8-A082-34403AA1BCC7}"/>
          </ac:picMkLst>
        </pc:picChg>
        <pc:picChg chg="add mod">
          <ac:chgData name="Somaditya Basak" userId="f15661af-60de-44cc-869f-5bafd7dde114" providerId="ADAL" clId="{71D4ECEC-F126-4DF6-9832-BC2C21A4E120}" dt="2022-10-18T08:12:32.257" v="1704" actId="1076"/>
          <ac:picMkLst>
            <pc:docMk/>
            <pc:sldMk cId="17839761" sldId="3833"/>
            <ac:picMk id="69" creationId="{97B12287-D9E4-4A0F-9E5C-EF9429A22AFD}"/>
          </ac:picMkLst>
        </pc:picChg>
        <pc:picChg chg="add del mod">
          <ac:chgData name="Somaditya Basak" userId="f15661af-60de-44cc-869f-5bafd7dde114" providerId="ADAL" clId="{71D4ECEC-F126-4DF6-9832-BC2C21A4E120}" dt="2022-10-18T08:15:42.218" v="1709" actId="478"/>
          <ac:picMkLst>
            <pc:docMk/>
            <pc:sldMk cId="17839761" sldId="3833"/>
            <ac:picMk id="71" creationId="{4A0FF3A3-276B-4BC5-9579-CB14F79A4827}"/>
          </ac:picMkLst>
        </pc:picChg>
        <pc:picChg chg="add del mod">
          <ac:chgData name="Somaditya Basak" userId="f15661af-60de-44cc-869f-5bafd7dde114" providerId="ADAL" clId="{71D4ECEC-F126-4DF6-9832-BC2C21A4E120}" dt="2022-10-18T08:15:59.857" v="1713" actId="478"/>
          <ac:picMkLst>
            <pc:docMk/>
            <pc:sldMk cId="17839761" sldId="3833"/>
            <ac:picMk id="73" creationId="{02D6F93C-41D7-4E69-BA9C-252C42C5844A}"/>
          </ac:picMkLst>
        </pc:picChg>
        <pc:picChg chg="add mod">
          <ac:chgData name="Somaditya Basak" userId="f15661af-60de-44cc-869f-5bafd7dde114" providerId="ADAL" clId="{71D4ECEC-F126-4DF6-9832-BC2C21A4E120}" dt="2022-10-18T08:17:11.200" v="1719" actId="1076"/>
          <ac:picMkLst>
            <pc:docMk/>
            <pc:sldMk cId="17839761" sldId="3833"/>
            <ac:picMk id="75" creationId="{92E9FF83-5F8D-44CC-8EA2-04F2520E25DA}"/>
          </ac:picMkLst>
        </pc:picChg>
      </pc:sldChg>
      <pc:sldChg chg="modSp mod">
        <pc:chgData name="Somaditya Basak" userId="f15661af-60de-44cc-869f-5bafd7dde114" providerId="ADAL" clId="{71D4ECEC-F126-4DF6-9832-BC2C21A4E120}" dt="2022-10-18T08:22:11.491" v="1766" actId="20577"/>
        <pc:sldMkLst>
          <pc:docMk/>
          <pc:sldMk cId="962258905" sldId="3834"/>
        </pc:sldMkLst>
        <pc:spChg chg="mod">
          <ac:chgData name="Somaditya Basak" userId="f15661af-60de-44cc-869f-5bafd7dde114" providerId="ADAL" clId="{71D4ECEC-F126-4DF6-9832-BC2C21A4E120}" dt="2022-10-18T08:22:11.491" v="1766" actId="20577"/>
          <ac:spMkLst>
            <pc:docMk/>
            <pc:sldMk cId="962258905" sldId="3834"/>
            <ac:spMk id="3" creationId="{21F0B6E0-1F7C-4E6A-87B1-554ADE739CD1}"/>
          </ac:spMkLst>
        </pc:spChg>
        <pc:spChg chg="mod">
          <ac:chgData name="Somaditya Basak" userId="f15661af-60de-44cc-869f-5bafd7dde114" providerId="ADAL" clId="{71D4ECEC-F126-4DF6-9832-BC2C21A4E120}" dt="2022-10-17T11:37:31.066" v="445" actId="20577"/>
          <ac:spMkLst>
            <pc:docMk/>
            <pc:sldMk cId="962258905" sldId="3834"/>
            <ac:spMk id="4" creationId="{6F95E0EB-F1F4-436B-A218-93E100A66902}"/>
          </ac:spMkLst>
        </pc:spChg>
        <pc:spChg chg="mod">
          <ac:chgData name="Somaditya Basak" userId="f15661af-60de-44cc-869f-5bafd7dde114" providerId="ADAL" clId="{71D4ECEC-F126-4DF6-9832-BC2C21A4E120}" dt="2022-10-17T11:37:23.480" v="433"/>
          <ac:spMkLst>
            <pc:docMk/>
            <pc:sldMk cId="962258905" sldId="3834"/>
            <ac:spMk id="5" creationId="{C75D06EF-9416-46F7-8230-B49EE1269F53}"/>
          </ac:spMkLst>
        </pc:spChg>
      </pc:sldChg>
      <pc:sldChg chg="addSp delSp modSp new mod ord setBg">
        <pc:chgData name="Somaditya Basak" userId="f15661af-60de-44cc-869f-5bafd7dde114" providerId="ADAL" clId="{71D4ECEC-F126-4DF6-9832-BC2C21A4E120}" dt="2022-10-18T07:45:59.461" v="1484"/>
        <pc:sldMkLst>
          <pc:docMk/>
          <pc:sldMk cId="1368358694" sldId="3835"/>
        </pc:sldMkLst>
        <pc:spChg chg="del">
          <ac:chgData name="Somaditya Basak" userId="f15661af-60de-44cc-869f-5bafd7dde114" providerId="ADAL" clId="{71D4ECEC-F126-4DF6-9832-BC2C21A4E120}" dt="2022-10-17T12:36:36.200" v="1038" actId="478"/>
          <ac:spMkLst>
            <pc:docMk/>
            <pc:sldMk cId="1368358694" sldId="3835"/>
            <ac:spMk id="2" creationId="{E5C54E53-09F7-4C1C-B639-2592285B2133}"/>
          </ac:spMkLst>
        </pc:spChg>
        <pc:spChg chg="del">
          <ac:chgData name="Somaditya Basak" userId="f15661af-60de-44cc-869f-5bafd7dde114" providerId="ADAL" clId="{71D4ECEC-F126-4DF6-9832-BC2C21A4E120}" dt="2022-10-17T12:36:33.762" v="1036" actId="478"/>
          <ac:spMkLst>
            <pc:docMk/>
            <pc:sldMk cId="1368358694" sldId="3835"/>
            <ac:spMk id="3" creationId="{FA1DE407-8BC1-4D51-BB4C-9950A1CF653F}"/>
          </ac:spMkLst>
        </pc:spChg>
        <pc:spChg chg="del">
          <ac:chgData name="Somaditya Basak" userId="f15661af-60de-44cc-869f-5bafd7dde114" providerId="ADAL" clId="{71D4ECEC-F126-4DF6-9832-BC2C21A4E120}" dt="2022-10-17T12:36:32.421" v="1035" actId="478"/>
          <ac:spMkLst>
            <pc:docMk/>
            <pc:sldMk cId="1368358694" sldId="3835"/>
            <ac:spMk id="4" creationId="{61E5A019-D0F5-4424-869E-F020483CEE1B}"/>
          </ac:spMkLst>
        </pc:spChg>
        <pc:spChg chg="del">
          <ac:chgData name="Somaditya Basak" userId="f15661af-60de-44cc-869f-5bafd7dde114" providerId="ADAL" clId="{71D4ECEC-F126-4DF6-9832-BC2C21A4E120}" dt="2022-10-17T12:36:34.691" v="1037" actId="478"/>
          <ac:spMkLst>
            <pc:docMk/>
            <pc:sldMk cId="1368358694" sldId="3835"/>
            <ac:spMk id="5" creationId="{6C45BC1B-5DE7-4011-94CA-B8219F16360A}"/>
          </ac:spMkLst>
        </pc:spChg>
        <pc:spChg chg="del">
          <ac:chgData name="Somaditya Basak" userId="f15661af-60de-44cc-869f-5bafd7dde114" providerId="ADAL" clId="{71D4ECEC-F126-4DF6-9832-BC2C21A4E120}" dt="2022-10-17T12:36:31.113" v="1034" actId="478"/>
          <ac:spMkLst>
            <pc:docMk/>
            <pc:sldMk cId="1368358694" sldId="3835"/>
            <ac:spMk id="6" creationId="{4D26E6A9-30F9-4163-8394-CD507318095C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7" creationId="{84C4F3A9-BC79-4E73-961E-9C5A864864F6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8" creationId="{19B30EFB-5C51-46ED-B03D-3A9C45830F1F}"/>
          </ac:spMkLst>
        </pc:spChg>
        <pc:spChg chg="mod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9" creationId="{4CB1CFA2-BE87-4309-A637-F5294A7C2BD1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16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18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0" creationId="{DCEEEAA2-4E1D-4CB3-88FF-B503F7457350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2" creationId="{3D146823-4E43-4344-8BBA-F267A7E9184F}"/>
          </ac:spMkLst>
        </pc:spChg>
        <pc:spChg chg="add del">
          <ac:chgData name="Somaditya Basak" userId="f15661af-60de-44cc-869f-5bafd7dde114" providerId="ADAL" clId="{71D4ECEC-F126-4DF6-9832-BC2C21A4E120}" dt="2022-10-17T12:37:10.082" v="1056" actId="26606"/>
          <ac:spMkLst>
            <pc:docMk/>
            <pc:sldMk cId="1368358694" sldId="3835"/>
            <ac:spMk id="24" creationId="{21F16121-7EEB-4D00-BAC4-DCB0C2109DA7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6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7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8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29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1.863" v="1058" actId="26606"/>
          <ac:spMkLst>
            <pc:docMk/>
            <pc:sldMk cId="1368358694" sldId="3835"/>
            <ac:spMk id="30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2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3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4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5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3.954" v="1060" actId="26606"/>
          <ac:spMkLst>
            <pc:docMk/>
            <pc:sldMk cId="1368358694" sldId="3835"/>
            <ac:spMk id="36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38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39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0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1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16.712" v="1062" actId="26606"/>
          <ac:spMkLst>
            <pc:docMk/>
            <pc:sldMk cId="1368358694" sldId="3835"/>
            <ac:spMk id="42" creationId="{E77AE46B-A945-4A7E-9911-903176079DD0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4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5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6" creationId="{DCEEEAA2-4E1D-4CB3-88FF-B503F7457350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7" creationId="{3D146823-4E43-4344-8BBA-F267A7E9184F}"/>
          </ac:spMkLst>
        </pc:spChg>
        <pc:spChg chg="add del">
          <ac:chgData name="Somaditya Basak" userId="f15661af-60de-44cc-869f-5bafd7dde114" providerId="ADAL" clId="{71D4ECEC-F126-4DF6-9832-BC2C21A4E120}" dt="2022-10-17T12:37:18.285" v="1064" actId="26606"/>
          <ac:spMkLst>
            <pc:docMk/>
            <pc:sldMk cId="1368358694" sldId="3835"/>
            <ac:spMk id="48" creationId="{21F16121-7EEB-4D00-BAC4-DCB0C2109DA7}"/>
          </ac:spMkLst>
        </pc:spChg>
        <pc:spChg chg="add mod">
          <ac:chgData name="Somaditya Basak" userId="f15661af-60de-44cc-869f-5bafd7dde114" providerId="ADAL" clId="{71D4ECEC-F126-4DF6-9832-BC2C21A4E120}" dt="2022-10-17T12:42:10.473" v="1075"/>
          <ac:spMkLst>
            <pc:docMk/>
            <pc:sldMk cId="1368358694" sldId="3835"/>
            <ac:spMk id="49" creationId="{FAE336D6-FE45-4B59-B950-8332EC7C129F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0" creationId="{AA5ED585-FEBB-4DAD-84C0-97BEE6C360C3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1" creationId="{EF6AC352-A720-4DB3-87CA-A33B0607CA2F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2" creationId="{8ECBFEF8-9038-4E5E-A5F1-E4DC2303553E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3" creationId="{F37E8EB2-7BE0-4F3D-921C-F4E9C2C14929}"/>
          </ac:spMkLst>
        </pc:spChg>
        <pc:spChg chg="add del">
          <ac:chgData name="Somaditya Basak" userId="f15661af-60de-44cc-869f-5bafd7dde114" providerId="ADAL" clId="{71D4ECEC-F126-4DF6-9832-BC2C21A4E120}" dt="2022-10-17T12:37:30.547" v="1067" actId="26606"/>
          <ac:spMkLst>
            <pc:docMk/>
            <pc:sldMk cId="1368358694" sldId="3835"/>
            <ac:spMk id="54" creationId="{E77AE46B-A945-4A7E-9911-903176079DD0}"/>
          </ac:spMkLst>
        </pc:spChg>
        <pc:picChg chg="add del mod ord">
          <ac:chgData name="Somaditya Basak" userId="f15661af-60de-44cc-869f-5bafd7dde114" providerId="ADAL" clId="{71D4ECEC-F126-4DF6-9832-BC2C21A4E120}" dt="2022-10-17T12:37:32.092" v="1068" actId="931"/>
          <ac:picMkLst>
            <pc:docMk/>
            <pc:sldMk cId="1368358694" sldId="3835"/>
            <ac:picMk id="11" creationId="{E208D6D3-47FF-4AD2-A848-F9E1AA43004F}"/>
          </ac:picMkLst>
        </pc:picChg>
        <pc:picChg chg="add del mod">
          <ac:chgData name="Somaditya Basak" userId="f15661af-60de-44cc-869f-5bafd7dde114" providerId="ADAL" clId="{71D4ECEC-F126-4DF6-9832-BC2C21A4E120}" dt="2022-10-17T12:41:04.784" v="1072" actId="478"/>
          <ac:picMkLst>
            <pc:docMk/>
            <pc:sldMk cId="1368358694" sldId="3835"/>
            <ac:picMk id="13" creationId="{2B531F2A-5870-4F6B-9C6F-8A190C473BC1}"/>
          </ac:picMkLst>
        </pc:picChg>
        <pc:picChg chg="add mod">
          <ac:chgData name="Somaditya Basak" userId="f15661af-60de-44cc-869f-5bafd7dde114" providerId="ADAL" clId="{71D4ECEC-F126-4DF6-9832-BC2C21A4E120}" dt="2022-10-17T12:41:45.808" v="1074" actId="27614"/>
          <ac:picMkLst>
            <pc:docMk/>
            <pc:sldMk cId="1368358694" sldId="3835"/>
            <ac:picMk id="15" creationId="{F60A7B9F-B39F-4882-B081-AD255BA51E5E}"/>
          </ac:picMkLst>
        </pc:picChg>
      </pc:sldChg>
      <pc:sldChg chg="addSp delSp modSp add del mod ord">
        <pc:chgData name="Somaditya Basak" userId="f15661af-60de-44cc-869f-5bafd7dde114" providerId="ADAL" clId="{71D4ECEC-F126-4DF6-9832-BC2C21A4E120}" dt="2022-10-17T12:36:09.566" v="1032" actId="2696"/>
        <pc:sldMkLst>
          <pc:docMk/>
          <pc:sldMk cId="2280254170" sldId="3835"/>
        </pc:sldMkLst>
        <pc:spChg chg="del">
          <ac:chgData name="Somaditya Basak" userId="f15661af-60de-44cc-869f-5bafd7dde114" providerId="ADAL" clId="{71D4ECEC-F126-4DF6-9832-BC2C21A4E120}" dt="2022-10-17T12:35:56.546" v="1030" actId="478"/>
          <ac:spMkLst>
            <pc:docMk/>
            <pc:sldMk cId="2280254170" sldId="3835"/>
            <ac:spMk id="2" creationId="{1EFC037F-9B04-45A9-8AE6-A8517884947F}"/>
          </ac:spMkLst>
        </pc:spChg>
        <pc:spChg chg="mod">
          <ac:chgData name="Somaditya Basak" userId="f15661af-60de-44cc-869f-5bafd7dde114" providerId="ADAL" clId="{71D4ECEC-F126-4DF6-9832-BC2C21A4E120}" dt="2022-10-17T12:35:57.774" v="1031" actId="6549"/>
          <ac:spMkLst>
            <pc:docMk/>
            <pc:sldMk cId="2280254170" sldId="3835"/>
            <ac:spMk id="3" creationId="{9F49FB76-25BA-4481-B88D-DCB748E1662E}"/>
          </ac:spMkLst>
        </pc:spChg>
        <pc:spChg chg="add mod">
          <ac:chgData name="Somaditya Basak" userId="f15661af-60de-44cc-869f-5bafd7dde114" providerId="ADAL" clId="{71D4ECEC-F126-4DF6-9832-BC2C21A4E120}" dt="2022-10-17T12:35:56.546" v="1030" actId="478"/>
          <ac:spMkLst>
            <pc:docMk/>
            <pc:sldMk cId="2280254170" sldId="3835"/>
            <ac:spMk id="8" creationId="{4A398BF9-7D71-4AE5-8456-2C96CF2CC065}"/>
          </ac:spMkLst>
        </pc:spChg>
        <pc:picChg chg="del">
          <ac:chgData name="Somaditya Basak" userId="f15661af-60de-44cc-869f-5bafd7dde114" providerId="ADAL" clId="{71D4ECEC-F126-4DF6-9832-BC2C21A4E120}" dt="2022-10-17T12:31:38.096" v="982" actId="478"/>
          <ac:picMkLst>
            <pc:docMk/>
            <pc:sldMk cId="2280254170" sldId="3835"/>
            <ac:picMk id="5" creationId="{0D0E5CFC-535A-46ED-9D4E-C5BE86E42779}"/>
          </ac:picMkLst>
        </pc:picChg>
        <pc:picChg chg="add del mod">
          <ac:chgData name="Somaditya Basak" userId="f15661af-60de-44cc-869f-5bafd7dde114" providerId="ADAL" clId="{71D4ECEC-F126-4DF6-9832-BC2C21A4E120}" dt="2022-10-17T12:35:53.865" v="1029" actId="478"/>
          <ac:picMkLst>
            <pc:docMk/>
            <pc:sldMk cId="2280254170" sldId="3835"/>
            <ac:picMk id="6" creationId="{4EF41304-3EBD-4524-8EB7-5D51B8D47FBF}"/>
          </ac:picMkLst>
        </pc:picChg>
      </pc:sldChg>
      <pc:sldChg chg="addSp delSp modSp add mod">
        <pc:chgData name="Somaditya Basak" userId="f15661af-60de-44cc-869f-5bafd7dde114" providerId="ADAL" clId="{71D4ECEC-F126-4DF6-9832-BC2C21A4E120}" dt="2022-10-18T07:37:29.083" v="1420" actId="1076"/>
        <pc:sldMkLst>
          <pc:docMk/>
          <pc:sldMk cId="2862813766" sldId="3836"/>
        </pc:sldMkLst>
        <pc:spChg chg="del mod">
          <ac:chgData name="Somaditya Basak" userId="f15661af-60de-44cc-869f-5bafd7dde114" providerId="ADAL" clId="{71D4ECEC-F126-4DF6-9832-BC2C21A4E120}" dt="2022-10-18T07:10:27.681" v="1122" actId="478"/>
          <ac:spMkLst>
            <pc:docMk/>
            <pc:sldMk cId="2862813766" sldId="3836"/>
            <ac:spMk id="2" creationId="{1EFC037F-9B04-45A9-8AE6-A8517884947F}"/>
          </ac:spMkLst>
        </pc:spChg>
        <pc:spChg chg="del">
          <ac:chgData name="Somaditya Basak" userId="f15661af-60de-44cc-869f-5bafd7dde114" providerId="ADAL" clId="{71D4ECEC-F126-4DF6-9832-BC2C21A4E120}" dt="2022-10-18T07:37:11.685" v="1418" actId="478"/>
          <ac:spMkLst>
            <pc:docMk/>
            <pc:sldMk cId="2862813766" sldId="3836"/>
            <ac:spMk id="3" creationId="{9F49FB76-25BA-4481-B88D-DCB748E1662E}"/>
          </ac:spMkLst>
        </pc:spChg>
        <pc:spChg chg="mod">
          <ac:chgData name="Somaditya Basak" userId="f15661af-60de-44cc-869f-5bafd7dde114" providerId="ADAL" clId="{71D4ECEC-F126-4DF6-9832-BC2C21A4E120}" dt="2022-10-18T07:37:29.083" v="1420" actId="1076"/>
          <ac:spMkLst>
            <pc:docMk/>
            <pc:sldMk cId="2862813766" sldId="3836"/>
            <ac:spMk id="6" creationId="{71D50780-5B83-4282-8347-128BB811A64F}"/>
          </ac:spMkLst>
        </pc:spChg>
        <pc:spChg chg="add del mod">
          <ac:chgData name="Somaditya Basak" userId="f15661af-60de-44cc-869f-5bafd7dde114" providerId="ADAL" clId="{71D4ECEC-F126-4DF6-9832-BC2C21A4E120}" dt="2022-10-18T07:37:13.916" v="1419" actId="478"/>
          <ac:spMkLst>
            <pc:docMk/>
            <pc:sldMk cId="2862813766" sldId="3836"/>
            <ac:spMk id="7" creationId="{E47CB674-1A86-4263-9B40-33E40D85D9C0}"/>
          </ac:spMkLst>
        </pc:spChg>
        <pc:picChg chg="del">
          <ac:chgData name="Somaditya Basak" userId="f15661af-60de-44cc-869f-5bafd7dde114" providerId="ADAL" clId="{71D4ECEC-F126-4DF6-9832-BC2C21A4E120}" dt="2022-10-18T07:08:35.200" v="1102" actId="478"/>
          <ac:picMkLst>
            <pc:docMk/>
            <pc:sldMk cId="2862813766" sldId="3836"/>
            <ac:picMk id="5" creationId="{0D0E5CFC-535A-46ED-9D4E-C5BE86E42779}"/>
          </ac:picMkLst>
        </pc:picChg>
        <pc:picChg chg="add mod">
          <ac:chgData name="Somaditya Basak" userId="f15661af-60de-44cc-869f-5bafd7dde114" providerId="ADAL" clId="{71D4ECEC-F126-4DF6-9832-BC2C21A4E120}" dt="2022-10-18T07:09:37.225" v="1108" actId="1076"/>
          <ac:picMkLst>
            <pc:docMk/>
            <pc:sldMk cId="2862813766" sldId="3836"/>
            <ac:picMk id="2050" creationId="{C0C06BC6-1D60-455F-8E8D-C780E078F5AE}"/>
          </ac:picMkLst>
        </pc:picChg>
      </pc:sldChg>
      <pc:sldChg chg="modSp add del mod">
        <pc:chgData name="Somaditya Basak" userId="f15661af-60de-44cc-869f-5bafd7dde114" providerId="ADAL" clId="{71D4ECEC-F126-4DF6-9832-BC2C21A4E120}" dt="2022-10-18T07:32:47.478" v="1350" actId="47"/>
        <pc:sldMkLst>
          <pc:docMk/>
          <pc:sldMk cId="1484370210" sldId="3837"/>
        </pc:sldMkLst>
        <pc:spChg chg="mod">
          <ac:chgData name="Somaditya Basak" userId="f15661af-60de-44cc-869f-5bafd7dde114" providerId="ADAL" clId="{71D4ECEC-F126-4DF6-9832-BC2C21A4E120}" dt="2022-10-18T07:21:20.883" v="1219" actId="368"/>
          <ac:spMkLst>
            <pc:docMk/>
            <pc:sldMk cId="1484370210" sldId="3837"/>
            <ac:spMk id="5" creationId="{42E3A3A9-5E96-4CDD-A971-9C272EFD97D9}"/>
          </ac:spMkLst>
        </pc:spChg>
        <pc:picChg chg="mod">
          <ac:chgData name="Somaditya Basak" userId="f15661af-60de-44cc-869f-5bafd7dde114" providerId="ADAL" clId="{71D4ECEC-F126-4DF6-9832-BC2C21A4E120}" dt="2022-10-18T07:21:15.805" v="1214" actId="1076"/>
          <ac:picMkLst>
            <pc:docMk/>
            <pc:sldMk cId="1484370210" sldId="3837"/>
            <ac:picMk id="49" creationId="{B4CB6F42-6BFE-4202-9627-156EEF0B08B6}"/>
          </ac:picMkLst>
        </pc:picChg>
      </pc:sldChg>
      <pc:sldChg chg="addSp delSp modSp add mod ord">
        <pc:chgData name="Somaditya Basak" userId="f15661af-60de-44cc-869f-5bafd7dde114" providerId="ADAL" clId="{71D4ECEC-F126-4DF6-9832-BC2C21A4E120}" dt="2022-10-18T08:05:23.836" v="1651" actId="2710"/>
        <pc:sldMkLst>
          <pc:docMk/>
          <pc:sldMk cId="2404714331" sldId="3837"/>
        </pc:sldMkLst>
        <pc:spChg chg="mod">
          <ac:chgData name="Somaditya Basak" userId="f15661af-60de-44cc-869f-5bafd7dde114" providerId="ADAL" clId="{71D4ECEC-F126-4DF6-9832-BC2C21A4E120}" dt="2022-10-18T07:38:17.226" v="1425"/>
          <ac:spMkLst>
            <pc:docMk/>
            <pc:sldMk cId="2404714331" sldId="3837"/>
            <ac:spMk id="2" creationId="{1D46624E-1256-4074-A302-8EFDA23D77BF}"/>
          </ac:spMkLst>
        </pc:spChg>
        <pc:spChg chg="mod">
          <ac:chgData name="Somaditya Basak" userId="f15661af-60de-44cc-869f-5bafd7dde114" providerId="ADAL" clId="{71D4ECEC-F126-4DF6-9832-BC2C21A4E120}" dt="2022-10-18T07:38:31.780" v="1454" actId="20577"/>
          <ac:spMkLst>
            <pc:docMk/>
            <pc:sldMk cId="2404714331" sldId="3837"/>
            <ac:spMk id="3" creationId="{33E8A40A-0195-4B3A-81F2-8B76B68F974F}"/>
          </ac:spMkLst>
        </pc:spChg>
        <pc:spChg chg="mod">
          <ac:chgData name="Somaditya Basak" userId="f15661af-60de-44cc-869f-5bafd7dde114" providerId="ADAL" clId="{71D4ECEC-F126-4DF6-9832-BC2C21A4E120}" dt="2022-10-18T08:05:17.352" v="1650" actId="27636"/>
          <ac:spMkLst>
            <pc:docMk/>
            <pc:sldMk cId="2404714331" sldId="3837"/>
            <ac:spMk id="4" creationId="{A84DACD0-2773-4975-A2FE-3BD5764E1F61}"/>
          </ac:spMkLst>
        </pc:spChg>
        <pc:spChg chg="mod">
          <ac:chgData name="Somaditya Basak" userId="f15661af-60de-44cc-869f-5bafd7dde114" providerId="ADAL" clId="{71D4ECEC-F126-4DF6-9832-BC2C21A4E120}" dt="2022-10-18T07:38:40.022" v="1461" actId="20577"/>
          <ac:spMkLst>
            <pc:docMk/>
            <pc:sldMk cId="2404714331" sldId="3837"/>
            <ac:spMk id="5" creationId="{8FCFD254-68A8-4D88-9653-D6F0238D59BD}"/>
          </ac:spMkLst>
        </pc:spChg>
        <pc:spChg chg="mod">
          <ac:chgData name="Somaditya Basak" userId="f15661af-60de-44cc-869f-5bafd7dde114" providerId="ADAL" clId="{71D4ECEC-F126-4DF6-9832-BC2C21A4E120}" dt="2022-10-18T08:05:23.836" v="1651" actId="2710"/>
          <ac:spMkLst>
            <pc:docMk/>
            <pc:sldMk cId="2404714331" sldId="3837"/>
            <ac:spMk id="6" creationId="{3905CD03-9B40-4AA4-B6AB-5B38436AB901}"/>
          </ac:spMkLst>
        </pc:spChg>
        <pc:spChg chg="add del">
          <ac:chgData name="Somaditya Basak" userId="f15661af-60de-44cc-869f-5bafd7dde114" providerId="ADAL" clId="{71D4ECEC-F126-4DF6-9832-BC2C21A4E120}" dt="2022-10-18T07:51:13.516" v="1494"/>
          <ac:spMkLst>
            <pc:docMk/>
            <pc:sldMk cId="2404714331" sldId="3837"/>
            <ac:spMk id="7" creationId="{9682F061-64F9-447C-9C97-B3C1F9FC4ADA}"/>
          </ac:spMkLst>
        </pc:spChg>
      </pc:sldChg>
      <pc:sldChg chg="addSp delSp modSp add mod ord">
        <pc:chgData name="Somaditya Basak" userId="f15661af-60de-44cc-869f-5bafd7dde114" providerId="ADAL" clId="{71D4ECEC-F126-4DF6-9832-BC2C21A4E120}" dt="2022-10-18T09:48:24.078" v="2002"/>
        <pc:sldMkLst>
          <pc:docMk/>
          <pc:sldMk cId="1001869705" sldId="3838"/>
        </pc:sldMkLst>
        <pc:spChg chg="add del mod">
          <ac:chgData name="Somaditya Basak" userId="f15661af-60de-44cc-869f-5bafd7dde114" providerId="ADAL" clId="{71D4ECEC-F126-4DF6-9832-BC2C21A4E120}" dt="2022-10-18T08:10:40.702" v="1685" actId="478"/>
          <ac:spMkLst>
            <pc:docMk/>
            <pc:sldMk cId="1001869705" sldId="3838"/>
            <ac:spMk id="3" creationId="{A99C45BC-93AA-448A-B5A0-439534459115}"/>
          </ac:spMkLst>
        </pc:spChg>
        <pc:spChg chg="mod">
          <ac:chgData name="Somaditya Basak" userId="f15661af-60de-44cc-869f-5bafd7dde114" providerId="ADAL" clId="{71D4ECEC-F126-4DF6-9832-BC2C21A4E120}" dt="2022-10-18T08:24:06.635" v="1772" actId="20577"/>
          <ac:spMkLst>
            <pc:docMk/>
            <pc:sldMk cId="1001869705" sldId="3838"/>
            <ac:spMk id="4" creationId="{7B290457-2071-4F7C-9327-CE85A282B4D5}"/>
          </ac:spMkLst>
        </pc:spChg>
        <pc:spChg chg="mod">
          <ac:chgData name="Somaditya Basak" userId="f15661af-60de-44cc-869f-5bafd7dde114" providerId="ADAL" clId="{71D4ECEC-F126-4DF6-9832-BC2C21A4E120}" dt="2022-10-18T08:51:16.517" v="1983" actId="27636"/>
          <ac:spMkLst>
            <pc:docMk/>
            <pc:sldMk cId="1001869705" sldId="3838"/>
            <ac:spMk id="5" creationId="{B67B1E24-2840-4BB0-AE5A-2320A01CB80F}"/>
          </ac:spMkLst>
        </pc:spChg>
        <pc:spChg chg="add del mod">
          <ac:chgData name="Somaditya Basak" userId="f15661af-60de-44cc-869f-5bafd7dde114" providerId="ADAL" clId="{71D4ECEC-F126-4DF6-9832-BC2C21A4E120}" dt="2022-10-18T08:09:09.788" v="1674" actId="931"/>
          <ac:spMkLst>
            <pc:docMk/>
            <pc:sldMk cId="1001869705" sldId="3838"/>
            <ac:spMk id="7" creationId="{05F9788D-CE55-4F44-B678-A41CD1D40E3F}"/>
          </ac:spMkLst>
        </pc:spChg>
        <pc:spChg chg="add del mod">
          <ac:chgData name="Somaditya Basak" userId="f15661af-60de-44cc-869f-5bafd7dde114" providerId="ADAL" clId="{71D4ECEC-F126-4DF6-9832-BC2C21A4E120}" dt="2022-10-18T08:10:41.689" v="1686" actId="478"/>
          <ac:spMkLst>
            <pc:docMk/>
            <pc:sldMk cId="1001869705" sldId="3838"/>
            <ac:spMk id="13" creationId="{19D2638F-582E-4A97-A37B-41ECBE0C6ACA}"/>
          </ac:spMkLst>
        </pc:spChg>
        <pc:spChg chg="add del">
          <ac:chgData name="Somaditya Basak" userId="f15661af-60de-44cc-869f-5bafd7dde114" providerId="ADAL" clId="{71D4ECEC-F126-4DF6-9832-BC2C21A4E120}" dt="2022-10-18T08:27:27.051" v="1826"/>
          <ac:spMkLst>
            <pc:docMk/>
            <pc:sldMk cId="1001869705" sldId="3838"/>
            <ac:spMk id="20" creationId="{9277854C-AE6A-457F-B6B7-041B9A355FA5}"/>
          </ac:spMkLst>
        </pc:spChg>
        <pc:picChg chg="del">
          <ac:chgData name="Somaditya Basak" userId="f15661af-60de-44cc-869f-5bafd7dde114" providerId="ADAL" clId="{71D4ECEC-F126-4DF6-9832-BC2C21A4E120}" dt="2022-10-18T08:08:56.690" v="1671" actId="478"/>
          <ac:picMkLst>
            <pc:docMk/>
            <pc:sldMk cId="1001869705" sldId="3838"/>
            <ac:picMk id="9" creationId="{74C1F7F1-E3C6-4F43-9A36-878D41D464D8}"/>
          </ac:picMkLst>
        </pc:picChg>
        <pc:picChg chg="add del mod ord">
          <ac:chgData name="Somaditya Basak" userId="f15661af-60de-44cc-869f-5bafd7dde114" providerId="ADAL" clId="{71D4ECEC-F126-4DF6-9832-BC2C21A4E120}" dt="2022-10-18T08:09:43.705" v="1684" actId="478"/>
          <ac:picMkLst>
            <pc:docMk/>
            <pc:sldMk cId="1001869705" sldId="3838"/>
            <ac:picMk id="10" creationId="{4E7612F4-0B0E-49A6-B367-02857A01B6D0}"/>
          </ac:picMkLst>
        </pc:picChg>
        <pc:picChg chg="del">
          <ac:chgData name="Somaditya Basak" userId="f15661af-60de-44cc-869f-5bafd7dde114" providerId="ADAL" clId="{71D4ECEC-F126-4DF6-9832-BC2C21A4E120}" dt="2022-10-18T08:08:59.869" v="1673" actId="478"/>
          <ac:picMkLst>
            <pc:docMk/>
            <pc:sldMk cId="1001869705" sldId="3838"/>
            <ac:picMk id="12" creationId="{1A5D1609-2DAB-4105-A696-FDF6A07AEB21}"/>
          </ac:picMkLst>
        </pc:picChg>
        <pc:picChg chg="del">
          <ac:chgData name="Somaditya Basak" userId="f15661af-60de-44cc-869f-5bafd7dde114" providerId="ADAL" clId="{71D4ECEC-F126-4DF6-9832-BC2C21A4E120}" dt="2022-10-18T08:08:58.263" v="1672" actId="478"/>
          <ac:picMkLst>
            <pc:docMk/>
            <pc:sldMk cId="1001869705" sldId="3838"/>
            <ac:picMk id="18" creationId="{201CC859-4F48-4C49-AE8A-4B1CE2EC9FE8}"/>
          </ac:picMkLst>
        </pc:picChg>
        <pc:picChg chg="add mod">
          <ac:chgData name="Somaditya Basak" userId="f15661af-60de-44cc-869f-5bafd7dde114" providerId="ADAL" clId="{71D4ECEC-F126-4DF6-9832-BC2C21A4E120}" dt="2022-10-18T08:50:26.684" v="1938" actId="1076"/>
          <ac:picMkLst>
            <pc:docMk/>
            <pc:sldMk cId="1001869705" sldId="3838"/>
            <ac:picMk id="19" creationId="{3BD33C3B-F3BD-4761-9C56-21B95183B056}"/>
          </ac:picMkLst>
        </pc:picChg>
      </pc:sldChg>
      <pc:sldChg chg="new add del">
        <pc:chgData name="Somaditya Basak" userId="f15661af-60de-44cc-869f-5bafd7dde114" providerId="ADAL" clId="{71D4ECEC-F126-4DF6-9832-BC2C21A4E120}" dt="2022-10-18T07:21:15.082" v="1213" actId="680"/>
        <pc:sldMkLst>
          <pc:docMk/>
          <pc:sldMk cId="2264514106" sldId="3838"/>
        </pc:sldMkLst>
      </pc:sldChg>
      <pc:sldChg chg="addSp delSp modSp add mod ord">
        <pc:chgData name="Somaditya Basak" userId="f15661af-60de-44cc-869f-5bafd7dde114" providerId="ADAL" clId="{71D4ECEC-F126-4DF6-9832-BC2C21A4E120}" dt="2022-10-18T09:48:34.931" v="2004"/>
        <pc:sldMkLst>
          <pc:docMk/>
          <pc:sldMk cId="990770996" sldId="3839"/>
        </pc:sldMkLst>
        <pc:spChg chg="add del mod">
          <ac:chgData name="Somaditya Basak" userId="f15661af-60de-44cc-869f-5bafd7dde114" providerId="ADAL" clId="{71D4ECEC-F126-4DF6-9832-BC2C21A4E120}" dt="2022-10-18T08:52:56.088" v="1988" actId="478"/>
          <ac:spMkLst>
            <pc:docMk/>
            <pc:sldMk cId="990770996" sldId="3839"/>
            <ac:spMk id="3" creationId="{89237480-4C15-448A-AB68-488D8E77F321}"/>
          </ac:spMkLst>
        </pc:spChg>
        <pc:spChg chg="mod">
          <ac:chgData name="Somaditya Basak" userId="f15661af-60de-44cc-869f-5bafd7dde114" providerId="ADAL" clId="{71D4ECEC-F126-4DF6-9832-BC2C21A4E120}" dt="2022-10-18T08:53:44.123" v="1994" actId="14100"/>
          <ac:spMkLst>
            <pc:docMk/>
            <pc:sldMk cId="990770996" sldId="3839"/>
            <ac:spMk id="4" creationId="{7B290457-2071-4F7C-9327-CE85A282B4D5}"/>
          </ac:spMkLst>
        </pc:spChg>
        <pc:spChg chg="del mod">
          <ac:chgData name="Somaditya Basak" userId="f15661af-60de-44cc-869f-5bafd7dde114" providerId="ADAL" clId="{71D4ECEC-F126-4DF6-9832-BC2C21A4E120}" dt="2022-10-18T08:52:51.603" v="1986" actId="478"/>
          <ac:spMkLst>
            <pc:docMk/>
            <pc:sldMk cId="990770996" sldId="3839"/>
            <ac:spMk id="5" creationId="{B67B1E24-2840-4BB0-AE5A-2320A01CB80F}"/>
          </ac:spMkLst>
        </pc:spChg>
        <pc:picChg chg="del">
          <ac:chgData name="Somaditya Basak" userId="f15661af-60de-44cc-869f-5bafd7dde114" providerId="ADAL" clId="{71D4ECEC-F126-4DF6-9832-BC2C21A4E120}" dt="2022-10-18T08:52:52.858" v="1987" actId="478"/>
          <ac:picMkLst>
            <pc:docMk/>
            <pc:sldMk cId="990770996" sldId="3839"/>
            <ac:picMk id="19" creationId="{3BD33C3B-F3BD-4761-9C56-21B95183B056}"/>
          </ac:picMkLst>
        </pc:picChg>
        <pc:picChg chg="add mod">
          <ac:chgData name="Somaditya Basak" userId="f15661af-60de-44cc-869f-5bafd7dde114" providerId="ADAL" clId="{71D4ECEC-F126-4DF6-9832-BC2C21A4E120}" dt="2022-10-18T08:53:14.284" v="1992" actId="1076"/>
          <ac:picMkLst>
            <pc:docMk/>
            <pc:sldMk cId="990770996" sldId="3839"/>
            <ac:picMk id="6146" creationId="{437DBEA4-43EC-4E05-85EB-088B7C6D9B02}"/>
          </ac:picMkLst>
        </pc:picChg>
      </pc:sldChg>
      <pc:sldChg chg="modSp add mod ord">
        <pc:chgData name="Somaditya Basak" userId="f15661af-60de-44cc-869f-5bafd7dde114" providerId="ADAL" clId="{71D4ECEC-F126-4DF6-9832-BC2C21A4E120}" dt="2022-10-18T10:00:48.047" v="2107" actId="1076"/>
        <pc:sldMkLst>
          <pc:docMk/>
          <pc:sldMk cId="1793404205" sldId="3840"/>
        </pc:sldMkLst>
        <pc:spChg chg="mod">
          <ac:chgData name="Somaditya Basak" userId="f15661af-60de-44cc-869f-5bafd7dde114" providerId="ADAL" clId="{71D4ECEC-F126-4DF6-9832-BC2C21A4E120}" dt="2022-10-18T10:00:48.047" v="2107" actId="1076"/>
          <ac:spMkLst>
            <pc:docMk/>
            <pc:sldMk cId="1793404205" sldId="3840"/>
            <ac:spMk id="2" creationId="{1836E49C-11A0-4C95-8A6E-FC7E9C57C105}"/>
          </ac:spMkLst>
        </pc:spChg>
        <pc:spChg chg="mod">
          <ac:chgData name="Somaditya Basak" userId="f15661af-60de-44cc-869f-5bafd7dde114" providerId="ADAL" clId="{71D4ECEC-F126-4DF6-9832-BC2C21A4E120}" dt="2022-10-18T09:55:23.117" v="2101" actId="20577"/>
          <ac:spMkLst>
            <pc:docMk/>
            <pc:sldMk cId="1793404205" sldId="3840"/>
            <ac:spMk id="3" creationId="{869C3FD2-AF88-4EF1-AFB7-5D31BD5AA0B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rp.amdocs.com/somaditb/service-registration-discovery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icroservices.io/patterns/self-registration.html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Service Registration and Discovery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Somaditya Basak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ith the server-side service discovery, the load balancer queries a service registry about service locations; clients interact only with the load balancer">
            <a:extLst>
              <a:ext uri="{FF2B5EF4-FFF2-40B4-BE49-F238E27FC236}">
                <a16:creationId xmlns:a16="http://schemas.microsoft.com/office/drawing/2014/main" id="{C0C06BC6-1D60-455F-8E8D-C780E078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45" y="0"/>
            <a:ext cx="11129305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1D50780-5B83-4282-8347-128BB811A64F}"/>
              </a:ext>
            </a:extLst>
          </p:cNvPr>
          <p:cNvSpPr txBox="1">
            <a:spLocks/>
          </p:cNvSpPr>
          <p:nvPr/>
        </p:nvSpPr>
        <p:spPr>
          <a:xfrm>
            <a:off x="208202" y="5333415"/>
            <a:ext cx="512064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chemeClr val="tx1"/>
                </a:solidFill>
              </a:rPr>
              <a:t>Server-Side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5200" dirty="0">
                <a:solidFill>
                  <a:schemeClr val="tx1"/>
                </a:solidFill>
              </a:rPr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286281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Client-Side Discovery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client queries a service registry, which is a database of available service instances.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client then uses a load‑balancing algorithm to select one of the available service instances and makes a request.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The service instance’s registration is typically refreshed periodically using a </a:t>
            </a:r>
            <a:r>
              <a:rPr lang="en-US" sz="2200" i="1" dirty="0"/>
              <a:t>heartbeat</a:t>
            </a:r>
            <a:r>
              <a:rPr lang="en-US" sz="2200" dirty="0"/>
              <a:t> mechanism.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E.g., Netflix Eureka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Server-Side Discovery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load balancer queries the service registry and routes each request to an available service instance.</a:t>
            </a:r>
          </a:p>
          <a:p>
            <a:pPr>
              <a:lnSpc>
                <a:spcPct val="110000"/>
              </a:lnSpc>
            </a:pPr>
            <a:r>
              <a:rPr lang="en-US" dirty="0"/>
              <a:t>As with client‑side discovery, service instances are registered and deregistered with the service registry.</a:t>
            </a:r>
          </a:p>
          <a:p>
            <a:pPr>
              <a:lnSpc>
                <a:spcPct val="110000"/>
              </a:lnSpc>
            </a:pPr>
            <a:r>
              <a:rPr lang="en-US" dirty="0"/>
              <a:t>E.g., AWS Elastic Load Balancer (ELB)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18/10/2022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1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39" y="1399032"/>
            <a:ext cx="4617720" cy="4059936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Code walk-through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Discovery Server</a:t>
            </a:r>
          </a:p>
          <a:p>
            <a:pPr marL="0" indent="0">
              <a:buNone/>
            </a:pPr>
            <a:r>
              <a:rPr lang="en-US" dirty="0"/>
              <a:t>Client Services</a:t>
            </a:r>
          </a:p>
          <a:p>
            <a:r>
              <a:rPr lang="en-US" dirty="0"/>
              <a:t>Configuration</a:t>
            </a:r>
          </a:p>
          <a:p>
            <a:pPr marL="0" indent="0">
              <a:buNone/>
            </a:pPr>
            <a:r>
              <a:rPr lang="en-US" dirty="0"/>
              <a:t>Annotations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40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18/10/2022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13</a:t>
            </a:fld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B6E0-1F7C-4E6A-87B1-554ADE739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Somaditya Basak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somaditya.basak@amdocs.com</a:t>
            </a:r>
          </a:p>
          <a:p>
            <a:pPr>
              <a:spcBef>
                <a:spcPts val="3000"/>
              </a:spcBef>
            </a:pPr>
            <a:r>
              <a:rPr lang="en-US" sz="1800" dirty="0"/>
              <a:t>Code repository: </a:t>
            </a:r>
            <a:r>
              <a:rPr lang="en-US" sz="1800" dirty="0">
                <a:hlinkClick r:id="rId2"/>
              </a:rPr>
              <a:t>https://gitlab.corp.amdocs.com/somaditb/service-registration-discovery</a:t>
            </a: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Introduction</a:t>
            </a:r>
          </a:p>
          <a:p>
            <a:pPr marL="0" indent="0">
              <a:buNone/>
            </a:pPr>
            <a:r>
              <a:rPr lang="en-US" dirty="0"/>
              <a:t>Problem Statement</a:t>
            </a:r>
          </a:p>
          <a:p>
            <a:r>
              <a:rPr lang="en-US" dirty="0"/>
              <a:t>Service Registration</a:t>
            </a:r>
          </a:p>
          <a:p>
            <a:pPr marL="0" indent="0">
              <a:buNone/>
            </a:pPr>
            <a:r>
              <a:rPr lang="en-US" dirty="0"/>
              <a:t>Service Discovery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ext&#10;&#10;Description automatically generated">
            <a:extLst>
              <a:ext uri="{FF2B5EF4-FFF2-40B4-BE49-F238E27FC236}">
                <a16:creationId xmlns:a16="http://schemas.microsoft.com/office/drawing/2014/main" id="{74C1F7F1-E3C6-4F43-9A36-878D41D464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>
            <a:fillRect/>
          </a:stretch>
        </p:blipFill>
        <p:spPr>
          <a:xfrm>
            <a:off x="7304474" y="2062035"/>
            <a:ext cx="4114799" cy="411479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Microservice benefits: maintainability, scalability, high availability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Challenges: One of them is to maintain individual microservices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task is complex in a world where services are deployed in containers.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service location (host:port) is dynamically assigned and the number of instances changes dynamically based on autoscaling, failure and upgrades.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Placeholder 11" descr="Icon&#10;&#10;Description automatically generated">
            <a:extLst>
              <a:ext uri="{FF2B5EF4-FFF2-40B4-BE49-F238E27FC236}">
                <a16:creationId xmlns:a16="http://schemas.microsoft.com/office/drawing/2014/main" id="{1A5D1609-2DAB-4105-A696-FDF6A07AEB2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2" b="72"/>
          <a:stretch>
            <a:fillRect/>
          </a:stretch>
        </p:blipFill>
        <p:spPr>
          <a:xfrm>
            <a:off x="9353615" y="737258"/>
            <a:ext cx="2179565" cy="2176733"/>
          </a:xfr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01CC859-4F48-4C49-AE8A-4B1CE2EC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24" y="632907"/>
            <a:ext cx="2385434" cy="238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4F3A9-BC79-4E73-961E-9C5A8648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18/10/2022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B30EFB-5C51-46ED-B03D-3A9C45830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1CFA2-BE87-4309-A637-F5294A7C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F60A7B9F-B39F-4882-B081-AD255BA5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89" y="0"/>
            <a:ext cx="6726621" cy="6858000"/>
          </a:xfrm>
          <a:prstGeom prst="rect">
            <a:avLst/>
          </a:prstGeom>
        </p:spPr>
      </p:pic>
      <p:sp>
        <p:nvSpPr>
          <p:cNvPr id="49" name="Title 1">
            <a:extLst>
              <a:ext uri="{FF2B5EF4-FFF2-40B4-BE49-F238E27FC236}">
                <a16:creationId xmlns:a16="http://schemas.microsoft.com/office/drawing/2014/main" id="{FAE336D6-FE45-4B59-B950-8332EC7C1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3683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Service Registration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Let us assume a project involves 20 or more microservice backends.</a:t>
            </a:r>
          </a:p>
          <a:p>
            <a:r>
              <a:rPr lang="en-US" dirty="0"/>
              <a:t>There is one Angular UI service that uses all the other backend microservices.</a:t>
            </a:r>
          </a:p>
          <a:p>
            <a:r>
              <a:rPr lang="en-US" dirty="0"/>
              <a:t>Any change in any of the service location will require code changes in the UI layer.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With Service Registration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Clients register with a discovery server.</a:t>
            </a:r>
          </a:p>
          <a:p>
            <a:r>
              <a:rPr lang="en-US" dirty="0"/>
              <a:t>D</a:t>
            </a:r>
            <a:r>
              <a:rPr lang="en-US" sz="2400" dirty="0"/>
              <a:t>iscovery server will </a:t>
            </a:r>
            <a:r>
              <a:rPr lang="en-US" dirty="0"/>
              <a:t>provide a single point</a:t>
            </a:r>
            <a:r>
              <a:rPr lang="en-US" sz="2400" dirty="0"/>
              <a:t> of communication for all services.</a:t>
            </a:r>
          </a:p>
          <a:p>
            <a:r>
              <a:rPr lang="en-US" dirty="0"/>
              <a:t>All UI requests will go through only one discovery server.</a:t>
            </a:r>
            <a:endParaRPr lang="en-US" sz="2400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93F1F6E8-FB29-489E-9497-38321677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18/10/2022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86EFF1E-AB9A-40FE-A0CF-794B56E5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13C53F7-A9FD-4503-9396-7A3FE9D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the 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self‑registration pattern</a:t>
            </a:r>
            <a:r>
              <a:rPr lang="en-US" dirty="0"/>
              <a:t>, a service instance is responsible for registering and deregistering itself with the service registry.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E.g., Netflix Eureka Client, Feign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provides a REST API for registering and querying service instances.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Spring Cloud</a:t>
            </a:r>
            <a:r>
              <a:rPr lang="en-US" dirty="0"/>
              <a:t> project makes it easy: simply annotate the Java Configuration class with </a:t>
            </a:r>
            <a:r>
              <a:rPr lang="en-US" dirty="0">
                <a:solidFill>
                  <a:srgbClr val="0070C0"/>
                </a:solidFill>
              </a:rPr>
              <a:t>@EnableEurekaClient</a:t>
            </a:r>
            <a:r>
              <a:rPr lang="en-US" dirty="0"/>
              <a:t> annotation.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BD33C3B-F3BD-4761-9C56-21B95183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13" y="897188"/>
            <a:ext cx="5806440" cy="506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006627" cy="1325880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22222"/>
                </a:solidFill>
                <a:effectLst/>
                <a:latin typeface="NeusaNextProWideBold"/>
              </a:rPr>
              <a:t>Third‑Party Registration Pattern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18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/10/2022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Service Registration and Discovery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With the third-party registration pattern for service discovery, a separate service registrar registers and deregisters service instances with the service registry">
            <a:extLst>
              <a:ext uri="{FF2B5EF4-FFF2-40B4-BE49-F238E27FC236}">
                <a16:creationId xmlns:a16="http://schemas.microsoft.com/office/drawing/2014/main" id="{437DBEA4-43EC-4E05-85EB-088B7C6D9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72" y="1374729"/>
            <a:ext cx="8602327" cy="498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7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Placeholder 48" descr="Icon&#10;&#10;Description automatically generated">
            <a:extLst>
              <a:ext uri="{FF2B5EF4-FFF2-40B4-BE49-F238E27FC236}">
                <a16:creationId xmlns:a16="http://schemas.microsoft.com/office/drawing/2014/main" id="{B4CB6F42-6BFE-4202-9627-156EEF0B08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262" b="7262"/>
          <a:stretch>
            <a:fillRect/>
          </a:stretch>
        </p:blipFill>
        <p:spPr>
          <a:xfrm>
            <a:off x="9575874" y="740874"/>
            <a:ext cx="2545788" cy="2175852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45C6405-9D6C-48F5-9EFB-4CF1F31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 Patterns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1975C7-D604-4AD4-85CC-2EFC92D8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18/10/2022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0C27B2A-1D72-43E3-82D3-29739485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dirty="0"/>
              <a:t>Service Registration and Discovery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4D09A1-D96F-4BFC-8475-2F079EAD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8</a:t>
            </a:fld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E3A3A9-5E96-4CDD-A971-9C272EFD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Client-Side Discovery</a:t>
            </a:r>
          </a:p>
          <a:p>
            <a:pPr lvl="1" indent="0">
              <a:lnSpc>
                <a:spcPct val="110000"/>
              </a:lnSpc>
              <a:buNone/>
            </a:pPr>
            <a:r>
              <a:rPr lang="en-US" dirty="0"/>
              <a:t>The client is responsible for: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determining the network locations of available service instances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load balancing requests across them.</a:t>
            </a:r>
          </a:p>
          <a:p>
            <a:pPr marL="571500" lvl="1" indent="-342900">
              <a:lnSpc>
                <a:spcPct val="110000"/>
              </a:lnSpc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Server-Side Discovery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The client makes a request to a service via a load balancer.</a:t>
            </a:r>
          </a:p>
          <a:p>
            <a:pPr marL="571500" lvl="1" indent="-342900">
              <a:lnSpc>
                <a:spcPct val="110000"/>
              </a:lnSpc>
            </a:pPr>
            <a:r>
              <a:rPr lang="en-US" dirty="0"/>
              <a:t>The load balancer queries the service registry and routes each request to an available service instance.</a:t>
            </a:r>
          </a:p>
        </p:txBody>
      </p:sp>
      <p:pic>
        <p:nvPicPr>
          <p:cNvPr id="69" name="Picture 68" descr="Logo&#10;&#10;Description automatically generated">
            <a:extLst>
              <a:ext uri="{FF2B5EF4-FFF2-40B4-BE49-F238E27FC236}">
                <a16:creationId xmlns:a16="http://schemas.microsoft.com/office/drawing/2014/main" id="{97B12287-D9E4-4A0F-9E5C-EF9429A22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54104"/>
            <a:ext cx="3124200" cy="2314575"/>
          </a:xfrm>
          <a:prstGeom prst="rect">
            <a:avLst/>
          </a:prstGeom>
        </p:spPr>
      </p:pic>
      <p:pic>
        <p:nvPicPr>
          <p:cNvPr id="75" name="Picture 74" descr="Diagram&#10;&#10;Description automatically generated">
            <a:extLst>
              <a:ext uri="{FF2B5EF4-FFF2-40B4-BE49-F238E27FC236}">
                <a16:creationId xmlns:a16="http://schemas.microsoft.com/office/drawing/2014/main" id="{92E9FF83-5F8D-44CC-8EA2-04F2520E2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496" y="3556350"/>
            <a:ext cx="3219048" cy="2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9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th client-side service discovery, the client determines the network locations of available service instances and load balances requests across them">
            <a:extLst>
              <a:ext uri="{FF2B5EF4-FFF2-40B4-BE49-F238E27FC236}">
                <a16:creationId xmlns:a16="http://schemas.microsoft.com/office/drawing/2014/main" id="{68C56C0E-B2A3-4384-8675-4A9A7C5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084" y="0"/>
            <a:ext cx="7262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Subtitle</a:t>
            </a:r>
          </a:p>
          <a:p>
            <a:endParaRPr lang="en-US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71D50780-5B83-4282-8347-128BB811A64F}"/>
              </a:ext>
            </a:extLst>
          </p:cNvPr>
          <p:cNvSpPr txBox="1">
            <a:spLocks/>
          </p:cNvSpPr>
          <p:nvPr/>
        </p:nvSpPr>
        <p:spPr>
          <a:xfrm>
            <a:off x="208203" y="5337282"/>
            <a:ext cx="5120640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200" dirty="0">
                <a:solidFill>
                  <a:schemeClr val="tx1"/>
                </a:solidFill>
              </a:rPr>
              <a:t>Client-Side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5200" dirty="0">
                <a:solidFill>
                  <a:schemeClr val="tx1"/>
                </a:solidFill>
              </a:rPr>
              <a:t>Discovery</a:t>
            </a:r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{F61DE653-4156-4532-9D54-E11049503F72}tf78504181_win32</Template>
  <TotalTime>1463</TotalTime>
  <Words>498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Lato</vt:lpstr>
      <vt:lpstr>NeusaNextProWideBold</vt:lpstr>
      <vt:lpstr>Tw Cen MT</vt:lpstr>
      <vt:lpstr>ShapesVTI</vt:lpstr>
      <vt:lpstr>Service Registration and Discovery</vt:lpstr>
      <vt:lpstr>Agenda</vt:lpstr>
      <vt:lpstr>Introduction</vt:lpstr>
      <vt:lpstr>Problem Statement</vt:lpstr>
      <vt:lpstr>Problem Statement</vt:lpstr>
      <vt:lpstr>Service Registration</vt:lpstr>
      <vt:lpstr>Third‑Party Registration Pattern</vt:lpstr>
      <vt:lpstr>Service Discovery Patterns</vt:lpstr>
      <vt:lpstr>PowerPoint Presentation</vt:lpstr>
      <vt:lpstr>PowerPoint Presentation</vt:lpstr>
      <vt:lpstr>Service Discovery Patterns</vt:lpstr>
      <vt:lpstr>Code walk-through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Registration and Discovery</dc:title>
  <dc:creator>Somaditya Basak</dc:creator>
  <cp:lastModifiedBy>Somaditya Basak</cp:lastModifiedBy>
  <cp:revision>1</cp:revision>
  <dcterms:created xsi:type="dcterms:W3CDTF">2022-10-17T08:43:39Z</dcterms:created>
  <dcterms:modified xsi:type="dcterms:W3CDTF">2022-10-18T10:00:51Z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