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1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0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9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7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0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9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2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EFBB6-8652-4524-A3F2-0F91499504F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F038-235D-4665-9768-849D8531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6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B05B-E962-44AC-B2E0-250957E1F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1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</a:t>
            </a:r>
            <a:r>
              <a:rPr lang="en-IN" sz="3200" dirty="0"/>
              <a:t>ask 2:- Prediction using Unsupervised machine learning.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81F8-7DCA-4480-A11B-F5A58C87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2387600"/>
            <a:ext cx="9509760" cy="384048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:- </a:t>
            </a:r>
            <a:r>
              <a:rPr lang="en-US" sz="2400" b="1" i="0" dirty="0">
                <a:effectLst/>
                <a:latin typeface="Helvetica Neue"/>
              </a:rPr>
              <a:t>Predicting the optimum number of clusters using K-Means clustering.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Soma Datta</a:t>
            </a:r>
          </a:p>
        </p:txBody>
      </p:sp>
    </p:spTree>
    <p:extLst>
      <p:ext uri="{BB962C8B-B14F-4D97-AF65-F5344CB8AC3E}">
        <p14:creationId xmlns:p14="http://schemas.microsoft.com/office/powerpoint/2010/main" val="9215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6066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27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Helvetica Neue</vt:lpstr>
      <vt:lpstr>Times New Roman</vt:lpstr>
      <vt:lpstr>Vapor Trail</vt:lpstr>
      <vt:lpstr>Task 2:- Prediction using Unsupervised machine learning.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Soma Datta</dc:creator>
  <cp:lastModifiedBy>Soma Datta</cp:lastModifiedBy>
  <cp:revision>6</cp:revision>
  <dcterms:created xsi:type="dcterms:W3CDTF">2021-05-10T19:18:58Z</dcterms:created>
  <dcterms:modified xsi:type="dcterms:W3CDTF">2021-05-13T14:21:40Z</dcterms:modified>
</cp:coreProperties>
</file>