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AC8E-4D27-4312-873B-38DEDB57CD4B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B7AC-CD44-4C76-96D6-7EFDF06D4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3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7BF7-1A79-76CE-4943-153EBF568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F8DC0-9380-26E8-BFC6-336D6CA5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335A-A1E6-99F8-F267-68AC9F46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132F-99C5-334E-5566-76ADD618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53CF-E195-9061-5C18-FA20747F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51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0835-C021-93C0-A631-03B4D0AE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0D2DA-4C6E-200F-BBD4-839FAFB5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B7E3-A692-EE50-0587-0F0B01E5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B2AE-3A9F-F7F4-AD2A-D07D1215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BBDB7-CF43-2D0E-0046-15139681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3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50754-2A09-7FF4-A158-4BC6D2862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BBC5E-2849-9F6D-B5DA-47F4BF34C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39C3-9177-5FFA-4F72-C2A3031E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11CE-9F59-32C3-6C23-A1BA5115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0799-0185-B557-8D17-A1DD5BB3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51A6-7588-7741-A4A5-11AEA6D4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833A-0877-2634-078F-766E3246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C57C-E811-2BCB-F9BD-7C30B8B2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9AC5-0F8F-1103-672C-D1768259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B869-F712-FA4D-980F-F89DA085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7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F409-BD85-04E2-1BA8-9A070F27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9F4A8-AEEE-B277-57DD-64056AE1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19B5-F1B6-E9FF-54AA-AA82AD63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2652-B9F9-52AF-BF83-2AC02833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2689-50A5-497A-EECB-9972161F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15CD-9CCF-2440-D3C0-5811A121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6FA4-F2FA-A3D1-E200-4196FFAB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4C461-2E9D-E7AD-C465-10CE407F6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0439-F9F7-9369-FDC5-C7DF4A1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08D9-B6E1-6DD6-DB62-9F7AD470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21DD-0B96-03E3-4CCC-3630877F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6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490B-27AA-76B2-3A56-348B2708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94BE-DAF8-4CCB-FBE7-B0E586DB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1838F-C7B9-0E77-51EE-EB9BEF88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05B1E-9ABD-7CC3-F8BF-4FCC99B9D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C5CB1-CADC-88F2-A9CC-0D88D69E2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D1FE7-7462-97EF-9A62-EC2E1DF0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4EF3D-FD3E-95AD-EAB7-FF163B06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80171-7A2A-60BE-FF6D-A6D7BF4A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0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ABB9-D6C4-0809-0EB3-E918EA24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31AA7-3A1C-1FA1-E57F-0CFAB6C4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5A639-3BEA-AE04-72B4-66A32FDD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E1E21-EADD-7E15-0DCB-B7F895F7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5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85335-E7B4-DA31-6D70-3F1BECAC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E69B1-2EA7-4305-1890-C42B3FDC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9C57-AF4A-22B8-F8EB-82FF1A52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1DCB-BF2D-6799-724F-C8463527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637A-285E-E440-E9EC-9BEE7146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9AA8-7F9D-CB4C-8C7E-C25F6B38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65D77-89DB-6531-A24E-4A6C90B1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00229-4C78-5144-CDC6-B7F7372A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6B5F5-8575-D5E1-2A0D-188D3919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9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D778-8C1F-D51F-133D-3CF8230C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0D188-AB20-44D6-8222-2D58BFCD4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4F440-0862-3E68-524F-1FAFDC60C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1D19D-454D-664E-81C7-4913FA3F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FDCA3-D2EE-B89A-10CC-738DBD64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4226-3884-6A44-17C0-E4B8FA5A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6429E-05AF-2E97-EE05-080EA6A9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D29B0-B792-81A1-E234-801F967C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7ADBA-CCA8-A85B-41AE-A2CA0CC04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5EDF-0564-4FF3-88A2-C367CD667F5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92CB-53C9-DAF7-6708-F4856076A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080D-67D7-6564-321B-D96E3752D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45D43-8934-442D-AF23-5ECEC530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1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CB4B63-CD2F-A27D-9708-76FF134FD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n-IN" sz="5400" dirty="0">
                <a:solidFill>
                  <a:srgbClr val="FFFFFF"/>
                </a:solidFill>
              </a:rPr>
              <a:t>AI based Sales Order details from Finance and Operation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52F52-E47B-C732-04E4-FA55179EC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5099566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n-IN" sz="2000"/>
              <a:t>Power Platform and AI Hackathon Use Case</a:t>
            </a:r>
          </a:p>
        </p:txBody>
      </p:sp>
    </p:spTree>
    <p:extLst>
      <p:ext uri="{BB962C8B-B14F-4D97-AF65-F5344CB8AC3E}">
        <p14:creationId xmlns:p14="http://schemas.microsoft.com/office/powerpoint/2010/main" val="330222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3A51A-4F93-31FB-2A2B-588AFDBB9DFA}"/>
              </a:ext>
            </a:extLst>
          </p:cNvPr>
          <p:cNvSpPr txBox="1"/>
          <p:nvPr/>
        </p:nvSpPr>
        <p:spPr>
          <a:xfrm>
            <a:off x="647114" y="281354"/>
            <a:ext cx="1081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Improve Supply Chain Performance 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871BC5C-5028-9880-16C1-56B76B7ECF9A}"/>
              </a:ext>
            </a:extLst>
          </p:cNvPr>
          <p:cNvSpPr/>
          <p:nvPr/>
        </p:nvSpPr>
        <p:spPr>
          <a:xfrm>
            <a:off x="1424067" y="1596453"/>
            <a:ext cx="2098623" cy="524656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35207F0-0209-09AB-1402-19D6C40D38E6}"/>
              </a:ext>
            </a:extLst>
          </p:cNvPr>
          <p:cNvSpPr/>
          <p:nvPr/>
        </p:nvSpPr>
        <p:spPr>
          <a:xfrm>
            <a:off x="4814341" y="1596453"/>
            <a:ext cx="2098623" cy="52465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E4F9BB3-10A1-579B-098D-57AAFC3A93CB}"/>
              </a:ext>
            </a:extLst>
          </p:cNvPr>
          <p:cNvSpPr/>
          <p:nvPr/>
        </p:nvSpPr>
        <p:spPr>
          <a:xfrm>
            <a:off x="8204615" y="1596453"/>
            <a:ext cx="2098623" cy="524656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6D33F-5A97-FA1E-8F37-5416AD96BA37}"/>
              </a:ext>
            </a:extLst>
          </p:cNvPr>
          <p:cNvSpPr txBox="1"/>
          <p:nvPr/>
        </p:nvSpPr>
        <p:spPr>
          <a:xfrm>
            <a:off x="1028096" y="2287985"/>
            <a:ext cx="2854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Improve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reliability of ATP </a:t>
            </a:r>
            <a:r>
              <a:rPr lang="en-US" sz="1600" dirty="0"/>
              <a:t>in order fulfillment for </a:t>
            </a:r>
            <a:r>
              <a:rPr lang="en-US" sz="1600" dirty="0" err="1"/>
              <a:t>Mfg</a:t>
            </a:r>
            <a:r>
              <a:rPr lang="en-US" sz="1600" dirty="0"/>
              <a:t> &amp; Retail industries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3BA4A-EF30-B999-1E66-BDF307CD8751}"/>
              </a:ext>
            </a:extLst>
          </p:cNvPr>
          <p:cNvSpPr txBox="1"/>
          <p:nvPr/>
        </p:nvSpPr>
        <p:spPr>
          <a:xfrm>
            <a:off x="4418370" y="2277052"/>
            <a:ext cx="2854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Respond</a:t>
            </a:r>
            <a:r>
              <a:rPr lang="en-US" sz="1600" dirty="0"/>
              <a:t> to logistical disruptions and supply chain uncertainty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402CE-3A6B-FD23-7FF7-CCAB008448E0}"/>
              </a:ext>
            </a:extLst>
          </p:cNvPr>
          <p:cNvSpPr txBox="1"/>
          <p:nvPr/>
        </p:nvSpPr>
        <p:spPr>
          <a:xfrm>
            <a:off x="7808644" y="2287985"/>
            <a:ext cx="2854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Utilize AI</a:t>
            </a:r>
            <a:r>
              <a:rPr lang="en-US" sz="1600" dirty="0"/>
              <a:t> to respond to disruptions and keep customer informed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038A3F-7F17-908C-0ED9-715290679039}"/>
              </a:ext>
            </a:extLst>
          </p:cNvPr>
          <p:cNvCxnSpPr/>
          <p:nvPr/>
        </p:nvCxnSpPr>
        <p:spPr>
          <a:xfrm>
            <a:off x="1139254" y="3399020"/>
            <a:ext cx="266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945D15-D967-84E5-06D1-68C1B38F7590}"/>
              </a:ext>
            </a:extLst>
          </p:cNvPr>
          <p:cNvCxnSpPr/>
          <p:nvPr/>
        </p:nvCxnSpPr>
        <p:spPr>
          <a:xfrm>
            <a:off x="4493320" y="3399020"/>
            <a:ext cx="266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6F514-1639-3012-AFF8-BBF65D7E16FF}"/>
              </a:ext>
            </a:extLst>
          </p:cNvPr>
          <p:cNvCxnSpPr/>
          <p:nvPr/>
        </p:nvCxnSpPr>
        <p:spPr>
          <a:xfrm>
            <a:off x="7913576" y="3401520"/>
            <a:ext cx="266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AE4F59-2C96-8156-FF08-8DC4EC585FC3}"/>
              </a:ext>
            </a:extLst>
          </p:cNvPr>
          <p:cNvSpPr txBox="1"/>
          <p:nvPr/>
        </p:nvSpPr>
        <p:spPr>
          <a:xfrm>
            <a:off x="1030596" y="3654587"/>
            <a:ext cx="2854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Improve Agility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Improve Responsiveness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Better Predictability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98F0F6-6CB0-D8CD-5918-83FB5D4FAD34}"/>
              </a:ext>
            </a:extLst>
          </p:cNvPr>
          <p:cNvSpPr txBox="1"/>
          <p:nvPr/>
        </p:nvSpPr>
        <p:spPr>
          <a:xfrm>
            <a:off x="4418370" y="3654587"/>
            <a:ext cx="2854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Determining supplier lead time and Warehouse Availability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Visibility and insights into health of order fulfillments for logistical manager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Communication transparency with end customer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007BC-5AF8-F108-1D68-04CB5911AEAE}"/>
              </a:ext>
            </a:extLst>
          </p:cNvPr>
          <p:cNvSpPr txBox="1"/>
          <p:nvPr/>
        </p:nvSpPr>
        <p:spPr>
          <a:xfrm>
            <a:off x="7808644" y="3654587"/>
            <a:ext cx="2854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 an app to monitor delivery health – highlight delayed deliveries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Utilize Co-pilot provided insights to identified alternative supplier/warehouse to fulfill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Keep end customer informed of the changes</a:t>
            </a:r>
          </a:p>
        </p:txBody>
      </p:sp>
    </p:spTree>
    <p:extLst>
      <p:ext uri="{BB962C8B-B14F-4D97-AF65-F5344CB8AC3E}">
        <p14:creationId xmlns:p14="http://schemas.microsoft.com/office/powerpoint/2010/main" val="285556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3A51A-4F93-31FB-2A2B-588AFDBB9DFA}"/>
              </a:ext>
            </a:extLst>
          </p:cNvPr>
          <p:cNvSpPr txBox="1"/>
          <p:nvPr/>
        </p:nvSpPr>
        <p:spPr>
          <a:xfrm>
            <a:off x="647114" y="281354"/>
            <a:ext cx="1081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Solution Flow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B829EFB-15F1-F30E-DEFC-6C1E10D9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19" y="3025625"/>
            <a:ext cx="449495" cy="5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E3B7B9-C993-15C6-2BBE-CD03FC7F9CE3}"/>
              </a:ext>
            </a:extLst>
          </p:cNvPr>
          <p:cNvSpPr txBox="1"/>
          <p:nvPr/>
        </p:nvSpPr>
        <p:spPr>
          <a:xfrm>
            <a:off x="859579" y="4468175"/>
            <a:ext cx="3143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AI features used</a:t>
            </a:r>
          </a:p>
          <a:p>
            <a:pPr marL="342900" indent="-342900">
              <a:buFontTx/>
              <a:buAutoNum type="arabicPeriod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Copilot collects required inputs and information and suggest suitable reply</a:t>
            </a:r>
          </a:p>
          <a:p>
            <a:pPr marL="342900" indent="-342900">
              <a:buFontTx/>
              <a:buAutoNum type="arabicPeriod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AI provides the email draft according to new delivery details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0F8ED-57B1-9873-A2E9-791005FFD6A5}"/>
              </a:ext>
            </a:extLst>
          </p:cNvPr>
          <p:cNvCxnSpPr/>
          <p:nvPr/>
        </p:nvCxnSpPr>
        <p:spPr>
          <a:xfrm>
            <a:off x="779485" y="4416052"/>
            <a:ext cx="0" cy="1371600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E8DF19-9E4C-C1C8-6BE3-B88FAF6A8A5A}"/>
              </a:ext>
            </a:extLst>
          </p:cNvPr>
          <p:cNvCxnSpPr/>
          <p:nvPr/>
        </p:nvCxnSpPr>
        <p:spPr>
          <a:xfrm>
            <a:off x="4064827" y="4411953"/>
            <a:ext cx="0" cy="1371600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0A0D6A-E185-FBC0-0E42-F9413943CE9B}"/>
              </a:ext>
            </a:extLst>
          </p:cNvPr>
          <p:cNvCxnSpPr>
            <a:cxnSpLocks/>
          </p:cNvCxnSpPr>
          <p:nvPr/>
        </p:nvCxnSpPr>
        <p:spPr>
          <a:xfrm flipH="1">
            <a:off x="779485" y="4416086"/>
            <a:ext cx="3291840" cy="2"/>
          </a:xfrm>
          <a:prstGeom prst="line">
            <a:avLst/>
          </a:prstGeom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98B78CC-2E25-413B-6153-7F6A4B988756}"/>
              </a:ext>
            </a:extLst>
          </p:cNvPr>
          <p:cNvSpPr/>
          <p:nvPr/>
        </p:nvSpPr>
        <p:spPr>
          <a:xfrm>
            <a:off x="4009284" y="5778349"/>
            <a:ext cx="91440" cy="91440"/>
          </a:xfrm>
          <a:prstGeom prst="flowChartConnector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21F6D5D-A1BE-B057-5095-C597016B1F6A}"/>
              </a:ext>
            </a:extLst>
          </p:cNvPr>
          <p:cNvSpPr/>
          <p:nvPr/>
        </p:nvSpPr>
        <p:spPr>
          <a:xfrm>
            <a:off x="728019" y="5795839"/>
            <a:ext cx="91440" cy="91440"/>
          </a:xfrm>
          <a:prstGeom prst="flowChartConnector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B78F0-2A03-CE0C-0FF9-6FD3486AAB4F}"/>
              </a:ext>
            </a:extLst>
          </p:cNvPr>
          <p:cNvSpPr txBox="1"/>
          <p:nvPr/>
        </p:nvSpPr>
        <p:spPr>
          <a:xfrm>
            <a:off x="1499014" y="3097731"/>
            <a:ext cx="12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Logistics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81CD28-CC52-61CA-F572-19856BDEDE31}"/>
              </a:ext>
            </a:extLst>
          </p:cNvPr>
          <p:cNvSpPr/>
          <p:nvPr/>
        </p:nvSpPr>
        <p:spPr>
          <a:xfrm>
            <a:off x="3069110" y="2881742"/>
            <a:ext cx="1709751" cy="825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Monitor delivery health and flag potential delays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A87E6-243F-8FBB-F722-74BB657A90C3}"/>
              </a:ext>
            </a:extLst>
          </p:cNvPr>
          <p:cNvSpPr/>
          <p:nvPr/>
        </p:nvSpPr>
        <p:spPr>
          <a:xfrm>
            <a:off x="770243" y="1796911"/>
            <a:ext cx="1965958" cy="82575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Dynamics 365 F&amp;O </a:t>
            </a:r>
          </a:p>
          <a:p>
            <a:pPr algn="ctr"/>
            <a:r>
              <a:rPr lang="en-US" sz="1400" dirty="0">
                <a:solidFill>
                  <a:schemeClr val="bg2"/>
                </a:solidFill>
              </a:rPr>
              <a:t>SCM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24D8BC-4C9A-4708-3C87-B892159E4FA3}"/>
              </a:ext>
            </a:extLst>
          </p:cNvPr>
          <p:cNvCxnSpPr>
            <a:cxnSpLocks/>
            <a:stCxn id="18" idx="3"/>
            <a:endCxn id="17" idx="0"/>
          </p:cNvCxnSpPr>
          <p:nvPr/>
        </p:nvCxnSpPr>
        <p:spPr>
          <a:xfrm>
            <a:off x="2736201" y="2209789"/>
            <a:ext cx="1187785" cy="671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451803-ABE1-D6F4-122D-C6B62114F428}"/>
              </a:ext>
            </a:extLst>
          </p:cNvPr>
          <p:cNvSpPr txBox="1"/>
          <p:nvPr/>
        </p:nvSpPr>
        <p:spPr>
          <a:xfrm>
            <a:off x="2773545" y="1899339"/>
            <a:ext cx="1501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Plan and track deliveries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10536-F03E-8166-189A-665379AFC503}"/>
              </a:ext>
            </a:extLst>
          </p:cNvPr>
          <p:cNvSpPr/>
          <p:nvPr/>
        </p:nvSpPr>
        <p:spPr>
          <a:xfrm>
            <a:off x="5275163" y="2881742"/>
            <a:ext cx="1709751" cy="825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Find More on delays and alternatives via Co-pilot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F7C142-482D-B1AD-5FA3-CEE23A0896D5}"/>
              </a:ext>
            </a:extLst>
          </p:cNvPr>
          <p:cNvSpPr/>
          <p:nvPr/>
        </p:nvSpPr>
        <p:spPr>
          <a:xfrm>
            <a:off x="7481216" y="2881741"/>
            <a:ext cx="1709751" cy="825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Schedule delivery from alternative warehouse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CB9447-D92C-F7EA-8385-DF2EDB102BF3}"/>
              </a:ext>
            </a:extLst>
          </p:cNvPr>
          <p:cNvSpPr/>
          <p:nvPr/>
        </p:nvSpPr>
        <p:spPr>
          <a:xfrm>
            <a:off x="9687269" y="2881740"/>
            <a:ext cx="1709750" cy="82575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F&amp;O SCM calculates new delivery 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0F5F05-EA0A-E9EF-3C1D-44CC29F7B4DA}"/>
              </a:ext>
            </a:extLst>
          </p:cNvPr>
          <p:cNvSpPr/>
          <p:nvPr/>
        </p:nvSpPr>
        <p:spPr>
          <a:xfrm>
            <a:off x="7481216" y="4428226"/>
            <a:ext cx="1709751" cy="825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 Co-pilot to draft email to end customer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D84DB8-BE00-26B9-13BF-078E94DB3E20}"/>
              </a:ext>
            </a:extLst>
          </p:cNvPr>
          <p:cNvSpPr/>
          <p:nvPr/>
        </p:nvSpPr>
        <p:spPr>
          <a:xfrm>
            <a:off x="5275163" y="4428226"/>
            <a:ext cx="1709751" cy="825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Keep track of new delivery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6E5838-F644-185B-64D5-2913516A853B}"/>
              </a:ext>
            </a:extLst>
          </p:cNvPr>
          <p:cNvCxnSpPr>
            <a:stCxn id="17" idx="3"/>
            <a:endCxn id="25" idx="1"/>
          </p:cNvCxnSpPr>
          <p:nvPr/>
        </p:nvCxnSpPr>
        <p:spPr>
          <a:xfrm>
            <a:off x="4778861" y="3294620"/>
            <a:ext cx="496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76E4B1-2CA3-3CD7-BD87-4F48BF0B456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984914" y="3294619"/>
            <a:ext cx="4963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B1AAEB-0085-97A4-C1FF-BFA32CECB17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190967" y="3294617"/>
            <a:ext cx="4963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533905-EF1C-C66E-1877-415D510887E6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>
            <a:off x="6984914" y="4841104"/>
            <a:ext cx="496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372DC13-CB10-A3DE-FA46-3C208355B6DD}"/>
              </a:ext>
            </a:extLst>
          </p:cNvPr>
          <p:cNvCxnSpPr>
            <a:cxnSpLocks/>
            <a:stCxn id="27" idx="2"/>
            <a:endCxn id="28" idx="3"/>
          </p:cNvCxnSpPr>
          <p:nvPr/>
        </p:nvCxnSpPr>
        <p:spPr>
          <a:xfrm rot="5400000">
            <a:off x="9299752" y="3598711"/>
            <a:ext cx="1133609" cy="1351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88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CB4B63-CD2F-A27D-9708-76FF134FD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328284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5400" dirty="0">
                <a:solidFill>
                  <a:srgbClr val="FFFFFF"/>
                </a:solidFill>
              </a:rPr>
              <a:t>Contributors</a:t>
            </a:r>
            <a:r>
              <a:rPr lang="en-US" sz="5400" dirty="0">
                <a:solidFill>
                  <a:srgbClr val="FFFFFF"/>
                </a:solidFill>
              </a:rPr>
              <a:t> :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Abhishek Thokala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Somasundaram 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Dipanjan Mitra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52F52-E47B-C732-04E4-FA55179EC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5099566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n-IN" sz="2000" dirty="0"/>
              <a:t>Power Platform and AI Hackathon Use Case</a:t>
            </a:r>
          </a:p>
        </p:txBody>
      </p:sp>
    </p:spTree>
    <p:extLst>
      <p:ext uri="{BB962C8B-B14F-4D97-AF65-F5344CB8AC3E}">
        <p14:creationId xmlns:p14="http://schemas.microsoft.com/office/powerpoint/2010/main" val="49914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211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 based Sales Order details from Finance and Operation </vt:lpstr>
      <vt:lpstr>PowerPoint Presentation</vt:lpstr>
      <vt:lpstr>PowerPoint Presentation</vt:lpstr>
      <vt:lpstr>Contributors :  Abhishek Thokala Somasundaram S Dipanjan Mitra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Doctor Appointments with AI based prescription notification</dc:title>
  <dc:creator>Arvind Bhat</dc:creator>
  <cp:lastModifiedBy>Nilesh Ranadhire</cp:lastModifiedBy>
  <cp:revision>27</cp:revision>
  <dcterms:created xsi:type="dcterms:W3CDTF">2023-09-20T12:11:25Z</dcterms:created>
  <dcterms:modified xsi:type="dcterms:W3CDTF">2023-09-28T11:47:56Z</dcterms:modified>
</cp:coreProperties>
</file>