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14"/>
  </p:handoutMasterIdLst>
  <p:sldIdLst>
    <p:sldId id="338" r:id="rId3"/>
    <p:sldId id="327" r:id="rId4"/>
    <p:sldId id="315" r:id="rId5"/>
    <p:sldId id="329" r:id="rId6"/>
    <p:sldId id="302" r:id="rId7"/>
    <p:sldId id="339" r:id="rId9"/>
    <p:sldId id="345" r:id="rId10"/>
    <p:sldId id="346" r:id="rId11"/>
    <p:sldId id="347" r:id="rId12"/>
    <p:sldId id="30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5033" autoAdjust="0"/>
  </p:normalViewPr>
  <p:slideViewPr>
    <p:cSldViewPr snapToGrid="0" showGuides="1">
      <p:cViewPr varScale="1">
        <p:scale>
          <a:sx n="69" d="100"/>
          <a:sy n="69" d="100"/>
        </p:scale>
        <p:origin x="484" y="44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ustomXml" Target="../customXml/item3.xml"/><Relationship Id="rId2" Type="http://schemas.openxmlformats.org/officeDocument/2006/relationships/theme" Target="theme/theme1.xml"/><Relationship Id="rId19" Type="http://schemas.openxmlformats.org/officeDocument/2006/relationships/customXml" Target="../customXml/item2.xml"/><Relationship Id="rId18" Type="http://schemas.openxmlformats.org/officeDocument/2006/relationships/customXml" Target="../customXml/item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</a:fld>
            <a:endParaRPr lang="en-US" noProof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</p:txBody>
      </p:sp>
      <p:sp>
        <p:nvSpPr>
          <p:cNvPr id="15" name="Hexagon 14"/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/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/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/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/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/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/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/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/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/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/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8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2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4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/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8" name="Date Placeholder 3"/>
          <p:cNvSpPr txBox="1"/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/>
          <p:cNvSpPr txBox="1"/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  <a:endParaRPr lang="en-US" sz="1100" b="1" dirty="0">
              <a:solidFill>
                <a:schemeClr val="accent2"/>
              </a:solidFill>
            </a:endParaRPr>
          </a:p>
        </p:txBody>
      </p:sp>
      <p:sp>
        <p:nvSpPr>
          <p:cNvPr id="30" name="Slide Number Placeholder 5"/>
          <p:cNvSpPr txBox="1"/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image" Target="../media/image6.png"/><Relationship Id="rId2" Type="http://schemas.openxmlformats.org/officeDocument/2006/relationships/hyperlink" Target="abc" TargetMode="Externa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7139940" y="4430395"/>
            <a:ext cx="5051425" cy="798195"/>
          </a:xfrm>
        </p:spPr>
        <p:txBody>
          <a:bodyPr>
            <a:noAutofit/>
          </a:bodyPr>
          <a:lstStyle/>
          <a:p>
            <a:pPr algn="r"/>
            <a:r>
              <a:rPr lang="en-US" altLang="en-IN" sz="1800" b="0" dirty="0">
                <a:solidFill>
                  <a:schemeClr val="tx1"/>
                </a:solidFill>
              </a:rPr>
              <a:t>Somagutta Pavan Kumar Reddy</a:t>
            </a:r>
            <a:endParaRPr lang="en-US" altLang="en-IN" sz="1800" b="0" dirty="0">
              <a:solidFill>
                <a:schemeClr val="tx1"/>
              </a:solidFill>
            </a:endParaRPr>
          </a:p>
          <a:p>
            <a:pPr algn="r"/>
            <a:r>
              <a:rPr lang="en-US" altLang="en-IN" sz="1800" b="0" dirty="0">
                <a:solidFill>
                  <a:schemeClr val="tx1"/>
                </a:solidFill>
              </a:rPr>
              <a:t>Apply ID:APPLY_172754857166f84c9ba1345</a:t>
            </a:r>
            <a:endParaRPr lang="en-US" altLang="en-IN" sz="1800" b="0" dirty="0">
              <a:solidFill>
                <a:schemeClr val="tx1"/>
              </a:solidFill>
            </a:endParaRPr>
          </a:p>
          <a:p>
            <a:pPr algn="r"/>
            <a:r>
              <a:rPr lang="en-US" altLang="en-IN" sz="1800" b="0" dirty="0">
                <a:solidFill>
                  <a:schemeClr val="tx1"/>
                </a:solidFill>
              </a:rPr>
              <a:t>Dhanalakshmi Srinivasan University</a:t>
            </a:r>
            <a:endParaRPr lang="en-US" altLang="en-IN" sz="1800" b="0" dirty="0">
              <a:solidFill>
                <a:schemeClr val="tx1"/>
              </a:solidFill>
            </a:endParaRPr>
          </a:p>
          <a:p>
            <a:pPr algn="r"/>
            <a:r>
              <a:rPr lang="en-US" altLang="en-IN" sz="1800" b="0" dirty="0">
                <a:solidFill>
                  <a:schemeClr val="tx1"/>
                </a:solidFill>
              </a:rPr>
              <a:t>Computer Science Engineering(AI&amp;DS)</a:t>
            </a:r>
            <a:endParaRPr lang="en-US" altLang="en-IN" sz="1800" b="0" dirty="0">
              <a:solidFill>
                <a:schemeClr val="tx1"/>
              </a:solidFill>
            </a:endParaRPr>
          </a:p>
          <a:p>
            <a:pPr algn="r"/>
            <a:r>
              <a:rPr lang="en-US" altLang="en-IN" sz="1800" b="0" dirty="0">
                <a:solidFill>
                  <a:schemeClr val="tx1"/>
                </a:solidFill>
              </a:rPr>
              <a:t>3rd year</a:t>
            </a:r>
            <a:endParaRPr lang="en-US" altLang="en-IN" sz="1800" b="0" dirty="0">
              <a:solidFill>
                <a:schemeClr val="tx1"/>
              </a:solidFill>
            </a:endParaRPr>
          </a:p>
          <a:p>
            <a:pPr algn="r"/>
            <a:endParaRPr lang="en-US" altLang="en-IN" sz="1800" b="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82945" y="2050415"/>
            <a:ext cx="6092825" cy="107378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en-IN" sz="24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Superstore Sales and Profitability Analysis</a:t>
            </a:r>
            <a:endParaRPr lang="en-US" altLang="en-IN" sz="2400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 Placeholder 1"/>
          <p:cNvSpPr txBox="1"/>
          <p:nvPr/>
        </p:nvSpPr>
        <p:spPr>
          <a:xfrm>
            <a:off x="9712960" y="2050416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6181"/>
          <a:stretch>
            <a:fillRect/>
          </a:stretch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-608765" y="1350645"/>
            <a:ext cx="11340000" cy="700114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en-US" sz="7200" b="1" dirty="0" smtClean="0">
                <a:solidFill>
                  <a:schemeClr val="tx1"/>
                </a:solidFill>
              </a:rPr>
              <a:t>Thank you</a:t>
            </a:r>
            <a:endParaRPr lang="en-US" sz="7200" b="1" dirty="0" smtClean="0">
              <a:solidFill>
                <a:schemeClr val="tx1"/>
              </a:solidFill>
            </a:endParaRP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  <a:endParaRPr lang="en-US" dirty="0"/>
          </a:p>
        </p:txBody>
      </p:sp>
      <p:sp>
        <p:nvSpPr>
          <p:cNvPr id="17" name="Text Placeholder 28"/>
          <p:cNvSpPr txBox="1"/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/>
          <p:cNvSpPr txBox="1"/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/>
          <p:cNvSpPr txBox="1"/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/>
          <p:cNvSpPr txBox="1"/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/>
          <p:cNvSpPr txBox="1"/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"/>
          <a:srcRect t="96181"/>
          <a:stretch>
            <a:fillRect/>
          </a:stretch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>
            <a:normAutofit fontScale="9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IN" sz="2800" dirty="0"/>
              <a:t>The dataset contain information about sales,customer segments,geographic regions, and product categories, and regional preformance.The problem statement should focus on understanding these dynamics to improve business strategies and decision making </a:t>
            </a:r>
            <a:endParaRPr lang="en-US" altLang="en-IN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96181"/>
          <a:stretch>
            <a:fillRect/>
          </a:stretch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5640" y="274320"/>
            <a:ext cx="10705465" cy="5887720"/>
          </a:xfrm>
        </p:spPr>
        <p:txBody>
          <a:bodyPr>
            <a:normAutofit fontScale="90000"/>
          </a:bodyPr>
          <a:lstStyle/>
          <a:p>
            <a:r>
              <a:rPr lang="en-GB" dirty="0"/>
              <a:t>This project analyzes a comprehensive retail dataset from a superstore, focusing on sales performance, profitability, and operational efficiency across various dimensions. The dataset includes detailed records of sales transactions, customer segments, product categories, and geographic distribution within the United States.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t="96181"/>
          <a:stretch>
            <a:fillRect/>
          </a:stretch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81000" y="1405255"/>
            <a:ext cx="5965190" cy="525716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400" b="1" dirty="0"/>
              <a:t>Primary Users:</a:t>
            </a:r>
            <a:r>
              <a:rPr lang="en-US" altLang="en-IN" sz="2400" b="1" dirty="0"/>
              <a:t>                                 </a:t>
            </a:r>
            <a:endParaRPr lang="en-IN" sz="2400" b="1" dirty="0"/>
          </a:p>
          <a:p>
            <a:pPr algn="just">
              <a:lnSpc>
                <a:spcPct val="150000"/>
              </a:lnSpc>
            </a:pPr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 Managers and Regional Directors</a:t>
            </a:r>
            <a:endParaRPr lang="en-I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Sales and Marketing Teams</a:t>
            </a:r>
            <a:endParaRPr lang="en-I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Category Managers</a:t>
            </a:r>
            <a:endParaRPr lang="en-I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Supply Chain Managers</a:t>
            </a:r>
            <a:endParaRPr lang="en-IN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I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Business Development Executive</a:t>
            </a: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I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067300" y="1605280"/>
            <a:ext cx="6490970" cy="38023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just">
              <a:lnSpc>
                <a:spcPct val="150000"/>
              </a:lnSpc>
            </a:pPr>
            <a:r>
              <a:rPr lang="en-IN" sz="2400" b="1" dirty="0">
                <a:sym typeface="+mn-ea"/>
              </a:rPr>
              <a:t>Secondary Users:</a:t>
            </a:r>
            <a:endParaRPr lang="en-IN" sz="24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Finance Teams</a:t>
            </a:r>
            <a:endParaRPr lang="en-I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Customer Service Representatives</a:t>
            </a:r>
            <a:endParaRPr lang="en-I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Inventory Managers</a:t>
            </a:r>
            <a:endParaRPr lang="en-I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Logistics Coordinators</a:t>
            </a:r>
            <a:endParaRPr lang="en-IN" sz="24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en-IN" dirty="0"/>
              <a:t>python</a:t>
            </a:r>
            <a:endParaRPr lang="en-US" altLang="en-IN" dirty="0"/>
          </a:p>
          <a:p>
            <a:pPr lvl="1">
              <a:lnSpc>
                <a:spcPct val="150000"/>
              </a:lnSpc>
            </a:pPr>
            <a:r>
              <a:rPr lang="en-US" altLang="en-IN" dirty="0"/>
              <a:t>pandas</a:t>
            </a:r>
            <a:endParaRPr lang="en-US" altLang="en-IN" dirty="0"/>
          </a:p>
          <a:p>
            <a:pPr lvl="1">
              <a:lnSpc>
                <a:spcPct val="150000"/>
              </a:lnSpc>
            </a:pPr>
            <a:r>
              <a:rPr lang="en-US" altLang="en-IN" dirty="0"/>
              <a:t>matplotlib</a:t>
            </a:r>
            <a:endParaRPr lang="en-US" altLang="en-IN" dirty="0"/>
          </a:p>
          <a:p>
            <a:pPr lvl="1">
              <a:lnSpc>
                <a:spcPct val="150000"/>
              </a:lnSpc>
            </a:pPr>
            <a:r>
              <a:rPr lang="en-US" altLang="en-IN" dirty="0"/>
              <a:t>numpy</a:t>
            </a:r>
            <a:endParaRPr lang="en-US" altLang="en-IN" dirty="0"/>
          </a:p>
          <a:p>
            <a:pPr lvl="1">
              <a:lnSpc>
                <a:spcPct val="150000"/>
              </a:lnSpc>
            </a:pPr>
            <a:endParaRPr lang="en-US" altLang="en-IN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t="96181"/>
          <a:stretch>
            <a:fillRect/>
          </a:stretch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/>
          <p:cNvSpPr txBox="1"/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/>
          <p:cNvSpPr txBox="1"/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/>
          <p:cNvSpPr txBox="1"/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2" action="ppaction://hlinkfile"/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807085" y="1431925"/>
            <a:ext cx="3107055" cy="3796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IN" dirty="0"/>
              <a:t>In this code first we imported the important liberious for data analysis. After we load the dataset after we can able to see the data.</a:t>
            </a:r>
            <a:endParaRPr lang="en-US" altLang="en-IN" dirty="0"/>
          </a:p>
          <a:p>
            <a:pPr marL="0" indent="0">
              <a:buNone/>
            </a:pPr>
            <a:r>
              <a:rPr lang="en-US" altLang="en-IN" dirty="0"/>
              <a:t>now we start the data cleaning process by removing the data of postal code which is not required for our project.</a:t>
            </a:r>
            <a:endParaRPr lang="en-US" altLang="en-IN" dirty="0"/>
          </a:p>
        </p:txBody>
      </p:sp>
      <p:pic>
        <p:nvPicPr>
          <p:cNvPr id="3" name="Picture 2" descr="Screenshot 2024-10-24 2216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00" y="588645"/>
            <a:ext cx="8026400" cy="5238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153035" y="1282700"/>
            <a:ext cx="4782820" cy="4323080"/>
          </a:xfrm>
        </p:spPr>
        <p:txBody>
          <a:bodyPr/>
          <a:p>
            <a:r>
              <a:rPr lang="en-US"/>
              <a:t>Here we print the unique identies of dataset(shipmode,segment,country,</a:t>
            </a:r>
            <a:endParaRPr lang="en-US"/>
          </a:p>
          <a:p>
            <a:pPr marL="0" indent="0">
              <a:buNone/>
            </a:pPr>
            <a:r>
              <a:rPr lang="en-US"/>
              <a:t>category)</a:t>
            </a:r>
            <a:endParaRPr lang="en-US"/>
          </a:p>
          <a:p>
            <a:r>
              <a:rPr lang="en-US"/>
              <a:t>After statistical description of the data we can undestand the stats of the data</a:t>
            </a:r>
            <a:endParaRPr lang="en-US"/>
          </a:p>
          <a:p>
            <a:r>
              <a:rPr lang="en-US"/>
              <a:t>In this code we use info which gives total infomation about given dataset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6255" y="238158"/>
            <a:ext cx="4275138" cy="830997"/>
          </a:xfrm>
        </p:spPr>
        <p:txBody>
          <a:bodyPr/>
          <a:p>
            <a:r>
              <a:rPr lang="en-GB" dirty="0">
                <a:sym typeface="+mn-ea"/>
              </a:rPr>
              <a:t>RESULTS</a:t>
            </a:r>
            <a:endParaRPr lang="en-US"/>
          </a:p>
        </p:txBody>
      </p:sp>
      <p:pic>
        <p:nvPicPr>
          <p:cNvPr id="7" name="Picture Placeholder 6" descr="Screenshot 2024-10-24 221754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5202555" y="162560"/>
            <a:ext cx="6523990" cy="51263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60400" y="1435735"/>
            <a:ext cx="4275455" cy="4170045"/>
          </a:xfrm>
        </p:spPr>
        <p:txBody>
          <a:bodyPr/>
          <a:p>
            <a:r>
              <a:rPr lang="en-US"/>
              <a:t>In this code we analysis the sales of the dataset using data visualization(bar )</a:t>
            </a:r>
            <a:endParaRPr lang="en-US"/>
          </a:p>
          <a:p>
            <a:r>
              <a:rPr lang="en-US"/>
              <a:t>Here the can able to see the four bar with there levels.</a:t>
            </a:r>
            <a:endParaRPr lang="en-US"/>
          </a:p>
        </p:txBody>
      </p:sp>
      <p:pic>
        <p:nvPicPr>
          <p:cNvPr id="5" name="Picture Placeholder 4" descr="Screenshot 2024-10-24 221820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5567680" y="67310"/>
            <a:ext cx="6522085" cy="532320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3690" y="161958"/>
            <a:ext cx="4275138" cy="830997"/>
          </a:xfrm>
        </p:spPr>
        <p:txBody>
          <a:bodyPr/>
          <a:p>
            <a:r>
              <a:rPr lang="en-GB" dirty="0">
                <a:sym typeface="+mn-ea"/>
              </a:rPr>
              <a:t>RESULTS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60400" y="1080135"/>
            <a:ext cx="4275455" cy="4525645"/>
          </a:xfrm>
        </p:spPr>
        <p:txBody>
          <a:bodyPr/>
          <a:p>
            <a:r>
              <a:rPr lang="en-US"/>
              <a:t>Here we are showing the profits in bar</a:t>
            </a:r>
            <a:endParaRPr lang="en-US"/>
          </a:p>
          <a:p>
            <a:r>
              <a:rPr lang="en-US"/>
              <a:t>the max.profit get by west with above the 100000</a:t>
            </a:r>
            <a:endParaRPr lang="en-US"/>
          </a:p>
          <a:p>
            <a:r>
              <a:rPr lang="en-US"/>
              <a:t>Here we use pie chart to repesent the sales of the each</a:t>
            </a:r>
            <a:endParaRPr lang="en-US"/>
          </a:p>
          <a:p>
            <a:r>
              <a:rPr lang="en-US"/>
              <a:t>In this pie chart we can able to under stand the pesentage of sales happend.</a:t>
            </a:r>
            <a:endParaRPr lang="en-US"/>
          </a:p>
        </p:txBody>
      </p:sp>
      <p:pic>
        <p:nvPicPr>
          <p:cNvPr id="5" name="Picture Placeholder 4" descr="Screenshot 2024-10-24 221840"/>
          <p:cNvPicPr>
            <a:picLocks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5059045" y="0"/>
            <a:ext cx="6998335" cy="538099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136558"/>
            <a:ext cx="4275138" cy="830997"/>
          </a:xfrm>
        </p:spPr>
        <p:txBody>
          <a:bodyPr/>
          <a:p>
            <a:r>
              <a:rPr lang="en-GB" dirty="0">
                <a:sym typeface="+mn-ea"/>
              </a:rPr>
              <a:t>RESULTS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9EB750-A6DA-4BE8-B87B-FC499FE73360}">
  <ds:schemaRefs/>
</ds:datastoreItem>
</file>

<file path=customXml/itemProps2.xml><?xml version="1.0" encoding="utf-8"?>
<ds:datastoreItem xmlns:ds="http://schemas.openxmlformats.org/officeDocument/2006/customXml" ds:itemID="{05D99ABA-76CE-4A8E-B5F0-C051B96628DE}">
  <ds:schemaRefs/>
</ds:datastoreItem>
</file>

<file path=customXml/itemProps3.xml><?xml version="1.0" encoding="utf-8"?>
<ds:datastoreItem xmlns:ds="http://schemas.openxmlformats.org/officeDocument/2006/customXml" ds:itemID="{4DEA9014-ED64-4558-B1E1-D03F0EE32BEB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2002</Words>
  <Application>WPS Presentation</Application>
  <PresentationFormat>Widescreen</PresentationFormat>
  <Paragraphs>71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Wingdings 3</vt:lpstr>
      <vt:lpstr>Arial</vt:lpstr>
      <vt:lpstr>Calibri</vt:lpstr>
      <vt:lpstr>Trebuchet MS</vt:lpstr>
      <vt:lpstr>Microsoft YaHei</vt:lpstr>
      <vt:lpstr>Arial Unicode MS</vt:lpstr>
      <vt:lpstr>Facet</vt:lpstr>
      <vt:lpstr>Project Title -</vt:lpstr>
      <vt:lpstr>PROBLEM  STATEMENT</vt:lpstr>
      <vt:lpstr>Project Description [write detail description about your project ]  </vt:lpstr>
      <vt:lpstr>WHO ARE THE END USERS?</vt:lpstr>
      <vt:lpstr>Technology Used</vt:lpstr>
      <vt:lpstr>RESULTS 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kittu</cp:lastModifiedBy>
  <cp:revision>74</cp:revision>
  <dcterms:created xsi:type="dcterms:W3CDTF">2021-07-11T13:13:00Z</dcterms:created>
  <dcterms:modified xsi:type="dcterms:W3CDTF">2024-10-24T17:25:08Z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6FB93F8C26DF43E79B99591F66E65BF8_12</vt:lpwstr>
  </property>
  <property fmtid="{D5CDD505-2E9C-101B-9397-08002B2CF9AE}" pid="4" name="KSOProductBuildVer">
    <vt:lpwstr>1033-12.2.0.18607</vt:lpwstr>
  </property>
</Properties>
</file>