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4"/>
    <p:restoredTop sz="94648"/>
  </p:normalViewPr>
  <p:slideViewPr>
    <p:cSldViewPr snapToGrid="0" snapToObjects="1">
      <p:cViewPr>
        <p:scale>
          <a:sx n="71" d="100"/>
          <a:sy n="71" d="100"/>
        </p:scale>
        <p:origin x="216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B2F90-BB8C-6945-97FA-D1F1DCEA8C6D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E22B2-404C-1246-8729-F147B0FB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E22B2-404C-1246-8729-F147B0FB3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7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11199"/>
            <a:ext cx="9418320" cy="216263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Advanced Traffic Management: Review 2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309257"/>
            <a:ext cx="9418320" cy="247178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BY:</a:t>
            </a:r>
          </a:p>
          <a:p>
            <a:r>
              <a:rPr lang="en-US" sz="4500" dirty="0" err="1" smtClean="0"/>
              <a:t>Sumeet</a:t>
            </a:r>
            <a:r>
              <a:rPr lang="en-US" sz="4500" dirty="0" smtClean="0"/>
              <a:t> </a:t>
            </a:r>
            <a:r>
              <a:rPr lang="en-US" sz="4500" dirty="0" err="1" smtClean="0"/>
              <a:t>Omalur</a:t>
            </a:r>
            <a:r>
              <a:rPr lang="en-US" sz="4500" dirty="0" smtClean="0"/>
              <a:t>(RA1611008010384)</a:t>
            </a:r>
          </a:p>
          <a:p>
            <a:r>
              <a:rPr lang="en-US" sz="4500" dirty="0" err="1" smtClean="0"/>
              <a:t>Sarthak</a:t>
            </a:r>
            <a:r>
              <a:rPr lang="en-US" sz="4500" dirty="0" smtClean="0"/>
              <a:t> Gupta(RA1611008010368)</a:t>
            </a:r>
          </a:p>
          <a:p>
            <a:r>
              <a:rPr lang="en-US" sz="4500" dirty="0" err="1" smtClean="0"/>
              <a:t>Swasti</a:t>
            </a:r>
            <a:r>
              <a:rPr lang="en-US" sz="4500" dirty="0" smtClean="0"/>
              <a:t> </a:t>
            </a:r>
            <a:r>
              <a:rPr lang="en-US" sz="4500" dirty="0" err="1" smtClean="0"/>
              <a:t>Sumedha</a:t>
            </a:r>
            <a:r>
              <a:rPr lang="en-US" sz="4500" dirty="0" smtClean="0"/>
              <a:t> </a:t>
            </a:r>
            <a:r>
              <a:rPr lang="en-US" sz="4500" dirty="0" err="1" smtClean="0"/>
              <a:t>Tewari</a:t>
            </a:r>
            <a:r>
              <a:rPr lang="en-US" sz="4500" dirty="0" smtClean="0"/>
              <a:t>(RA1611008010686)</a:t>
            </a:r>
          </a:p>
          <a:p>
            <a:r>
              <a:rPr lang="en-US" sz="4500" dirty="0" smtClean="0"/>
              <a:t>Tanya Mishra(RA1611008010526)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dataset that is used in this project contains the count start date of the traffic count along with the daily count of vehicles on roads as well as a 5-day ADT (Monday-Friday) and a 7-day ADT (Monday-Sunday) value.  It also contains the AM/PM hour timings along with the percentage of different types of vehicles.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To ensure a smooth and accurate analysis we will be taking a monthly analysis of the 7-Day-ADT by consolidating the various 7-Day ADT Values and averaging it to get a single value for a particular month.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L</a:t>
            </a:r>
            <a:r>
              <a:rPr lang="en-US" dirty="0" smtClean="0"/>
              <a:t>ibraries such as </a:t>
            </a:r>
            <a:r>
              <a:rPr lang="en-US" dirty="0" err="1" smtClean="0"/>
              <a:t>numpy</a:t>
            </a:r>
            <a:r>
              <a:rPr lang="en-US" dirty="0" smtClean="0"/>
              <a:t>, pandas and </a:t>
            </a:r>
            <a:r>
              <a:rPr lang="en-US" dirty="0" err="1" smtClean="0"/>
              <a:t>scikit</a:t>
            </a:r>
            <a:r>
              <a:rPr lang="en-US" dirty="0" smtClean="0"/>
              <a:t>-learn are used  to process and clean the data such as missing values and other inconsistencies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algorithms that are used are given as follows: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Linear Regression: It is a supervised machine learning algorithm that is based on the equation </a:t>
            </a:r>
            <a:r>
              <a:rPr lang="en-US" dirty="0" err="1" smtClean="0"/>
              <a:t>Ax+B</a:t>
            </a:r>
            <a:r>
              <a:rPr lang="en-US" dirty="0" smtClean="0"/>
              <a:t>  where A is the coefficient of x and B is the intercept of the the equation. It uses the concept of regression which models the target prediction value based on the trend of previous target values.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ARIMA: Auto Regressive Integrated Moving Average Models or ARIMA is a forecasting technique that predicts future values of a series based on parameters for a series with a small number of points to ensure that there are minimum outliers in the prediction.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following slides contain the journals that were studied and the inferences that were made from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3082"/>
            <a:ext cx="12192000" cy="7091082"/>
          </a:xfrm>
        </p:spPr>
      </p:pic>
    </p:spTree>
    <p:extLst>
      <p:ext uri="{BB962C8B-B14F-4D97-AF65-F5344CB8AC3E}">
        <p14:creationId xmlns:p14="http://schemas.microsoft.com/office/powerpoint/2010/main" val="4860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257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2191999" cy="6858003"/>
          </a:xfrm>
        </p:spPr>
      </p:pic>
    </p:spTree>
    <p:extLst>
      <p:ext uri="{BB962C8B-B14F-4D97-AF65-F5344CB8AC3E}">
        <p14:creationId xmlns:p14="http://schemas.microsoft.com/office/powerpoint/2010/main" val="786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the above research papers we can infer the following: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Instruments such as Monitors, Cameras, RFID Sensors and Traffic Light Sensors were used to collect data from traffic signals and junctions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GSM Devices were used to transmit the result of the analysis to the users and authorized parties.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Algorithms and Technologies such as Neural Networks, Time Series, MATLAB, C/C++, Python, Anaconda were used to predict traffic flow.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The Projects were mainly hardware dependent an depended on their efficiency.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1136</TotalTime>
  <Words>365</Words>
  <Application>Microsoft Macintosh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Wingdings 2</vt:lpstr>
      <vt:lpstr>Arial</vt:lpstr>
      <vt:lpstr>View</vt:lpstr>
      <vt:lpstr>Advanced Traffic Management: Review 2 </vt:lpstr>
      <vt:lpstr>Methodology</vt:lpstr>
      <vt:lpstr>Algorithms Used</vt:lpstr>
      <vt:lpstr>Literature Survey</vt:lpstr>
      <vt:lpstr>PowerPoint Presentation</vt:lpstr>
      <vt:lpstr>PowerPoint Presentation</vt:lpstr>
      <vt:lpstr>PowerPoint Presentation</vt:lpstr>
      <vt:lpstr>Inferences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Traffic Management: Review 3</dc:title>
  <dc:creator>Microsoft Office User</dc:creator>
  <cp:lastModifiedBy>Microsoft Office User</cp:lastModifiedBy>
  <cp:revision>9</cp:revision>
  <dcterms:created xsi:type="dcterms:W3CDTF">2020-02-05T09:46:27Z</dcterms:created>
  <dcterms:modified xsi:type="dcterms:W3CDTF">2020-02-06T04:43:00Z</dcterms:modified>
</cp:coreProperties>
</file>