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420" r:id="rId5"/>
    <p:sldId id="273" r:id="rId6"/>
    <p:sldId id="412" r:id="rId7"/>
    <p:sldId id="436" r:id="rId8"/>
    <p:sldId id="380" r:id="rId9"/>
    <p:sldId id="402" r:id="rId10"/>
    <p:sldId id="414" r:id="rId11"/>
    <p:sldId id="415" r:id="rId12"/>
    <p:sldId id="416" r:id="rId13"/>
    <p:sldId id="408" r:id="rId14"/>
    <p:sldId id="330" r:id="rId15"/>
    <p:sldId id="280" r:id="rId16"/>
    <p:sldId id="433" r:id="rId17"/>
    <p:sldId id="419" r:id="rId18"/>
    <p:sldId id="435" r:id="rId19"/>
    <p:sldId id="346" r:id="rId20"/>
    <p:sldId id="375" r:id="rId21"/>
    <p:sldId id="417" r:id="rId22"/>
    <p:sldId id="4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A4F534-1F40-4855-BCB7-4EE7F9D592A0}" v="486" dt="2022-06-02T22:36:30.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10" d="100"/>
          <a:sy n="110" d="100"/>
        </p:scale>
        <p:origin x="39"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B6E76-93FE-4C2A-8EAD-C144BF6AE88C}" type="datetimeFigureOut">
              <a:rPr lang="en-US" smtClean="0"/>
              <a:t>6/2/2022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663D7-A084-4F81-A885-AE82F5D64C12}" type="slidenum">
              <a:rPr lang="en-US" smtClean="0"/>
              <a:t>‹#›</a:t>
            </a:fld>
            <a:endParaRPr lang="en-US"/>
          </a:p>
        </p:txBody>
      </p:sp>
    </p:spTree>
    <p:extLst>
      <p:ext uri="{BB962C8B-B14F-4D97-AF65-F5344CB8AC3E}">
        <p14:creationId xmlns:p14="http://schemas.microsoft.com/office/powerpoint/2010/main" val="51742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a pair of atoms. When both atoms are excited to Rydberg states, there is electric dipole-dipole interaction between them. If the dipole-dipole interaction is much larger than the Rabi frequency and detuning for the ground to Rydberg transition, Rydberg blockade occurs, which suppress the simultaneous excitation of both atoms to their Rydberg states. Instead, the atoms are excited to a bright state which is a super-position of one atom in the ground state and one atom in the Rydberg state.</a:t>
            </a:r>
          </a:p>
          <a:p>
            <a:endParaRPr lang="en-US"/>
          </a:p>
          <a:p>
            <a:r>
              <a:rPr lang="en-US"/>
              <a:t>Looking at the dressed states of the atom, the two-atom ground state is primarily dressed with an admixture of the bright state and a negligible admixture of the two-atom Rydberg state. Here, I have the light shift experience by the two-atom ground state and the bright state as a function of detuning from the ground to Rydberg transition. There is an adiabatic path from the two-atom ground state to the bright state. This path is used for adiabatic Rydberg dressing.</a:t>
            </a:r>
          </a:p>
          <a:p>
            <a:endParaRPr lang="en-US"/>
          </a:p>
          <a:p>
            <a:r>
              <a:rPr lang="en-US"/>
              <a:t>In the dressed states, the difference in light shifts experienced by interaction atoms and the light shifts experience by non-interaction atoms is the entangling energy kappa. This energy facilitates entangling gates, interacting spin models and spin squeezing.</a:t>
            </a:r>
          </a:p>
        </p:txBody>
      </p:sp>
      <p:sp>
        <p:nvSpPr>
          <p:cNvPr id="4" name="Slide Number Placeholder 3"/>
          <p:cNvSpPr>
            <a:spLocks noGrp="1"/>
          </p:cNvSpPr>
          <p:nvPr>
            <p:ph type="sldNum" sz="quarter" idx="5"/>
          </p:nvPr>
        </p:nvSpPr>
        <p:spPr/>
        <p:txBody>
          <a:bodyPr/>
          <a:lstStyle/>
          <a:p>
            <a:fld id="{EAFB214A-634B-C045-AA36-8655CA9616FE}" type="slidenum">
              <a:rPr lang="en-US" smtClean="0"/>
              <a:t>6</a:t>
            </a:fld>
            <a:endParaRPr lang="en-US"/>
          </a:p>
        </p:txBody>
      </p:sp>
    </p:spTree>
    <p:extLst>
      <p:ext uri="{BB962C8B-B14F-4D97-AF65-F5344CB8AC3E}">
        <p14:creationId xmlns:p14="http://schemas.microsoft.com/office/powerpoint/2010/main" val="3428812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a pair of atoms. When both atoms are excited to Rydberg states, there is electric dipole-dipole interaction between them. If the dipole-dipole interaction is much larger than the Rabi frequency and detuning for the ground to Rydberg transition, Rydberg blockade occurs, which suppress the simultaneous excitation of both atoms to their Rydberg states. Instead, the atoms are excited to a bright state which is a super-position of one atom in the ground state and one atom in the Rydberg state.</a:t>
            </a:r>
          </a:p>
          <a:p>
            <a:endParaRPr lang="en-US"/>
          </a:p>
          <a:p>
            <a:r>
              <a:rPr lang="en-US"/>
              <a:t>Looking at the dressed states of the atom, the two-atom ground state is primarily dressed with an admixture of the bright state and a negligible admixture of the two-atom Rydberg state. Here, I have the light shift experience by the two-atom ground state and the bright state as a function of detuning from the ground to Rydberg transition. There is an adiabatic path from the two-atom ground state to the bright state. This path is used for adiabatic Rydberg dressing.</a:t>
            </a:r>
          </a:p>
          <a:p>
            <a:endParaRPr lang="en-US"/>
          </a:p>
          <a:p>
            <a:r>
              <a:rPr lang="en-US"/>
              <a:t>In the dressed states, the difference in light shifts experienced by interaction atoms and the light shifts experience by non-interaction atoms is the entangling energy kappa. This energy facilitates entangling gates, interacting spin models and spin squeezing.</a:t>
            </a:r>
          </a:p>
        </p:txBody>
      </p:sp>
      <p:sp>
        <p:nvSpPr>
          <p:cNvPr id="4" name="Slide Number Placeholder 3"/>
          <p:cNvSpPr>
            <a:spLocks noGrp="1"/>
          </p:cNvSpPr>
          <p:nvPr>
            <p:ph type="sldNum" sz="quarter" idx="5"/>
          </p:nvPr>
        </p:nvSpPr>
        <p:spPr/>
        <p:txBody>
          <a:bodyPr/>
          <a:lstStyle/>
          <a:p>
            <a:fld id="{EAFB214A-634B-C045-AA36-8655CA9616FE}" type="slidenum">
              <a:rPr lang="en-US" smtClean="0"/>
              <a:t>7</a:t>
            </a:fld>
            <a:endParaRPr lang="en-US"/>
          </a:p>
        </p:txBody>
      </p:sp>
    </p:spTree>
    <p:extLst>
      <p:ext uri="{BB962C8B-B14F-4D97-AF65-F5344CB8AC3E}">
        <p14:creationId xmlns:p14="http://schemas.microsoft.com/office/powerpoint/2010/main" val="1670100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a pair of atoms. When both atoms are excited to Rydberg states, there is electric dipole-dipole interaction between them. If the dipole-dipole interaction is much larger than the Rabi frequency and detuning for the ground to Rydberg transition, Rydberg blockade occurs, which suppress the simultaneous excitation of both atoms to their Rydberg states. Instead, the atoms are excited to a bright state which is a super-position of one atom in the ground state and one atom in the Rydberg state.</a:t>
            </a:r>
          </a:p>
          <a:p>
            <a:endParaRPr lang="en-US"/>
          </a:p>
          <a:p>
            <a:r>
              <a:rPr lang="en-US"/>
              <a:t>Looking at the dressed states of the atom, the two-atom ground state is primarily dressed with an admixture of the bright state and a negligible admixture of the two-atom Rydberg state. Here, I have the light shift experience by the two-atom ground state and the bright state as a function of detuning from the ground to Rydberg transition. There is an adiabatic path from the two-atom ground state to the bright state. This path is used for adiabatic Rydberg dressing.</a:t>
            </a:r>
          </a:p>
          <a:p>
            <a:endParaRPr lang="en-US"/>
          </a:p>
          <a:p>
            <a:r>
              <a:rPr lang="en-US"/>
              <a:t>In the dressed states, the difference in light shifts experienced by interaction atoms and the light shifts experience by non-interaction atoms is the entangling energy kappa. This energy facilitates entangling gates, interacting spin models and spin squeezing.</a:t>
            </a:r>
          </a:p>
        </p:txBody>
      </p:sp>
      <p:sp>
        <p:nvSpPr>
          <p:cNvPr id="4" name="Slide Number Placeholder 3"/>
          <p:cNvSpPr>
            <a:spLocks noGrp="1"/>
          </p:cNvSpPr>
          <p:nvPr>
            <p:ph type="sldNum" sz="quarter" idx="5"/>
          </p:nvPr>
        </p:nvSpPr>
        <p:spPr/>
        <p:txBody>
          <a:bodyPr/>
          <a:lstStyle/>
          <a:p>
            <a:fld id="{EAFB214A-634B-C045-AA36-8655CA9616FE}" type="slidenum">
              <a:rPr lang="en-US" smtClean="0"/>
              <a:t>8</a:t>
            </a:fld>
            <a:endParaRPr lang="en-US"/>
          </a:p>
        </p:txBody>
      </p:sp>
    </p:spTree>
    <p:extLst>
      <p:ext uri="{BB962C8B-B14F-4D97-AF65-F5344CB8AC3E}">
        <p14:creationId xmlns:p14="http://schemas.microsoft.com/office/powerpoint/2010/main" val="3611896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Consider a pair of atoms. When both atoms are excited to Rydberg states, there is electric dipole-dipole interaction between them. If the dipole-dipole interaction is much larger than the Rabi frequency and detuning for the ground to Rydberg transition, Rydberg blockade occurs, which suppress the simultaneous excitation of both atoms to their Rydberg states. Instead, the atoms are excited to a bright state which is a super-position of one atom in the ground state and one atom in the Rydberg state.</a:t>
            </a:r>
          </a:p>
          <a:p>
            <a:endParaRPr lang="en-US"/>
          </a:p>
          <a:p>
            <a:r>
              <a:rPr lang="en-US"/>
              <a:t>Looking at the dressed states of the atom, the two-atom ground state is primarily dressed with an admixture of the bright state and a negligible admixture of the two-atom Rydberg state. Here, I have the light shift experience by the two-atom ground state and the bright state as a function of detuning from the ground to Rydberg transition. There is an adiabatic path from the two-atom ground state to the bright state. This path is used for adiabatic Rydberg dressing.</a:t>
            </a:r>
          </a:p>
          <a:p>
            <a:endParaRPr lang="en-US"/>
          </a:p>
          <a:p>
            <a:r>
              <a:rPr lang="en-US"/>
              <a:t>In the dressed states, the difference in light shifts experienced by interaction atoms and the light shifts experience by non-interaction atoms is the entangling energy kappa. This energy facilitates entangling gates, interacting spin models and spin squeezing.</a:t>
            </a:r>
          </a:p>
        </p:txBody>
      </p:sp>
      <p:sp>
        <p:nvSpPr>
          <p:cNvPr id="4" name="Slide Number Placeholder 3"/>
          <p:cNvSpPr>
            <a:spLocks noGrp="1"/>
          </p:cNvSpPr>
          <p:nvPr>
            <p:ph type="sldNum" sz="quarter" idx="5"/>
          </p:nvPr>
        </p:nvSpPr>
        <p:spPr/>
        <p:txBody>
          <a:bodyPr/>
          <a:lstStyle/>
          <a:p>
            <a:fld id="{EAFB214A-634B-C045-AA36-8655CA9616FE}" type="slidenum">
              <a:rPr lang="en-US" smtClean="0"/>
              <a:t>9</a:t>
            </a:fld>
            <a:endParaRPr lang="en-US"/>
          </a:p>
        </p:txBody>
      </p:sp>
    </p:spTree>
    <p:extLst>
      <p:ext uri="{BB962C8B-B14F-4D97-AF65-F5344CB8AC3E}">
        <p14:creationId xmlns:p14="http://schemas.microsoft.com/office/powerpoint/2010/main" val="347201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EB5D-3089-80A5-312D-FDCBED5DAC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4EBDD5-FAE8-862F-5821-FF24E72FF6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23B7BB-0001-97E6-E252-C22091CD4C1D}"/>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5" name="Footer Placeholder 4">
            <a:extLst>
              <a:ext uri="{FF2B5EF4-FFF2-40B4-BE49-F238E27FC236}">
                <a16:creationId xmlns:a16="http://schemas.microsoft.com/office/drawing/2014/main" id="{C307BD95-4E81-26A0-A893-C6448EC06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1D61B-5D58-B4CF-C3C1-BB651456B792}"/>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61635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73E0-E29A-CA0A-7C85-913D3A1FDD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DC2EC-1713-440C-6F95-8EAC5F05CD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F6B1E-3120-3F86-8BDF-9C20045838C7}"/>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5" name="Footer Placeholder 4">
            <a:extLst>
              <a:ext uri="{FF2B5EF4-FFF2-40B4-BE49-F238E27FC236}">
                <a16:creationId xmlns:a16="http://schemas.microsoft.com/office/drawing/2014/main" id="{E8C8CA2E-B192-FEF3-08DC-9E1E0BB7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6A10E-BA79-606E-A008-5B44E1B7D122}"/>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317854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A85046-3016-E1C3-4ED1-D960A5C634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C25A8C-E0A0-863D-F25E-9E06904BB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64888-600C-E7A6-1263-F910B38E3065}"/>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5" name="Footer Placeholder 4">
            <a:extLst>
              <a:ext uri="{FF2B5EF4-FFF2-40B4-BE49-F238E27FC236}">
                <a16:creationId xmlns:a16="http://schemas.microsoft.com/office/drawing/2014/main" id="{C5402D7C-7505-259C-BDC2-4A00EF5E6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94EAD-7AB6-523A-9091-E77B1A0FCCB8}"/>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1282091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590E-63FA-6561-6432-0432272889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579327-39A4-5D6C-0850-09EB0AEEA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7361D-A846-D10A-D675-45F1DD125D85}"/>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5" name="Footer Placeholder 4">
            <a:extLst>
              <a:ext uri="{FF2B5EF4-FFF2-40B4-BE49-F238E27FC236}">
                <a16:creationId xmlns:a16="http://schemas.microsoft.com/office/drawing/2014/main" id="{95C6115C-8E5A-04A2-85F6-65050223A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62E02-A041-8C34-A734-2445E61BE675}"/>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206049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BB34-100D-B016-E20C-F99195B09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F3F114-639D-2709-CA4E-293AE11C9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18C9BE-F8D4-178C-FDDC-C91103BBFE88}"/>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5" name="Footer Placeholder 4">
            <a:extLst>
              <a:ext uri="{FF2B5EF4-FFF2-40B4-BE49-F238E27FC236}">
                <a16:creationId xmlns:a16="http://schemas.microsoft.com/office/drawing/2014/main" id="{B0766A10-A5D0-DA64-93D9-1972BEEC12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55D1FE-8B18-5F36-7349-6E7589CFA9E2}"/>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310332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2141-C0C7-45B3-5EE6-0D47F952D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D9AE2-8D25-D9B9-6B62-05C040284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ECFF36-B192-5CBF-E784-668509F02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BD0994-2301-1D21-487F-6CC77FCF220A}"/>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6" name="Footer Placeholder 5">
            <a:extLst>
              <a:ext uri="{FF2B5EF4-FFF2-40B4-BE49-F238E27FC236}">
                <a16:creationId xmlns:a16="http://schemas.microsoft.com/office/drawing/2014/main" id="{8D284A0B-A9A6-B576-5B0B-86C02FE7AE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30774-0789-CF78-236D-F0A22D96BE96}"/>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244164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5B30-C4E6-B6D9-1070-7B72E25710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D8EA21-3565-9D9D-20FF-A658A1C6B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5B6FD-8B98-CF44-EB68-3183C2C5E1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0A1D63-33F9-4CBE-3EBD-CB7B97920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AFA00-F4A5-9D8B-139F-45994EF1AF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8D2CD1-C50C-4CBF-AFC2-EFD22F68165F}"/>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8" name="Footer Placeholder 7">
            <a:extLst>
              <a:ext uri="{FF2B5EF4-FFF2-40B4-BE49-F238E27FC236}">
                <a16:creationId xmlns:a16="http://schemas.microsoft.com/office/drawing/2014/main" id="{B6482F1F-30A2-60F1-8ED4-C93FC11678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1EB38-4E42-4303-5D10-C67FE022F43C}"/>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80815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F188-CA1C-0454-DF16-E771053026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BA1E76-E866-0E46-9F06-747621838D08}"/>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4" name="Footer Placeholder 3">
            <a:extLst>
              <a:ext uri="{FF2B5EF4-FFF2-40B4-BE49-F238E27FC236}">
                <a16:creationId xmlns:a16="http://schemas.microsoft.com/office/drawing/2014/main" id="{5FFAC478-E922-EE52-9344-6E61081ACC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8A5686-A62A-E326-81C5-891AE26AE0AB}"/>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3984185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97FFEC-70FA-33F9-8256-9AA690E84429}"/>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3" name="Footer Placeholder 2">
            <a:extLst>
              <a:ext uri="{FF2B5EF4-FFF2-40B4-BE49-F238E27FC236}">
                <a16:creationId xmlns:a16="http://schemas.microsoft.com/office/drawing/2014/main" id="{AA93EEF2-2EB7-3D64-FEBF-8FC8FF2B2F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770A28-40DD-2D1D-6E58-A249E3239301}"/>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172856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0661-2884-DD9F-660C-59ED8481E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717AAC-5904-8EEE-2A6D-414B73F972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E13C9F-8346-C148-383C-B2BE31217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83008-DE4C-2483-4BB7-4D28BF29C669}"/>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6" name="Footer Placeholder 5">
            <a:extLst>
              <a:ext uri="{FF2B5EF4-FFF2-40B4-BE49-F238E27FC236}">
                <a16:creationId xmlns:a16="http://schemas.microsoft.com/office/drawing/2014/main" id="{327D8749-076A-C1FB-6E86-26632322C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694A8A-FA72-C77A-D737-E1AEF8C098E5}"/>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2017001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6EE11-52E2-21E8-90AD-7A0D244CB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DCF3B6-55B1-D078-2A47-6B5AAF7AA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C33405-EB29-3E3D-6708-548E6AFA9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534F7-C607-8AE1-F1DD-DBE63DDE9029}"/>
              </a:ext>
            </a:extLst>
          </p:cNvPr>
          <p:cNvSpPr>
            <a:spLocks noGrp="1"/>
          </p:cNvSpPr>
          <p:nvPr>
            <p:ph type="dt" sz="half" idx="10"/>
          </p:nvPr>
        </p:nvSpPr>
        <p:spPr/>
        <p:txBody>
          <a:bodyPr/>
          <a:lstStyle/>
          <a:p>
            <a:fld id="{608A7DAD-6040-427C-9D3D-47A1E527C996}" type="datetimeFigureOut">
              <a:rPr lang="en-US" smtClean="0"/>
              <a:t>6/2/2022</a:t>
            </a:fld>
            <a:endParaRPr lang="en-US"/>
          </a:p>
        </p:txBody>
      </p:sp>
      <p:sp>
        <p:nvSpPr>
          <p:cNvPr id="6" name="Footer Placeholder 5">
            <a:extLst>
              <a:ext uri="{FF2B5EF4-FFF2-40B4-BE49-F238E27FC236}">
                <a16:creationId xmlns:a16="http://schemas.microsoft.com/office/drawing/2014/main" id="{D0678FA3-212D-8068-3C63-9BCB69136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E2983-97B6-222A-F295-DD4E3798F108}"/>
              </a:ext>
            </a:extLst>
          </p:cNvPr>
          <p:cNvSpPr>
            <a:spLocks noGrp="1"/>
          </p:cNvSpPr>
          <p:nvPr>
            <p:ph type="sldNum" sz="quarter" idx="12"/>
          </p:nvPr>
        </p:nvSpPr>
        <p:spPr/>
        <p:txBody>
          <a:bodyPr/>
          <a:lstStyle/>
          <a:p>
            <a:fld id="{733BA324-97E5-43B6-BAE5-1B3C3C176185}" type="slidenum">
              <a:rPr lang="en-US" smtClean="0"/>
              <a:t>‹#›</a:t>
            </a:fld>
            <a:endParaRPr lang="en-US"/>
          </a:p>
        </p:txBody>
      </p:sp>
    </p:spTree>
    <p:extLst>
      <p:ext uri="{BB962C8B-B14F-4D97-AF65-F5344CB8AC3E}">
        <p14:creationId xmlns:p14="http://schemas.microsoft.com/office/powerpoint/2010/main" val="148884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BEC62-4D43-5F23-3191-C59FCC345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4AA08E-DDA3-3A6E-4762-E01914A3B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552FF-4306-9D95-E278-4C3E3B620D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A7DAD-6040-427C-9D3D-47A1E527C996}" type="datetimeFigureOut">
              <a:rPr lang="en-US" smtClean="0"/>
              <a:t>6/2/2022</a:t>
            </a:fld>
            <a:endParaRPr lang="en-US"/>
          </a:p>
        </p:txBody>
      </p:sp>
      <p:sp>
        <p:nvSpPr>
          <p:cNvPr id="5" name="Footer Placeholder 4">
            <a:extLst>
              <a:ext uri="{FF2B5EF4-FFF2-40B4-BE49-F238E27FC236}">
                <a16:creationId xmlns:a16="http://schemas.microsoft.com/office/drawing/2014/main" id="{F0F1B9CB-9737-957A-C1FB-50F375346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F28985-3F03-4AC6-FE61-7C448B7195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BA324-97E5-43B6-BAE5-1B3C3C176185}" type="slidenum">
              <a:rPr lang="en-US" smtClean="0"/>
              <a:t>‹#›</a:t>
            </a:fld>
            <a:endParaRPr lang="en-US"/>
          </a:p>
        </p:txBody>
      </p:sp>
    </p:spTree>
    <p:extLst>
      <p:ext uri="{BB962C8B-B14F-4D97-AF65-F5344CB8AC3E}">
        <p14:creationId xmlns:p14="http://schemas.microsoft.com/office/powerpoint/2010/main" val="3826325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63.jpg"/><Relationship Id="rId3" Type="http://schemas.openxmlformats.org/officeDocument/2006/relationships/tags" Target="../tags/tag91.xml"/><Relationship Id="rId7" Type="http://schemas.openxmlformats.org/officeDocument/2006/relationships/image" Target="../media/image62.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35.png"/><Relationship Id="rId5" Type="http://schemas.openxmlformats.org/officeDocument/2006/relationships/image" Target="../media/image61.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94.xml"/><Relationship Id="rId7" Type="http://schemas.openxmlformats.org/officeDocument/2006/relationships/image" Target="../media/image65.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64.png"/><Relationship Id="rId5" Type="http://schemas.openxmlformats.org/officeDocument/2006/relationships/slideLayout" Target="../slideLayouts/slideLayout7.xml"/><Relationship Id="rId4" Type="http://schemas.openxmlformats.org/officeDocument/2006/relationships/tags" Target="../tags/tag95.xml"/><Relationship Id="rId9" Type="http://schemas.openxmlformats.org/officeDocument/2006/relationships/image" Target="../media/image67.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72.png"/><Relationship Id="rId3" Type="http://schemas.openxmlformats.org/officeDocument/2006/relationships/tags" Target="../tags/tag98.xml"/><Relationship Id="rId7" Type="http://schemas.openxmlformats.org/officeDocument/2006/relationships/tags" Target="../tags/tag102.xml"/><Relationship Id="rId12" Type="http://schemas.openxmlformats.org/officeDocument/2006/relationships/image" Target="../media/image71.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image" Target="../media/image70.png"/><Relationship Id="rId5" Type="http://schemas.openxmlformats.org/officeDocument/2006/relationships/tags" Target="../tags/tag100.xml"/><Relationship Id="rId10" Type="http://schemas.openxmlformats.org/officeDocument/2006/relationships/image" Target="../media/image69.png"/><Relationship Id="rId4" Type="http://schemas.openxmlformats.org/officeDocument/2006/relationships/tags" Target="../tags/tag99.xml"/><Relationship Id="rId9" Type="http://schemas.openxmlformats.org/officeDocument/2006/relationships/image" Target="../media/image68.png"/><Relationship Id="rId14" Type="http://schemas.openxmlformats.org/officeDocument/2006/relationships/image" Target="../media/image73.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13" Type="http://schemas.openxmlformats.org/officeDocument/2006/relationships/image" Target="../media/image72.png"/><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image" Target="../media/image71.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image" Target="../media/image70.png"/><Relationship Id="rId5" Type="http://schemas.openxmlformats.org/officeDocument/2006/relationships/tags" Target="../tags/tag107.xml"/><Relationship Id="rId10" Type="http://schemas.openxmlformats.org/officeDocument/2006/relationships/image" Target="../media/image73.png"/><Relationship Id="rId4" Type="http://schemas.openxmlformats.org/officeDocument/2006/relationships/tags" Target="../tags/tag106.xml"/><Relationship Id="rId9" Type="http://schemas.openxmlformats.org/officeDocument/2006/relationships/image" Target="../media/image69.png"/><Relationship Id="rId14" Type="http://schemas.openxmlformats.org/officeDocument/2006/relationships/image" Target="../media/image74.png"/></Relationships>
</file>

<file path=ppt/slides/_rels/slide14.xml.rels><?xml version="1.0" encoding="UTF-8" standalone="yes"?>
<Relationships xmlns="http://schemas.openxmlformats.org/package/2006/relationships"><Relationship Id="rId8" Type="http://schemas.openxmlformats.org/officeDocument/2006/relationships/tags" Target="../tags/tag117.xml"/><Relationship Id="rId13" Type="http://schemas.openxmlformats.org/officeDocument/2006/relationships/image" Target="../media/image78.png"/><Relationship Id="rId3" Type="http://schemas.openxmlformats.org/officeDocument/2006/relationships/tags" Target="../tags/tag112.xml"/><Relationship Id="rId7" Type="http://schemas.openxmlformats.org/officeDocument/2006/relationships/tags" Target="../tags/tag116.xml"/><Relationship Id="rId12" Type="http://schemas.openxmlformats.org/officeDocument/2006/relationships/image" Target="../media/image77.png"/><Relationship Id="rId17" Type="http://schemas.openxmlformats.org/officeDocument/2006/relationships/image" Target="../media/image72.png"/><Relationship Id="rId2" Type="http://schemas.openxmlformats.org/officeDocument/2006/relationships/tags" Target="../tags/tag111.xml"/><Relationship Id="rId16" Type="http://schemas.openxmlformats.org/officeDocument/2006/relationships/image" Target="../media/image80.png"/><Relationship Id="rId1" Type="http://schemas.openxmlformats.org/officeDocument/2006/relationships/tags" Target="../tags/tag110.xml"/><Relationship Id="rId6" Type="http://schemas.openxmlformats.org/officeDocument/2006/relationships/tags" Target="../tags/tag115.xml"/><Relationship Id="rId11" Type="http://schemas.openxmlformats.org/officeDocument/2006/relationships/image" Target="../media/image76.png"/><Relationship Id="rId5" Type="http://schemas.openxmlformats.org/officeDocument/2006/relationships/tags" Target="../tags/tag114.xml"/><Relationship Id="rId15" Type="http://schemas.openxmlformats.org/officeDocument/2006/relationships/image" Target="../media/image35.png"/><Relationship Id="rId10" Type="http://schemas.openxmlformats.org/officeDocument/2006/relationships/image" Target="../media/image75.png"/><Relationship Id="rId4" Type="http://schemas.openxmlformats.org/officeDocument/2006/relationships/tags" Target="../tags/tag113.xml"/><Relationship Id="rId9" Type="http://schemas.openxmlformats.org/officeDocument/2006/relationships/slideLayout" Target="../slideLayouts/slideLayout7.xml"/><Relationship Id="rId14" Type="http://schemas.openxmlformats.org/officeDocument/2006/relationships/image" Target="../media/image79.png"/></Relationships>
</file>

<file path=ppt/slides/_rels/slide1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tags" Target="../tags/tag120.xml"/><Relationship Id="rId7" Type="http://schemas.openxmlformats.org/officeDocument/2006/relationships/image" Target="../media/image82.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81.jpg"/><Relationship Id="rId5" Type="http://schemas.openxmlformats.org/officeDocument/2006/relationships/image" Target="../media/image35.png"/><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tags" Target="../tags/tag133.xml"/><Relationship Id="rId18" Type="http://schemas.openxmlformats.org/officeDocument/2006/relationships/tags" Target="../tags/tag138.xml"/><Relationship Id="rId26" Type="http://schemas.openxmlformats.org/officeDocument/2006/relationships/tags" Target="../tags/tag146.xml"/><Relationship Id="rId39" Type="http://schemas.openxmlformats.org/officeDocument/2006/relationships/tags" Target="../tags/tag159.xml"/><Relationship Id="rId21" Type="http://schemas.openxmlformats.org/officeDocument/2006/relationships/tags" Target="../tags/tag141.xml"/><Relationship Id="rId34" Type="http://schemas.openxmlformats.org/officeDocument/2006/relationships/tags" Target="../tags/tag154.xml"/><Relationship Id="rId42" Type="http://schemas.openxmlformats.org/officeDocument/2006/relationships/tags" Target="../tags/tag162.xml"/><Relationship Id="rId47" Type="http://schemas.openxmlformats.org/officeDocument/2006/relationships/image" Target="../media/image39.png"/><Relationship Id="rId50" Type="http://schemas.openxmlformats.org/officeDocument/2006/relationships/image" Target="../media/image41.png"/><Relationship Id="rId55" Type="http://schemas.openxmlformats.org/officeDocument/2006/relationships/image" Target="../media/image11.png"/><Relationship Id="rId7" Type="http://schemas.openxmlformats.org/officeDocument/2006/relationships/tags" Target="../tags/tag127.xml"/><Relationship Id="rId2" Type="http://schemas.openxmlformats.org/officeDocument/2006/relationships/tags" Target="../tags/tag122.xml"/><Relationship Id="rId16" Type="http://schemas.openxmlformats.org/officeDocument/2006/relationships/tags" Target="../tags/tag136.xml"/><Relationship Id="rId20" Type="http://schemas.openxmlformats.org/officeDocument/2006/relationships/tags" Target="../tags/tag140.xml"/><Relationship Id="rId29" Type="http://schemas.openxmlformats.org/officeDocument/2006/relationships/tags" Target="../tags/tag149.xml"/><Relationship Id="rId41" Type="http://schemas.openxmlformats.org/officeDocument/2006/relationships/tags" Target="../tags/tag161.xml"/><Relationship Id="rId54" Type="http://schemas.openxmlformats.org/officeDocument/2006/relationships/image" Target="../media/image10.png"/><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24" Type="http://schemas.openxmlformats.org/officeDocument/2006/relationships/tags" Target="../tags/tag144.xml"/><Relationship Id="rId32" Type="http://schemas.openxmlformats.org/officeDocument/2006/relationships/tags" Target="../tags/tag152.xml"/><Relationship Id="rId37" Type="http://schemas.openxmlformats.org/officeDocument/2006/relationships/tags" Target="../tags/tag157.xml"/><Relationship Id="rId40" Type="http://schemas.openxmlformats.org/officeDocument/2006/relationships/tags" Target="../tags/tag160.xml"/><Relationship Id="rId45" Type="http://schemas.openxmlformats.org/officeDocument/2006/relationships/image" Target="../media/image84.png"/><Relationship Id="rId53" Type="http://schemas.openxmlformats.org/officeDocument/2006/relationships/image" Target="../media/image44.png"/><Relationship Id="rId58" Type="http://schemas.openxmlformats.org/officeDocument/2006/relationships/image" Target="../media/image47.png"/><Relationship Id="rId5" Type="http://schemas.openxmlformats.org/officeDocument/2006/relationships/tags" Target="../tags/tag125.xml"/><Relationship Id="rId15" Type="http://schemas.openxmlformats.org/officeDocument/2006/relationships/tags" Target="../tags/tag135.xml"/><Relationship Id="rId23" Type="http://schemas.openxmlformats.org/officeDocument/2006/relationships/tags" Target="../tags/tag143.xml"/><Relationship Id="rId28" Type="http://schemas.openxmlformats.org/officeDocument/2006/relationships/tags" Target="../tags/tag148.xml"/><Relationship Id="rId36" Type="http://schemas.openxmlformats.org/officeDocument/2006/relationships/tags" Target="../tags/tag156.xml"/><Relationship Id="rId49" Type="http://schemas.openxmlformats.org/officeDocument/2006/relationships/image" Target="../media/image40.png"/><Relationship Id="rId57" Type="http://schemas.openxmlformats.org/officeDocument/2006/relationships/image" Target="../media/image46.png"/><Relationship Id="rId61" Type="http://schemas.openxmlformats.org/officeDocument/2006/relationships/image" Target="../media/image50.png"/><Relationship Id="rId10" Type="http://schemas.openxmlformats.org/officeDocument/2006/relationships/tags" Target="../tags/tag130.xml"/><Relationship Id="rId19" Type="http://schemas.openxmlformats.org/officeDocument/2006/relationships/tags" Target="../tags/tag139.xml"/><Relationship Id="rId31" Type="http://schemas.openxmlformats.org/officeDocument/2006/relationships/tags" Target="../tags/tag151.xml"/><Relationship Id="rId44" Type="http://schemas.openxmlformats.org/officeDocument/2006/relationships/slideLayout" Target="../slideLayouts/slideLayout7.xml"/><Relationship Id="rId52" Type="http://schemas.openxmlformats.org/officeDocument/2006/relationships/image" Target="../media/image43.png"/><Relationship Id="rId60" Type="http://schemas.openxmlformats.org/officeDocument/2006/relationships/image" Target="../media/image49.png"/><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 Id="rId22" Type="http://schemas.openxmlformats.org/officeDocument/2006/relationships/tags" Target="../tags/tag142.xml"/><Relationship Id="rId27" Type="http://schemas.openxmlformats.org/officeDocument/2006/relationships/tags" Target="../tags/tag147.xml"/><Relationship Id="rId30" Type="http://schemas.openxmlformats.org/officeDocument/2006/relationships/tags" Target="../tags/tag150.xml"/><Relationship Id="rId35" Type="http://schemas.openxmlformats.org/officeDocument/2006/relationships/tags" Target="../tags/tag155.xml"/><Relationship Id="rId43" Type="http://schemas.openxmlformats.org/officeDocument/2006/relationships/tags" Target="../tags/tag163.xml"/><Relationship Id="rId48" Type="http://schemas.openxmlformats.org/officeDocument/2006/relationships/image" Target="../media/image9.png"/><Relationship Id="rId56" Type="http://schemas.openxmlformats.org/officeDocument/2006/relationships/image" Target="../media/image45.png"/><Relationship Id="rId8" Type="http://schemas.openxmlformats.org/officeDocument/2006/relationships/tags" Target="../tags/tag128.xml"/><Relationship Id="rId51" Type="http://schemas.openxmlformats.org/officeDocument/2006/relationships/image" Target="../media/image42.png"/><Relationship Id="rId3" Type="http://schemas.openxmlformats.org/officeDocument/2006/relationships/tags" Target="../tags/tag123.xml"/><Relationship Id="rId12" Type="http://schemas.openxmlformats.org/officeDocument/2006/relationships/tags" Target="../tags/tag132.xml"/><Relationship Id="rId17" Type="http://schemas.openxmlformats.org/officeDocument/2006/relationships/tags" Target="../tags/tag137.xml"/><Relationship Id="rId25" Type="http://schemas.openxmlformats.org/officeDocument/2006/relationships/tags" Target="../tags/tag145.xml"/><Relationship Id="rId33" Type="http://schemas.openxmlformats.org/officeDocument/2006/relationships/tags" Target="../tags/tag153.xml"/><Relationship Id="rId38" Type="http://schemas.openxmlformats.org/officeDocument/2006/relationships/tags" Target="../tags/tag158.xml"/><Relationship Id="rId46" Type="http://schemas.openxmlformats.org/officeDocument/2006/relationships/image" Target="../media/image85.png"/><Relationship Id="rId59" Type="http://schemas.openxmlformats.org/officeDocument/2006/relationships/image" Target="../media/image48.png"/></Relationships>
</file>

<file path=ppt/slides/_rels/slide17.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tags" Target="../tags/tag166.xml"/><Relationship Id="rId7" Type="http://schemas.openxmlformats.org/officeDocument/2006/relationships/image" Target="../media/image87.jpg"/><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35.png"/><Relationship Id="rId5" Type="http://schemas.openxmlformats.org/officeDocument/2006/relationships/image" Target="../media/image86.png"/><Relationship Id="rId4"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tags" Target="../tags/tag169.xml"/><Relationship Id="rId7" Type="http://schemas.openxmlformats.org/officeDocument/2006/relationships/image" Target="../media/image35.png"/><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image" Target="../media/image89.png"/><Relationship Id="rId5" Type="http://schemas.openxmlformats.org/officeDocument/2006/relationships/image" Target="../media/image86.png"/><Relationship Id="rId4"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slideLayout" Target="../slideLayouts/slideLayout7.xml"/><Relationship Id="rId7" Type="http://schemas.openxmlformats.org/officeDocument/2006/relationships/image" Target="../media/image92.jpg"/><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hyperlink" Target="mailto:somanakuttan@unm.edu" TargetMode="External"/><Relationship Id="rId5" Type="http://schemas.openxmlformats.org/officeDocument/2006/relationships/image" Target="../media/image91.jpeg"/><Relationship Id="rId4" Type="http://schemas.openxmlformats.org/officeDocument/2006/relationships/image" Target="../media/image90.jpeg"/><Relationship Id="rId9" Type="http://schemas.openxmlformats.org/officeDocument/2006/relationships/image" Target="../media/image9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tags" Target="../tags/tag3.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tags" Target="../tags/tag5.xml"/><Relationship Id="rId10" Type="http://schemas.openxmlformats.org/officeDocument/2006/relationships/image" Target="../media/image10.png"/><Relationship Id="rId4" Type="http://schemas.openxmlformats.org/officeDocument/2006/relationships/tags" Target="../tags/tag4.xml"/><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tags" Target="../tags/tag8.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tags" Target="../tags/tag10.xml"/><Relationship Id="rId10" Type="http://schemas.openxmlformats.org/officeDocument/2006/relationships/image" Target="../media/image10.png"/><Relationship Id="rId4" Type="http://schemas.openxmlformats.org/officeDocument/2006/relationships/tags" Target="../tags/tag9.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tags" Target="../tags/tag13.xm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11" Type="http://schemas.openxmlformats.org/officeDocument/2006/relationships/image" Target="../media/image11.png"/><Relationship Id="rId5" Type="http://schemas.openxmlformats.org/officeDocument/2006/relationships/tags" Target="../tags/tag15.xml"/><Relationship Id="rId10" Type="http://schemas.openxmlformats.org/officeDocument/2006/relationships/image" Target="../media/image10.png"/><Relationship Id="rId4" Type="http://schemas.openxmlformats.org/officeDocument/2006/relationships/tags" Target="../tags/tag14.xml"/><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8.xml"/><Relationship Id="rId7" Type="http://schemas.openxmlformats.org/officeDocument/2006/relationships/image" Target="../media/image15.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4.jpeg"/><Relationship Id="rId5" Type="http://schemas.openxmlformats.org/officeDocument/2006/relationships/slideLayout" Target="../slideLayouts/slideLayout7.xml"/><Relationship Id="rId4" Type="http://schemas.openxmlformats.org/officeDocument/2006/relationships/tags" Target="../tags/tag19.xml"/><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gif"/><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22.emf"/><Relationship Id="rId26" Type="http://schemas.openxmlformats.org/officeDocument/2006/relationships/image" Target="../media/image30.emf"/><Relationship Id="rId3" Type="http://schemas.openxmlformats.org/officeDocument/2006/relationships/tags" Target="../tags/tag24.xml"/><Relationship Id="rId21" Type="http://schemas.openxmlformats.org/officeDocument/2006/relationships/image" Target="../media/image25.png"/><Relationship Id="rId34" Type="http://schemas.openxmlformats.org/officeDocument/2006/relationships/image" Target="../media/image37.png"/><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image" Target="../media/image21.emf"/><Relationship Id="rId25" Type="http://schemas.openxmlformats.org/officeDocument/2006/relationships/image" Target="../media/image29.emf"/><Relationship Id="rId33" Type="http://schemas.openxmlformats.org/officeDocument/2006/relationships/image" Target="../media/image36.png"/><Relationship Id="rId2" Type="http://schemas.openxmlformats.org/officeDocument/2006/relationships/tags" Target="../tags/tag23.xml"/><Relationship Id="rId16" Type="http://schemas.openxmlformats.org/officeDocument/2006/relationships/notesSlide" Target="../notesSlides/notesSlide2.xml"/><Relationship Id="rId20" Type="http://schemas.openxmlformats.org/officeDocument/2006/relationships/image" Target="../media/image24.emf"/><Relationship Id="rId29" Type="http://schemas.openxmlformats.org/officeDocument/2006/relationships/image" Target="../media/image10.png"/><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tags" Target="../tags/tag32.xml"/><Relationship Id="rId24" Type="http://schemas.openxmlformats.org/officeDocument/2006/relationships/image" Target="../media/image28.emf"/><Relationship Id="rId32" Type="http://schemas.openxmlformats.org/officeDocument/2006/relationships/image" Target="../media/image35.png"/><Relationship Id="rId5" Type="http://schemas.openxmlformats.org/officeDocument/2006/relationships/tags" Target="../tags/tag26.xml"/><Relationship Id="rId15" Type="http://schemas.openxmlformats.org/officeDocument/2006/relationships/slideLayout" Target="../slideLayouts/slideLayout6.xml"/><Relationship Id="rId23" Type="http://schemas.openxmlformats.org/officeDocument/2006/relationships/image" Target="../media/image27.emf"/><Relationship Id="rId28" Type="http://schemas.openxmlformats.org/officeDocument/2006/relationships/image" Target="../media/image32.png"/><Relationship Id="rId10" Type="http://schemas.openxmlformats.org/officeDocument/2006/relationships/tags" Target="../tags/tag31.xml"/><Relationship Id="rId19" Type="http://schemas.openxmlformats.org/officeDocument/2006/relationships/image" Target="../media/image23.emf"/><Relationship Id="rId31" Type="http://schemas.openxmlformats.org/officeDocument/2006/relationships/image" Target="../media/image34.png"/><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3.png"/><Relationship Id="rId35" Type="http://schemas.openxmlformats.org/officeDocument/2006/relationships/image" Target="../media/image38.png"/></Relationships>
</file>

<file path=ppt/slides/_rels/slide8.xml.rels><?xml version="1.0" encoding="UTF-8" standalone="yes"?>
<Relationships xmlns="http://schemas.openxmlformats.org/package/2006/relationships"><Relationship Id="rId13" Type="http://schemas.openxmlformats.org/officeDocument/2006/relationships/tags" Target="../tags/tag48.xml"/><Relationship Id="rId18" Type="http://schemas.openxmlformats.org/officeDocument/2006/relationships/tags" Target="../tags/tag53.xml"/><Relationship Id="rId26" Type="http://schemas.openxmlformats.org/officeDocument/2006/relationships/tags" Target="../tags/tag61.xml"/><Relationship Id="rId39" Type="http://schemas.openxmlformats.org/officeDocument/2006/relationships/tags" Target="../tags/tag74.xml"/><Relationship Id="rId21" Type="http://schemas.openxmlformats.org/officeDocument/2006/relationships/tags" Target="../tags/tag56.xml"/><Relationship Id="rId34" Type="http://schemas.openxmlformats.org/officeDocument/2006/relationships/tags" Target="../tags/tag69.xml"/><Relationship Id="rId42" Type="http://schemas.openxmlformats.org/officeDocument/2006/relationships/slideLayout" Target="../slideLayouts/slideLayout6.xml"/><Relationship Id="rId47" Type="http://schemas.openxmlformats.org/officeDocument/2006/relationships/image" Target="../media/image40.png"/><Relationship Id="rId50" Type="http://schemas.openxmlformats.org/officeDocument/2006/relationships/image" Target="../media/image43.png"/><Relationship Id="rId55" Type="http://schemas.openxmlformats.org/officeDocument/2006/relationships/image" Target="../media/image46.png"/><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5" Type="http://schemas.openxmlformats.org/officeDocument/2006/relationships/tags" Target="../tags/tag60.xml"/><Relationship Id="rId33" Type="http://schemas.openxmlformats.org/officeDocument/2006/relationships/tags" Target="../tags/tag68.xml"/><Relationship Id="rId38" Type="http://schemas.openxmlformats.org/officeDocument/2006/relationships/tags" Target="../tags/tag73.xml"/><Relationship Id="rId46" Type="http://schemas.openxmlformats.org/officeDocument/2006/relationships/image" Target="../media/image9.png"/><Relationship Id="rId59" Type="http://schemas.openxmlformats.org/officeDocument/2006/relationships/image" Target="../media/image50.png"/><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tags" Target="../tags/tag55.xml"/><Relationship Id="rId29" Type="http://schemas.openxmlformats.org/officeDocument/2006/relationships/tags" Target="../tags/tag64.xml"/><Relationship Id="rId41" Type="http://schemas.openxmlformats.org/officeDocument/2006/relationships/tags" Target="../tags/tag76.xml"/><Relationship Id="rId54" Type="http://schemas.openxmlformats.org/officeDocument/2006/relationships/image" Target="../media/image45.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24" Type="http://schemas.openxmlformats.org/officeDocument/2006/relationships/tags" Target="../tags/tag59.xml"/><Relationship Id="rId32" Type="http://schemas.openxmlformats.org/officeDocument/2006/relationships/tags" Target="../tags/tag67.xml"/><Relationship Id="rId37" Type="http://schemas.openxmlformats.org/officeDocument/2006/relationships/tags" Target="../tags/tag72.xml"/><Relationship Id="rId40" Type="http://schemas.openxmlformats.org/officeDocument/2006/relationships/tags" Target="../tags/tag75.xml"/><Relationship Id="rId45" Type="http://schemas.openxmlformats.org/officeDocument/2006/relationships/image" Target="../media/image39.png"/><Relationship Id="rId53" Type="http://schemas.openxmlformats.org/officeDocument/2006/relationships/image" Target="../media/image11.png"/><Relationship Id="rId58" Type="http://schemas.openxmlformats.org/officeDocument/2006/relationships/image" Target="../media/image49.png"/><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tags" Target="../tags/tag58.xml"/><Relationship Id="rId28" Type="http://schemas.openxmlformats.org/officeDocument/2006/relationships/tags" Target="../tags/tag63.xml"/><Relationship Id="rId36" Type="http://schemas.openxmlformats.org/officeDocument/2006/relationships/tags" Target="../tags/tag71.xml"/><Relationship Id="rId49" Type="http://schemas.openxmlformats.org/officeDocument/2006/relationships/image" Target="../media/image42.png"/><Relationship Id="rId57" Type="http://schemas.openxmlformats.org/officeDocument/2006/relationships/image" Target="../media/image48.png"/><Relationship Id="rId10" Type="http://schemas.openxmlformats.org/officeDocument/2006/relationships/tags" Target="../tags/tag45.xml"/><Relationship Id="rId19" Type="http://schemas.openxmlformats.org/officeDocument/2006/relationships/tags" Target="../tags/tag54.xml"/><Relationship Id="rId31" Type="http://schemas.openxmlformats.org/officeDocument/2006/relationships/tags" Target="../tags/tag66.xml"/><Relationship Id="rId44" Type="http://schemas.openxmlformats.org/officeDocument/2006/relationships/image" Target="../media/image35.png"/><Relationship Id="rId52" Type="http://schemas.openxmlformats.org/officeDocument/2006/relationships/image" Target="../media/image10.png"/><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tags" Target="../tags/tag57.xml"/><Relationship Id="rId27" Type="http://schemas.openxmlformats.org/officeDocument/2006/relationships/tags" Target="../tags/tag62.xml"/><Relationship Id="rId30" Type="http://schemas.openxmlformats.org/officeDocument/2006/relationships/tags" Target="../tags/tag65.xml"/><Relationship Id="rId35" Type="http://schemas.openxmlformats.org/officeDocument/2006/relationships/tags" Target="../tags/tag70.xml"/><Relationship Id="rId43" Type="http://schemas.openxmlformats.org/officeDocument/2006/relationships/notesSlide" Target="../notesSlides/notesSlide3.xml"/><Relationship Id="rId48" Type="http://schemas.openxmlformats.org/officeDocument/2006/relationships/image" Target="../media/image41.png"/><Relationship Id="rId56" Type="http://schemas.openxmlformats.org/officeDocument/2006/relationships/image" Target="../media/image47.png"/><Relationship Id="rId8" Type="http://schemas.openxmlformats.org/officeDocument/2006/relationships/tags" Target="../tags/tag43.xml"/><Relationship Id="rId51" Type="http://schemas.openxmlformats.org/officeDocument/2006/relationships/image" Target="../media/image44.png"/><Relationship Id="rId3" Type="http://schemas.openxmlformats.org/officeDocument/2006/relationships/tags" Target="../tags/tag38.xml"/></Relationships>
</file>

<file path=ppt/slides/_rels/slide9.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slideLayout" Target="../slideLayouts/slideLayout6.xml"/><Relationship Id="rId18" Type="http://schemas.openxmlformats.org/officeDocument/2006/relationships/image" Target="../media/image54.png"/><Relationship Id="rId26" Type="http://schemas.openxmlformats.org/officeDocument/2006/relationships/image" Target="../media/image35.png"/><Relationship Id="rId3" Type="http://schemas.openxmlformats.org/officeDocument/2006/relationships/tags" Target="../tags/tag79.xml"/><Relationship Id="rId21" Type="http://schemas.openxmlformats.org/officeDocument/2006/relationships/image" Target="../media/image57.png"/><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image" Target="../media/image53.png"/><Relationship Id="rId25" Type="http://schemas.openxmlformats.org/officeDocument/2006/relationships/image" Target="../media/image61.png"/><Relationship Id="rId2" Type="http://schemas.openxmlformats.org/officeDocument/2006/relationships/tags" Target="../tags/tag78.xml"/><Relationship Id="rId16" Type="http://schemas.openxmlformats.org/officeDocument/2006/relationships/image" Target="../media/image52.png"/><Relationship Id="rId20" Type="http://schemas.openxmlformats.org/officeDocument/2006/relationships/image" Target="../media/image56.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image" Target="../media/image60.png"/><Relationship Id="rId5" Type="http://schemas.openxmlformats.org/officeDocument/2006/relationships/tags" Target="../tags/tag81.xml"/><Relationship Id="rId15" Type="http://schemas.openxmlformats.org/officeDocument/2006/relationships/image" Target="../media/image51.png"/><Relationship Id="rId23" Type="http://schemas.openxmlformats.org/officeDocument/2006/relationships/image" Target="../media/image59.png"/><Relationship Id="rId10" Type="http://schemas.openxmlformats.org/officeDocument/2006/relationships/tags" Target="../tags/tag86.xml"/><Relationship Id="rId19" Type="http://schemas.openxmlformats.org/officeDocument/2006/relationships/image" Target="../media/image55.png"/><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notesSlide" Target="../notesSlides/notesSlide4.xml"/><Relationship Id="rId22"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7B734262-B51E-4A88-AA69-37B29CAE676A}"/>
              </a:ext>
            </a:extLst>
          </p:cNvPr>
          <p:cNvSpPr txBox="1">
            <a:spLocks/>
          </p:cNvSpPr>
          <p:nvPr/>
        </p:nvSpPr>
        <p:spPr>
          <a:xfrm>
            <a:off x="2761691" y="2870335"/>
            <a:ext cx="6796217" cy="7743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t>Sivaprasad Omanakuttan(UNM),  </a:t>
            </a:r>
            <a:r>
              <a:rPr lang="en-US" sz="2000" dirty="0"/>
              <a:t>Anupam Mitra(UNM),</a:t>
            </a:r>
          </a:p>
          <a:p>
            <a:r>
              <a:rPr lang="en-US" sz="2000" dirty="0"/>
              <a:t>Michael  J. Martin (LANL),  Ivan Deutsch (UNM)</a:t>
            </a:r>
          </a:p>
          <a:p>
            <a:endParaRPr lang="en-US" dirty="0"/>
          </a:p>
          <a:p>
            <a:endParaRPr lang="en-US" dirty="0"/>
          </a:p>
          <a:p>
            <a:endParaRPr lang="en-US" dirty="0"/>
          </a:p>
          <a:p>
            <a:endParaRPr lang="en-US" dirty="0"/>
          </a:p>
          <a:p>
            <a:endParaRPr lang="en-US" dirty="0"/>
          </a:p>
        </p:txBody>
      </p:sp>
      <p:pic>
        <p:nvPicPr>
          <p:cNvPr id="5" name="Picture 4" descr="Logo&#10;&#10;Description automatically generated">
            <a:extLst>
              <a:ext uri="{FF2B5EF4-FFF2-40B4-BE49-F238E27FC236}">
                <a16:creationId xmlns:a16="http://schemas.microsoft.com/office/drawing/2014/main" id="{220946B7-EBB2-4D89-9DAC-3DAEC7626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767" y="4459326"/>
            <a:ext cx="1691866" cy="1691866"/>
          </a:xfrm>
          <a:prstGeom prst="rect">
            <a:avLst/>
          </a:prstGeom>
        </p:spPr>
      </p:pic>
      <p:sp>
        <p:nvSpPr>
          <p:cNvPr id="6" name="TextBox 5">
            <a:extLst>
              <a:ext uri="{FF2B5EF4-FFF2-40B4-BE49-F238E27FC236}">
                <a16:creationId xmlns:a16="http://schemas.microsoft.com/office/drawing/2014/main" id="{A501AAEB-81B4-419E-950D-0698BF8F0C68}"/>
              </a:ext>
            </a:extLst>
          </p:cNvPr>
          <p:cNvSpPr txBox="1"/>
          <p:nvPr/>
        </p:nvSpPr>
        <p:spPr>
          <a:xfrm flipH="1">
            <a:off x="3484773" y="3748061"/>
            <a:ext cx="4738567" cy="461665"/>
          </a:xfrm>
          <a:prstGeom prst="rect">
            <a:avLst/>
          </a:prstGeom>
          <a:noFill/>
        </p:spPr>
        <p:txBody>
          <a:bodyPr wrap="square" rtlCol="0">
            <a:spAutoFit/>
          </a:bodyPr>
          <a:lstStyle/>
          <a:p>
            <a:r>
              <a:rPr lang="en-US" dirty="0">
                <a:solidFill>
                  <a:srgbClr val="C00000"/>
                </a:solidFill>
              </a:rPr>
              <a:t>         </a:t>
            </a:r>
            <a:r>
              <a:rPr lang="en-US" sz="2400" b="1" i="0" dirty="0">
                <a:solidFill>
                  <a:schemeClr val="accent1"/>
                </a:solidFill>
                <a:effectLst/>
                <a:latin typeface="var(--title-font)"/>
              </a:rPr>
              <a:t>DAMOP</a:t>
            </a:r>
            <a:r>
              <a:rPr lang="en-US" sz="2400" b="0" i="0" dirty="0">
                <a:effectLst/>
                <a:latin typeface="var(--title-font)"/>
              </a:rPr>
              <a:t> </a:t>
            </a:r>
            <a:r>
              <a:rPr lang="en-US" sz="2400" b="1" dirty="0">
                <a:solidFill>
                  <a:schemeClr val="accent1"/>
                </a:solidFill>
              </a:rPr>
              <a:t>2022 (</a:t>
            </a:r>
            <a:r>
              <a:rPr lang="en-US" sz="2400" b="1" dirty="0">
                <a:solidFill>
                  <a:schemeClr val="accent1"/>
                </a:solidFill>
                <a:effectLst/>
              </a:rPr>
              <a:t>May 30-June 3)</a:t>
            </a:r>
            <a:endParaRPr lang="en-US" sz="2400" b="1" dirty="0">
              <a:solidFill>
                <a:schemeClr val="accent1"/>
              </a:solidFill>
            </a:endParaRPr>
          </a:p>
        </p:txBody>
      </p:sp>
      <p:pic>
        <p:nvPicPr>
          <p:cNvPr id="8" name="Picture 7" descr="Diagram&#10;&#10;Description automatically generated">
            <a:extLst>
              <a:ext uri="{FF2B5EF4-FFF2-40B4-BE49-F238E27FC236}">
                <a16:creationId xmlns:a16="http://schemas.microsoft.com/office/drawing/2014/main" id="{BA121712-B3CF-422F-B7BD-69EC1C201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71" y="224547"/>
            <a:ext cx="4516965" cy="2291501"/>
          </a:xfrm>
          <a:prstGeom prst="rect">
            <a:avLst/>
          </a:prstGeom>
        </p:spPr>
      </p:pic>
      <p:sp>
        <p:nvSpPr>
          <p:cNvPr id="9" name="Title 1">
            <a:extLst>
              <a:ext uri="{FF2B5EF4-FFF2-40B4-BE49-F238E27FC236}">
                <a16:creationId xmlns:a16="http://schemas.microsoft.com/office/drawing/2014/main" id="{79C24BD7-908A-4422-815D-E74E843F4CCF}"/>
              </a:ext>
            </a:extLst>
          </p:cNvPr>
          <p:cNvSpPr txBox="1">
            <a:spLocks/>
          </p:cNvSpPr>
          <p:nvPr/>
        </p:nvSpPr>
        <p:spPr>
          <a:xfrm>
            <a:off x="4810351" y="476701"/>
            <a:ext cx="7184408" cy="266568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400" b="1" dirty="0">
                <a:solidFill>
                  <a:schemeClr val="accent1"/>
                </a:solidFill>
              </a:rPr>
              <a:t>Qu</a:t>
            </a:r>
            <a:r>
              <a:rPr lang="en-US" sz="5400" b="1" u="sng" dirty="0">
                <a:solidFill>
                  <a:srgbClr val="C00000"/>
                </a:solidFill>
              </a:rPr>
              <a:t>d</a:t>
            </a:r>
            <a:r>
              <a:rPr lang="en-US" sz="5400" b="1" dirty="0">
                <a:solidFill>
                  <a:schemeClr val="accent1"/>
                </a:solidFill>
              </a:rPr>
              <a:t>it entanglers using quantum optimal control and Rydberg interaction </a:t>
            </a:r>
          </a:p>
          <a:p>
            <a:r>
              <a:rPr lang="en-US" sz="5400" b="1" dirty="0">
                <a:solidFill>
                  <a:schemeClr val="accent1"/>
                </a:solidFill>
              </a:rPr>
              <a:t>on nuclear-spin </a:t>
            </a:r>
          </a:p>
          <a:p>
            <a:endParaRPr lang="en-US" sz="5400" b="1" dirty="0">
              <a:solidFill>
                <a:schemeClr val="accent1"/>
              </a:solidFill>
            </a:endParaRPr>
          </a:p>
        </p:txBody>
      </p:sp>
      <p:pic>
        <p:nvPicPr>
          <p:cNvPr id="11" name="Picture 10" descr="Icon&#10;&#10;Description automatically generated">
            <a:extLst>
              <a:ext uri="{FF2B5EF4-FFF2-40B4-BE49-F238E27FC236}">
                <a16:creationId xmlns:a16="http://schemas.microsoft.com/office/drawing/2014/main" id="{624EE154-1674-4C41-95C9-0C90F375E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9119" y="4814882"/>
            <a:ext cx="1457815" cy="983539"/>
          </a:xfrm>
          <a:prstGeom prst="rect">
            <a:avLst/>
          </a:prstGeom>
        </p:spPr>
      </p:pic>
      <p:pic>
        <p:nvPicPr>
          <p:cNvPr id="12" name="Picture 11" descr="Text&#10;&#10;Description automatically generated">
            <a:extLst>
              <a:ext uri="{FF2B5EF4-FFF2-40B4-BE49-F238E27FC236}">
                <a16:creationId xmlns:a16="http://schemas.microsoft.com/office/drawing/2014/main" id="{B7F75021-63C7-4EC3-8E2E-7C11571258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016" y="4732821"/>
            <a:ext cx="2643526" cy="1147847"/>
          </a:xfrm>
          <a:prstGeom prst="rect">
            <a:avLst/>
          </a:prstGeom>
        </p:spPr>
      </p:pic>
      <p:pic>
        <p:nvPicPr>
          <p:cNvPr id="3" name="Picture 2" descr="Logo, company name&#10;&#10;Description automatically generated">
            <a:extLst>
              <a:ext uri="{FF2B5EF4-FFF2-40B4-BE49-F238E27FC236}">
                <a16:creationId xmlns:a16="http://schemas.microsoft.com/office/drawing/2014/main" id="{D4952B1D-6747-43BF-B607-F7B315B06F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54461" y="4550332"/>
            <a:ext cx="2661908" cy="1285203"/>
          </a:xfrm>
          <a:prstGeom prst="rect">
            <a:avLst/>
          </a:prstGeom>
        </p:spPr>
      </p:pic>
      <p:pic>
        <p:nvPicPr>
          <p:cNvPr id="7" name="Picture 6" descr="Logo&#10;&#10;Description automatically generated">
            <a:extLst>
              <a:ext uri="{FF2B5EF4-FFF2-40B4-BE49-F238E27FC236}">
                <a16:creationId xmlns:a16="http://schemas.microsoft.com/office/drawing/2014/main" id="{C593726C-3989-A839-B2BF-90534ECB94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41734" y="4453908"/>
            <a:ext cx="2406982" cy="1444189"/>
          </a:xfrm>
          <a:prstGeom prst="rect">
            <a:avLst/>
          </a:prstGeom>
        </p:spPr>
      </p:pic>
    </p:spTree>
    <p:extLst>
      <p:ext uri="{BB962C8B-B14F-4D97-AF65-F5344CB8AC3E}">
        <p14:creationId xmlns:p14="http://schemas.microsoft.com/office/powerpoint/2010/main" val="311499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2478B6-A668-4B26-B925-0CE1659FF834}"/>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1"/>
                </a:solidFill>
              </a:rPr>
              <a:t>Understanding the entangling Hamiltonian</a:t>
            </a:r>
          </a:p>
        </p:txBody>
      </p:sp>
      <p:pic>
        <p:nvPicPr>
          <p:cNvPr id="5" name="Picture 4">
            <a:extLst>
              <a:ext uri="{FF2B5EF4-FFF2-40B4-BE49-F238E27FC236}">
                <a16:creationId xmlns:a16="http://schemas.microsoft.com/office/drawing/2014/main" id="{66A66805-7DAC-4C4C-BC2A-D3DB13BE8B32}"/>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913317" y="986940"/>
            <a:ext cx="3115886" cy="758857"/>
          </a:xfrm>
          <a:prstGeom prst="rect">
            <a:avLst/>
          </a:prstGeom>
        </p:spPr>
      </p:pic>
      <p:sp>
        <p:nvSpPr>
          <p:cNvPr id="2" name="Rectangle 1">
            <a:extLst>
              <a:ext uri="{FF2B5EF4-FFF2-40B4-BE49-F238E27FC236}">
                <a16:creationId xmlns:a16="http://schemas.microsoft.com/office/drawing/2014/main" id="{8CFF5ECA-F8A2-4827-87B7-EB101F17279C}"/>
              </a:ext>
            </a:extLst>
          </p:cNvPr>
          <p:cNvSpPr/>
          <p:nvPr/>
        </p:nvSpPr>
        <p:spPr>
          <a:xfrm>
            <a:off x="2887362" y="2273643"/>
            <a:ext cx="580767" cy="38759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3">
            <a:extLst>
              <a:ext uri="{FF2B5EF4-FFF2-40B4-BE49-F238E27FC236}">
                <a16:creationId xmlns:a16="http://schemas.microsoft.com/office/drawing/2014/main" id="{ACD639A5-3A15-47F4-897D-0B25080CCB11}"/>
              </a:ext>
            </a:extLst>
          </p:cNvPr>
          <p:cNvSpPr>
            <a:spLocks noGrp="1"/>
          </p:cNvSpPr>
          <p:nvPr>
            <p:ph type="sldNum" sz="quarter" idx="12"/>
          </p:nvPr>
        </p:nvSpPr>
        <p:spPr>
          <a:xfrm>
            <a:off x="11657571" y="6492875"/>
            <a:ext cx="534429" cy="365125"/>
          </a:xfrm>
        </p:spPr>
        <p:txBody>
          <a:bodyPr/>
          <a:lstStyle/>
          <a:p>
            <a:fld id="{FC23A3D5-9447-8E49-90F8-80544BD9C70E}" type="slidenum">
              <a:rPr lang="en-US" sz="1800" smtClean="0"/>
              <a:t>10</a:t>
            </a:fld>
            <a:endParaRPr lang="en-US" sz="1800" dirty="0"/>
          </a:p>
        </p:txBody>
      </p:sp>
      <p:sp>
        <p:nvSpPr>
          <p:cNvPr id="10" name="Rectangle 9">
            <a:extLst>
              <a:ext uri="{FF2B5EF4-FFF2-40B4-BE49-F238E27FC236}">
                <a16:creationId xmlns:a16="http://schemas.microsoft.com/office/drawing/2014/main" id="{3BD600F5-1172-4A8D-B56A-D703DDEF0AFE}"/>
              </a:ext>
            </a:extLst>
          </p:cNvPr>
          <p:cNvSpPr/>
          <p:nvPr/>
        </p:nvSpPr>
        <p:spPr>
          <a:xfrm>
            <a:off x="3674533" y="867022"/>
            <a:ext cx="3509434" cy="898280"/>
          </a:xfrm>
          <a:prstGeom prst="rect">
            <a:avLst/>
          </a:prstGeom>
          <a:solidFill>
            <a:schemeClr val="accent1">
              <a:alpha val="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A20B2DC-5A89-4C71-BAF0-10F71EFF44C5}"/>
              </a:ext>
            </a:extLst>
          </p:cNvPr>
          <p:cNvSpPr/>
          <p:nvPr/>
        </p:nvSpPr>
        <p:spPr>
          <a:xfrm>
            <a:off x="3107267" y="3433233"/>
            <a:ext cx="342900" cy="1477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88DC5DF-9A91-4D5A-8371-6B464BF73119}"/>
              </a:ext>
            </a:extLst>
          </p:cNvPr>
          <p:cNvSpPr/>
          <p:nvPr/>
        </p:nvSpPr>
        <p:spPr>
          <a:xfrm>
            <a:off x="5067300" y="5906348"/>
            <a:ext cx="855133" cy="3970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0F8E0D3-85FF-43D1-B203-43AE2C1A809D}"/>
              </a:ext>
            </a:extLst>
          </p:cNvPr>
          <p:cNvSpPr/>
          <p:nvPr/>
        </p:nvSpPr>
        <p:spPr>
          <a:xfrm>
            <a:off x="3102597" y="5711623"/>
            <a:ext cx="5093949" cy="5498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7" name="Picture 16">
            <a:extLst>
              <a:ext uri="{FF2B5EF4-FFF2-40B4-BE49-F238E27FC236}">
                <a16:creationId xmlns:a16="http://schemas.microsoft.com/office/drawing/2014/main" id="{A367D320-EEEB-4634-BC4E-A7E05F81BC2E}"/>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323826" y="5821100"/>
            <a:ext cx="4599896" cy="301714"/>
          </a:xfrm>
          <a:prstGeom prst="rect">
            <a:avLst/>
          </a:prstGeom>
        </p:spPr>
      </p:pic>
      <p:pic>
        <p:nvPicPr>
          <p:cNvPr id="20" name="Picture 19">
            <a:extLst>
              <a:ext uri="{FF2B5EF4-FFF2-40B4-BE49-F238E27FC236}">
                <a16:creationId xmlns:a16="http://schemas.microsoft.com/office/drawing/2014/main" id="{9671E6C1-650D-473F-8CBB-77A9C2FA8B2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8043958" y="2818887"/>
            <a:ext cx="3882057" cy="301714"/>
          </a:xfrm>
          <a:prstGeom prst="rect">
            <a:avLst/>
          </a:prstGeom>
        </p:spPr>
      </p:pic>
      <p:pic>
        <p:nvPicPr>
          <p:cNvPr id="8" name="Picture 7" descr="Chart&#10;&#10;Description automatically generated">
            <a:extLst>
              <a:ext uri="{FF2B5EF4-FFF2-40B4-BE49-F238E27FC236}">
                <a16:creationId xmlns:a16="http://schemas.microsoft.com/office/drawing/2014/main" id="{C3D0BA28-F536-3DF9-FB85-F38C51A8B8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50633" y="1841499"/>
            <a:ext cx="4972756" cy="3729567"/>
          </a:xfrm>
          <a:prstGeom prst="rect">
            <a:avLst/>
          </a:prstGeom>
        </p:spPr>
      </p:pic>
      <p:sp>
        <p:nvSpPr>
          <p:cNvPr id="4" name="TextBox 3">
            <a:extLst>
              <a:ext uri="{FF2B5EF4-FFF2-40B4-BE49-F238E27FC236}">
                <a16:creationId xmlns:a16="http://schemas.microsoft.com/office/drawing/2014/main" id="{48A57378-9AA3-84F4-57C5-EECD39E5A084}"/>
              </a:ext>
            </a:extLst>
          </p:cNvPr>
          <p:cNvSpPr txBox="1"/>
          <p:nvPr/>
        </p:nvSpPr>
        <p:spPr>
          <a:xfrm>
            <a:off x="8030252" y="3436584"/>
            <a:ext cx="3484254" cy="369332"/>
          </a:xfrm>
          <a:prstGeom prst="rect">
            <a:avLst/>
          </a:prstGeom>
          <a:noFill/>
        </p:spPr>
        <p:txBody>
          <a:bodyPr wrap="square" rtlCol="0">
            <a:spAutoFit/>
          </a:bodyPr>
          <a:lstStyle/>
          <a:p>
            <a:r>
              <a:rPr lang="en-US" b="1" dirty="0"/>
              <a:t>Tensor light shift kind of effect</a:t>
            </a:r>
          </a:p>
        </p:txBody>
      </p:sp>
    </p:spTree>
    <p:extLst>
      <p:ext uri="{BB962C8B-B14F-4D97-AF65-F5344CB8AC3E}">
        <p14:creationId xmlns:p14="http://schemas.microsoft.com/office/powerpoint/2010/main" val="253177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2478B6-A668-4B26-B925-0CE1659FF834}"/>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                         Entangling qudit gate</a:t>
            </a:r>
          </a:p>
        </p:txBody>
      </p:sp>
      <p:sp>
        <p:nvSpPr>
          <p:cNvPr id="9" name="TextBox 8">
            <a:extLst>
              <a:ext uri="{FF2B5EF4-FFF2-40B4-BE49-F238E27FC236}">
                <a16:creationId xmlns:a16="http://schemas.microsoft.com/office/drawing/2014/main" id="{E3673C87-4F26-4910-8911-EC2DEA4AA3F3}"/>
              </a:ext>
            </a:extLst>
          </p:cNvPr>
          <p:cNvSpPr txBox="1"/>
          <p:nvPr/>
        </p:nvSpPr>
        <p:spPr>
          <a:xfrm>
            <a:off x="230659" y="1042086"/>
            <a:ext cx="11804822" cy="5262979"/>
          </a:xfrm>
          <a:prstGeom prst="rect">
            <a:avLst/>
          </a:prstGeom>
          <a:noFill/>
        </p:spPr>
        <p:txBody>
          <a:bodyPr wrap="square" rtlCol="0">
            <a:spAutoFit/>
          </a:bodyPr>
          <a:lstStyle/>
          <a:p>
            <a:endParaRPr lang="en-US" sz="2400" dirty="0">
              <a:latin typeface="CMR1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  </a:t>
            </a:r>
            <a:r>
              <a:rPr lang="en-US" sz="2400" dirty="0" err="1">
                <a:latin typeface="Times New Roman" panose="02020603050405020304" pitchFamily="18" charset="0"/>
                <a:cs typeface="Times New Roman" panose="02020603050405020304" pitchFamily="18" charset="0"/>
              </a:rPr>
              <a:t>SUM</a:t>
            </a:r>
            <a:r>
              <a:rPr lang="en-US" sz="2400" i="1" baseline="-25000" dirty="0" err="1">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gate serves as a natural generalization of the CNOT gate</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However, we are interested in the </a:t>
            </a:r>
            <a:r>
              <a:rPr lang="en-US" sz="2400" dirty="0" err="1">
                <a:latin typeface="Times New Roman" panose="02020603050405020304" pitchFamily="18" charset="0"/>
                <a:cs typeface="Times New Roman" panose="02020603050405020304" pitchFamily="18" charset="0"/>
              </a:rPr>
              <a:t>CPhase</a:t>
            </a:r>
            <a:r>
              <a:rPr lang="en-US" sz="2400" dirty="0">
                <a:latin typeface="Times New Roman" panose="02020603050405020304" pitchFamily="18" charset="0"/>
                <a:cs typeface="Times New Roman" panose="02020603050405020304" pitchFamily="18" charset="0"/>
              </a:rPr>
              <a:t> which generalizes CZ gate;</a:t>
            </a:r>
          </a:p>
          <a:p>
            <a:pPr algn="ctr"/>
            <a:endParaRPr lang="en-US" sz="2400" dirty="0">
              <a:solidFill>
                <a:srgbClr val="C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These gates are connected using the generalized Hadamard transformation</a:t>
            </a:r>
            <a:r>
              <a:rPr lang="en-US" sz="2400" dirty="0">
                <a:latin typeface="CMR10"/>
              </a:rPr>
              <a:t>;</a:t>
            </a:r>
          </a:p>
          <a:p>
            <a:endParaRPr lang="en-US" sz="2400" dirty="0">
              <a:latin typeface="CMR10"/>
            </a:endParaRPr>
          </a:p>
          <a:p>
            <a:r>
              <a:rPr lang="en-US" sz="2400" dirty="0">
                <a:latin typeface="CMR10"/>
              </a:rPr>
              <a:t> </a:t>
            </a:r>
          </a:p>
          <a:p>
            <a:endParaRPr lang="en-US" sz="2400" i="1" dirty="0">
              <a:latin typeface="CMR10"/>
            </a:endParaRPr>
          </a:p>
          <a:p>
            <a:endParaRPr lang="en-US" sz="2400" dirty="0"/>
          </a:p>
        </p:txBody>
      </p:sp>
      <p:pic>
        <p:nvPicPr>
          <p:cNvPr id="20" name="Picture 19">
            <a:extLst>
              <a:ext uri="{FF2B5EF4-FFF2-40B4-BE49-F238E27FC236}">
                <a16:creationId xmlns:a16="http://schemas.microsoft.com/office/drawing/2014/main" id="{2CBCE93A-DFF6-4608-8572-D1067AB9381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168107" y="3624192"/>
            <a:ext cx="3593141" cy="349257"/>
          </a:xfrm>
          <a:prstGeom prst="rect">
            <a:avLst/>
          </a:prstGeom>
        </p:spPr>
      </p:pic>
      <p:pic>
        <p:nvPicPr>
          <p:cNvPr id="15" name="Picture 14">
            <a:extLst>
              <a:ext uri="{FF2B5EF4-FFF2-40B4-BE49-F238E27FC236}">
                <a16:creationId xmlns:a16="http://schemas.microsoft.com/office/drawing/2014/main" id="{A2E9DC1C-E10D-4560-8FA5-7E55852B5756}"/>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7085135" y="3720946"/>
            <a:ext cx="2022400" cy="301714"/>
          </a:xfrm>
          <a:prstGeom prst="rect">
            <a:avLst/>
          </a:prstGeom>
        </p:spPr>
      </p:pic>
      <p:sp>
        <p:nvSpPr>
          <p:cNvPr id="6" name="Slide Number Placeholder 3">
            <a:extLst>
              <a:ext uri="{FF2B5EF4-FFF2-40B4-BE49-F238E27FC236}">
                <a16:creationId xmlns:a16="http://schemas.microsoft.com/office/drawing/2014/main" id="{7EBC5491-DF68-452B-B9FB-DD96836CA643}"/>
              </a:ext>
            </a:extLst>
          </p:cNvPr>
          <p:cNvSpPr>
            <a:spLocks noGrp="1"/>
          </p:cNvSpPr>
          <p:nvPr>
            <p:ph type="sldNum" sz="quarter" idx="12"/>
          </p:nvPr>
        </p:nvSpPr>
        <p:spPr>
          <a:xfrm>
            <a:off x="11616266" y="6377473"/>
            <a:ext cx="575734" cy="480527"/>
          </a:xfrm>
        </p:spPr>
        <p:txBody>
          <a:bodyPr/>
          <a:lstStyle/>
          <a:p>
            <a:fld id="{FC23A3D5-9447-8E49-90F8-80544BD9C70E}" type="slidenum">
              <a:rPr lang="en-US" sz="2400" smtClean="0"/>
              <a:t>11</a:t>
            </a:fld>
            <a:endParaRPr lang="en-US" sz="2400" dirty="0"/>
          </a:p>
        </p:txBody>
      </p:sp>
      <p:pic>
        <p:nvPicPr>
          <p:cNvPr id="3" name="Picture 2">
            <a:extLst>
              <a:ext uri="{FF2B5EF4-FFF2-40B4-BE49-F238E27FC236}">
                <a16:creationId xmlns:a16="http://schemas.microsoft.com/office/drawing/2014/main" id="{520A42E5-A4B1-DC1A-9359-3BB4A8C80228}"/>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225802" y="2235202"/>
            <a:ext cx="4328231" cy="305371"/>
          </a:xfrm>
          <a:prstGeom prst="rect">
            <a:avLst/>
          </a:prstGeom>
        </p:spPr>
      </p:pic>
      <p:pic>
        <p:nvPicPr>
          <p:cNvPr id="5" name="Picture 4">
            <a:extLst>
              <a:ext uri="{FF2B5EF4-FFF2-40B4-BE49-F238E27FC236}">
                <a16:creationId xmlns:a16="http://schemas.microsoft.com/office/drawing/2014/main" id="{4FBF7C98-7121-0D8B-3B1D-ACCD722E528C}"/>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3560233" y="4914901"/>
            <a:ext cx="3057372" cy="775315"/>
          </a:xfrm>
          <a:prstGeom prst="rect">
            <a:avLst/>
          </a:prstGeom>
        </p:spPr>
      </p:pic>
      <p:sp>
        <p:nvSpPr>
          <p:cNvPr id="21" name="Rectangle 20">
            <a:extLst>
              <a:ext uri="{FF2B5EF4-FFF2-40B4-BE49-F238E27FC236}">
                <a16:creationId xmlns:a16="http://schemas.microsoft.com/office/drawing/2014/main" id="{E36BF567-97E6-4E3D-9312-E92E79F475DE}"/>
              </a:ext>
            </a:extLst>
          </p:cNvPr>
          <p:cNvSpPr/>
          <p:nvPr/>
        </p:nvSpPr>
        <p:spPr>
          <a:xfrm>
            <a:off x="2950633" y="3420534"/>
            <a:ext cx="3890434" cy="7493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69006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78A4EE9-F5AF-4F6F-9404-790DB8D85019}"/>
              </a:ext>
            </a:extLst>
          </p:cNvPr>
          <p:cNvSpPr txBox="1">
            <a:spLocks/>
          </p:cNvSpPr>
          <p:nvPr/>
        </p:nvSpPr>
        <p:spPr>
          <a:xfrm>
            <a:off x="332409" y="867465"/>
            <a:ext cx="11275391" cy="561376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Partial isometry </a:t>
            </a:r>
          </a:p>
          <a:p>
            <a:endParaRPr lang="en-US" u="sng" dirty="0"/>
          </a:p>
          <a:p>
            <a:endParaRPr lang="en-US" u="sng" dirty="0"/>
          </a:p>
          <a:p>
            <a:endParaRPr lang="en-US" u="sng" dirty="0"/>
          </a:p>
          <a:p>
            <a:endParaRPr lang="en-US" dirty="0"/>
          </a:p>
          <a:p>
            <a:endParaRPr lang="en-US" sz="2400" dirty="0"/>
          </a:p>
          <a:p>
            <a:r>
              <a:rPr lang="en-US" sz="2400" dirty="0">
                <a:latin typeface="Times New Roman" panose="02020603050405020304" pitchFamily="18" charset="0"/>
                <a:cs typeface="Times New Roman" panose="02020603050405020304" pitchFamily="18" charset="0"/>
              </a:rPr>
              <a:t>Cost function: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Divide the total time T into N equal timesteps each of width </a:t>
            </a:r>
            <a:r>
              <a:rPr lang="en-US" sz="2400" dirty="0">
                <a:latin typeface="Times New Roman" panose="02020603050405020304" pitchFamily="18" charset="0"/>
                <a:cs typeface="Times New Roman" panose="02020603050405020304" pitchFamily="18" charset="0"/>
                <a:sym typeface="Symbol" panose="05050102010706020507" pitchFamily="18" charset="2"/>
              </a:rPr>
              <a:t>t</a:t>
            </a:r>
            <a:endParaRPr lang="en-US" sz="2400" u="sng" dirty="0">
              <a:latin typeface="Times New Roman" panose="02020603050405020304" pitchFamily="18" charset="0"/>
              <a:cs typeface="Times New Roman" panose="02020603050405020304" pitchFamily="18" charset="0"/>
            </a:endParaRPr>
          </a:p>
          <a:p>
            <a:pPr marL="0" indent="0">
              <a:buNone/>
            </a:pPr>
            <a:r>
              <a:rPr lang="en-US" u="sng"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Finding the optimal control waveforms involves maximizing                </a:t>
            </a:r>
            <a:r>
              <a:rPr lang="en-US" i="1" dirty="0">
                <a:latin typeface="Times New Roman" panose="02020603050405020304" pitchFamily="18" charset="0"/>
                <a:cs typeface="Times New Roman" panose="02020603050405020304" pitchFamily="18" charset="0"/>
                <a:sym typeface="Symbol" panose="05050102010706020507" pitchFamily="18" charset="2"/>
              </a:rPr>
              <a:t> </a:t>
            </a:r>
            <a:endParaRPr lang="en-US" dirty="0">
              <a:latin typeface="Times New Roman" panose="02020603050405020304" pitchFamily="18" charset="0"/>
              <a:cs typeface="Times New Roman" panose="02020603050405020304" pitchFamily="18" charset="0"/>
            </a:endParaRPr>
          </a:p>
          <a:p>
            <a:pPr lvl="2"/>
            <a:endParaRPr lang="en-US" dirty="0"/>
          </a:p>
          <a:p>
            <a:endParaRPr lang="en-US" dirty="0"/>
          </a:p>
          <a:p>
            <a:endParaRPr lang="en-US" dirty="0"/>
          </a:p>
          <a:p>
            <a:pPr marL="0" indent="0">
              <a:buFont typeface="Arial" panose="020B0604020202020204" pitchFamily="34" charset="0"/>
              <a:buNone/>
            </a:pPr>
            <a:endParaRPr lang="en-US" sz="2400" i="1" dirty="0"/>
          </a:p>
          <a:p>
            <a:pPr marL="0" indent="0">
              <a:buFont typeface="Arial" panose="020B0604020202020204" pitchFamily="34" charset="0"/>
              <a:buNone/>
            </a:pPr>
            <a:r>
              <a:rPr lang="en-US" sz="2400" dirty="0">
                <a:sym typeface="Symbol" panose="05050102010706020507" pitchFamily="18" charset="2"/>
              </a:rPr>
              <a:t>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i="1" dirty="0"/>
          </a:p>
          <a:p>
            <a:pPr marL="0" indent="0">
              <a:buFont typeface="Arial" panose="020B0604020202020204" pitchFamily="34" charset="0"/>
              <a:buNone/>
            </a:pPr>
            <a:endParaRPr lang="en-US" sz="2400" i="1" dirty="0"/>
          </a:p>
          <a:p>
            <a:pPr marL="0" indent="0">
              <a:buFont typeface="Arial" panose="020B0604020202020204" pitchFamily="34" charset="0"/>
              <a:buNone/>
            </a:pPr>
            <a:endParaRPr lang="en-US" baseline="-25000" dirty="0"/>
          </a:p>
          <a:p>
            <a:pPr marL="0" indent="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D5E97471-42C2-4D07-BE37-1284FFDF5427}"/>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8272125" y="5815340"/>
            <a:ext cx="881371" cy="301715"/>
          </a:xfrm>
          <a:prstGeom prst="rect">
            <a:avLst/>
          </a:prstGeom>
        </p:spPr>
      </p:pic>
      <p:sp>
        <p:nvSpPr>
          <p:cNvPr id="11" name="Title 6">
            <a:extLst>
              <a:ext uri="{FF2B5EF4-FFF2-40B4-BE49-F238E27FC236}">
                <a16:creationId xmlns:a16="http://schemas.microsoft.com/office/drawing/2014/main" id="{23412A8D-DA31-46FC-BD8A-95F5D510BE49}"/>
              </a:ext>
            </a:extLst>
          </p:cNvPr>
          <p:cNvSpPr txBox="1">
            <a:spLocks/>
          </p:cNvSpPr>
          <p:nvPr/>
        </p:nvSpPr>
        <p:spPr>
          <a:xfrm>
            <a:off x="0" y="-42333"/>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2"/>
                </a:solidFill>
              </a:rPr>
              <a:t>Quantum optimal control</a:t>
            </a:r>
            <a:endParaRPr lang="en-US" baseline="30000" dirty="0">
              <a:solidFill>
                <a:schemeClr val="bg2"/>
              </a:solidFill>
            </a:endParaRPr>
          </a:p>
        </p:txBody>
      </p:sp>
      <p:sp>
        <p:nvSpPr>
          <p:cNvPr id="12" name="Slide Number Placeholder 3">
            <a:extLst>
              <a:ext uri="{FF2B5EF4-FFF2-40B4-BE49-F238E27FC236}">
                <a16:creationId xmlns:a16="http://schemas.microsoft.com/office/drawing/2014/main" id="{E82B2439-D3D4-46A1-8042-5369EBDD8E96}"/>
              </a:ext>
            </a:extLst>
          </p:cNvPr>
          <p:cNvSpPr>
            <a:spLocks noGrp="1"/>
          </p:cNvSpPr>
          <p:nvPr>
            <p:ph type="sldNum" sz="quarter" idx="12"/>
          </p:nvPr>
        </p:nvSpPr>
        <p:spPr>
          <a:xfrm>
            <a:off x="11657571" y="6459008"/>
            <a:ext cx="534429" cy="365125"/>
          </a:xfrm>
        </p:spPr>
        <p:txBody>
          <a:bodyPr/>
          <a:lstStyle/>
          <a:p>
            <a:fld id="{FC23A3D5-9447-8E49-90F8-80544BD9C70E}" type="slidenum">
              <a:rPr lang="en-US" sz="1800" smtClean="0"/>
              <a:t>12</a:t>
            </a:fld>
            <a:endParaRPr lang="en-US" sz="1800" dirty="0"/>
          </a:p>
        </p:txBody>
      </p:sp>
      <p:pic>
        <p:nvPicPr>
          <p:cNvPr id="18" name="Picture 17">
            <a:extLst>
              <a:ext uri="{FF2B5EF4-FFF2-40B4-BE49-F238E27FC236}">
                <a16:creationId xmlns:a16="http://schemas.microsoft.com/office/drawing/2014/main" id="{128F8C72-6451-4B18-9B80-28039506E17B}"/>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892302" y="1458218"/>
            <a:ext cx="2802466" cy="1490102"/>
          </a:xfrm>
          <a:prstGeom prst="rect">
            <a:avLst/>
          </a:prstGeom>
        </p:spPr>
      </p:pic>
      <p:pic>
        <p:nvPicPr>
          <p:cNvPr id="20" name="Picture 19">
            <a:extLst>
              <a:ext uri="{FF2B5EF4-FFF2-40B4-BE49-F238E27FC236}">
                <a16:creationId xmlns:a16="http://schemas.microsoft.com/office/drawing/2014/main" id="{628A366C-E79A-4415-8F23-06ACD6D30CD5}"/>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5490633" y="1659472"/>
            <a:ext cx="5339426" cy="305371"/>
          </a:xfrm>
          <a:prstGeom prst="rect">
            <a:avLst/>
          </a:prstGeom>
        </p:spPr>
      </p:pic>
      <p:sp>
        <p:nvSpPr>
          <p:cNvPr id="27" name="Rectangle 26">
            <a:extLst>
              <a:ext uri="{FF2B5EF4-FFF2-40B4-BE49-F238E27FC236}">
                <a16:creationId xmlns:a16="http://schemas.microsoft.com/office/drawing/2014/main" id="{3079E27A-18C2-4D54-99CC-C89AAC6638EE}"/>
              </a:ext>
            </a:extLst>
          </p:cNvPr>
          <p:cNvSpPr/>
          <p:nvPr/>
        </p:nvSpPr>
        <p:spPr>
          <a:xfrm>
            <a:off x="2044701" y="1477433"/>
            <a:ext cx="1676400" cy="14901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51D7DB0-6895-4E99-9253-6325EBA8653B}"/>
              </a:ext>
            </a:extLst>
          </p:cNvPr>
          <p:cNvCxnSpPr>
            <a:cxnSpLocks/>
          </p:cNvCxnSpPr>
          <p:nvPr/>
        </p:nvCxnSpPr>
        <p:spPr>
          <a:xfrm>
            <a:off x="2034963" y="3128434"/>
            <a:ext cx="1802345" cy="0"/>
          </a:xfrm>
          <a:prstGeom prst="straightConnector1">
            <a:avLst/>
          </a:prstGeom>
          <a:ln>
            <a:solidFill>
              <a:srgbClr val="C00000"/>
            </a:solidFill>
            <a:headEnd type="triangle"/>
            <a:tailEnd type="triangle"/>
          </a:ln>
          <a:effectLst>
            <a:reflection blurRad="6350" stA="52000" endA="300" endPos="35000" dir="5400000" sy="-100000" algn="bl" rotWithShape="0"/>
          </a:effectLst>
        </p:spPr>
        <p:style>
          <a:lnRef idx="3">
            <a:schemeClr val="accent2"/>
          </a:lnRef>
          <a:fillRef idx="0">
            <a:schemeClr val="accent2"/>
          </a:fillRef>
          <a:effectRef idx="2">
            <a:schemeClr val="accent2"/>
          </a:effectRef>
          <a:fontRef idx="minor">
            <a:schemeClr val="tx1"/>
          </a:fontRef>
        </p:style>
      </p:cxnSp>
      <p:pic>
        <p:nvPicPr>
          <p:cNvPr id="29" name="Picture 28">
            <a:extLst>
              <a:ext uri="{FF2B5EF4-FFF2-40B4-BE49-F238E27FC236}">
                <a16:creationId xmlns:a16="http://schemas.microsoft.com/office/drawing/2014/main" id="{6986CA2D-2A45-4F20-8298-8A7F6376B130}"/>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2678216" y="3265851"/>
            <a:ext cx="146958" cy="226237"/>
          </a:xfrm>
          <a:prstGeom prst="rect">
            <a:avLst/>
          </a:prstGeom>
        </p:spPr>
      </p:pic>
      <p:pic>
        <p:nvPicPr>
          <p:cNvPr id="7" name="Picture 6">
            <a:extLst>
              <a:ext uri="{FF2B5EF4-FFF2-40B4-BE49-F238E27FC236}">
                <a16:creationId xmlns:a16="http://schemas.microsoft.com/office/drawing/2014/main" id="{E8494CC0-3E48-4AED-ADE9-216C6050B888}"/>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2577299" y="3498332"/>
            <a:ext cx="4526523" cy="1013028"/>
          </a:xfrm>
          <a:prstGeom prst="rect">
            <a:avLst/>
          </a:prstGeom>
        </p:spPr>
      </p:pic>
      <p:pic>
        <p:nvPicPr>
          <p:cNvPr id="13" name="Picture 12">
            <a:extLst>
              <a:ext uri="{FF2B5EF4-FFF2-40B4-BE49-F238E27FC236}">
                <a16:creationId xmlns:a16="http://schemas.microsoft.com/office/drawing/2014/main" id="{9A83A639-1E82-5E1A-B646-C465DED2610E}"/>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6785348" y="2027426"/>
            <a:ext cx="3077484" cy="885029"/>
          </a:xfrm>
          <a:prstGeom prst="rect">
            <a:avLst/>
          </a:prstGeom>
        </p:spPr>
      </p:pic>
    </p:spTree>
    <p:custDataLst>
      <p:tags r:id="rId1"/>
    </p:custDataLst>
    <p:extLst>
      <p:ext uri="{BB962C8B-B14F-4D97-AF65-F5344CB8AC3E}">
        <p14:creationId xmlns:p14="http://schemas.microsoft.com/office/powerpoint/2010/main" val="2903237606"/>
      </p:ext>
    </p:extLst>
  </p:cSld>
  <p:clrMapOvr>
    <a:masterClrMapping/>
  </p:clrMapOvr>
  <mc:AlternateContent xmlns:mc="http://schemas.openxmlformats.org/markup-compatibility/2006" xmlns:p14="http://schemas.microsoft.com/office/powerpoint/2010/main">
    <mc:Choice Requires="p14">
      <p:transition spd="slow" p14:dur="2000" advTm="114043"/>
    </mc:Choice>
    <mc:Fallback xmlns="">
      <p:transition spd="slow" advTm="1140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878A4EE9-F5AF-4F6F-9404-790DB8D85019}"/>
              </a:ext>
            </a:extLst>
          </p:cNvPr>
          <p:cNvSpPr txBox="1">
            <a:spLocks/>
          </p:cNvSpPr>
          <p:nvPr/>
        </p:nvSpPr>
        <p:spPr>
          <a:xfrm>
            <a:off x="332409" y="871698"/>
            <a:ext cx="11275391" cy="561376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Partial isometry </a:t>
            </a:r>
          </a:p>
          <a:p>
            <a:endParaRPr lang="en-US" u="sng" dirty="0"/>
          </a:p>
          <a:p>
            <a:endParaRPr lang="en-US" u="sng" dirty="0"/>
          </a:p>
          <a:p>
            <a:endParaRPr lang="en-US" u="sng" dirty="0"/>
          </a:p>
          <a:p>
            <a:endParaRPr lang="en-US" dirty="0"/>
          </a:p>
          <a:p>
            <a:endParaRPr lang="en-US" sz="2400" dirty="0"/>
          </a:p>
          <a:p>
            <a:r>
              <a:rPr lang="en-US" sz="2400" dirty="0">
                <a:latin typeface="Times New Roman" panose="02020603050405020304" pitchFamily="18" charset="0"/>
                <a:cs typeface="Times New Roman" panose="02020603050405020304" pitchFamily="18" charset="0"/>
              </a:rPr>
              <a:t>Cost function: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Divide the total time T into N equal timesteps each of width </a:t>
            </a:r>
            <a:r>
              <a:rPr lang="en-US" sz="2400" dirty="0">
                <a:latin typeface="Times New Roman" panose="02020603050405020304" pitchFamily="18" charset="0"/>
                <a:cs typeface="Times New Roman" panose="02020603050405020304" pitchFamily="18" charset="0"/>
                <a:sym typeface="Symbol" panose="05050102010706020507" pitchFamily="18" charset="2"/>
              </a:rPr>
              <a:t>t</a:t>
            </a:r>
            <a:endParaRPr lang="en-US" sz="2400" u="sng" dirty="0">
              <a:latin typeface="Times New Roman" panose="02020603050405020304" pitchFamily="18" charset="0"/>
              <a:cs typeface="Times New Roman" panose="02020603050405020304" pitchFamily="18" charset="0"/>
              <a:sym typeface="Symbol" panose="05050102010706020507" pitchFamily="18" charset="2"/>
            </a:endParaRPr>
          </a:p>
          <a:p>
            <a:endParaRPr lang="en-US" sz="2400" dirty="0">
              <a:latin typeface="Times New Roman" panose="02020603050405020304" pitchFamily="18" charset="0"/>
              <a:cs typeface="Times New Roman" panose="02020603050405020304" pitchFamily="18" charset="0"/>
              <a:sym typeface="Symbol" panose="05050102010706020507" pitchFamily="18" charset="2"/>
            </a:endParaRPr>
          </a:p>
          <a:p>
            <a:r>
              <a:rPr lang="en-US" sz="2400" dirty="0">
                <a:latin typeface="Times New Roman" panose="02020603050405020304" pitchFamily="18" charset="0"/>
                <a:cs typeface="Times New Roman" panose="02020603050405020304" pitchFamily="18" charset="0"/>
                <a:sym typeface="Symbol" panose="05050102010706020507" pitchFamily="18" charset="2"/>
              </a:rPr>
              <a:t>Number of free parameter:</a:t>
            </a:r>
            <a:r>
              <a:rPr lang="en-US" dirty="0">
                <a:latin typeface="Times New Roman" panose="02020603050405020304" pitchFamily="18" charset="0"/>
                <a:cs typeface="Times New Roman" panose="02020603050405020304" pitchFamily="18" charset="0"/>
              </a:rPr>
              <a:t>      </a:t>
            </a:r>
            <a:endParaRPr lang="en-US" dirty="0"/>
          </a:p>
          <a:p>
            <a:endParaRPr lang="en-US" dirty="0"/>
          </a:p>
          <a:p>
            <a:endParaRPr lang="en-US" dirty="0"/>
          </a:p>
          <a:p>
            <a:pPr marL="0" indent="0">
              <a:buFont typeface="Arial" panose="020B0604020202020204" pitchFamily="34" charset="0"/>
              <a:buNone/>
            </a:pPr>
            <a:endParaRPr lang="en-US" sz="2400" i="1" dirty="0"/>
          </a:p>
          <a:p>
            <a:pPr marL="0" indent="0">
              <a:buFont typeface="Arial" panose="020B0604020202020204" pitchFamily="34" charset="0"/>
              <a:buNone/>
            </a:pPr>
            <a:r>
              <a:rPr lang="en-US" sz="2400" dirty="0">
                <a:sym typeface="Symbol" panose="05050102010706020507" pitchFamily="18" charset="2"/>
              </a:rPr>
              <a:t>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i="1" dirty="0"/>
          </a:p>
          <a:p>
            <a:pPr marL="0" indent="0">
              <a:buFont typeface="Arial" panose="020B0604020202020204" pitchFamily="34" charset="0"/>
              <a:buNone/>
            </a:pPr>
            <a:endParaRPr lang="en-US" sz="2400" i="1" dirty="0"/>
          </a:p>
          <a:p>
            <a:pPr marL="0" indent="0">
              <a:buFont typeface="Arial" panose="020B0604020202020204" pitchFamily="34" charset="0"/>
              <a:buNone/>
            </a:pPr>
            <a:endParaRPr lang="en-US" baseline="-25000" dirty="0"/>
          </a:p>
          <a:p>
            <a:pPr marL="0" indent="0">
              <a:buFont typeface="Arial" panose="020B0604020202020204" pitchFamily="34" charset="0"/>
              <a:buNone/>
            </a:pPr>
            <a:endParaRPr lang="en-US" dirty="0"/>
          </a:p>
        </p:txBody>
      </p:sp>
      <p:sp>
        <p:nvSpPr>
          <p:cNvPr id="11" name="Title 6">
            <a:extLst>
              <a:ext uri="{FF2B5EF4-FFF2-40B4-BE49-F238E27FC236}">
                <a16:creationId xmlns:a16="http://schemas.microsoft.com/office/drawing/2014/main" id="{23412A8D-DA31-46FC-BD8A-95F5D510BE49}"/>
              </a:ext>
            </a:extLst>
          </p:cNvPr>
          <p:cNvSpPr txBox="1">
            <a:spLocks/>
          </p:cNvSpPr>
          <p:nvPr/>
        </p:nvSpPr>
        <p:spPr>
          <a:xfrm>
            <a:off x="0" y="-42333"/>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2"/>
                </a:solidFill>
              </a:rPr>
              <a:t>Quantum optimal control</a:t>
            </a:r>
            <a:endParaRPr lang="en-US" baseline="30000" dirty="0">
              <a:solidFill>
                <a:schemeClr val="bg2"/>
              </a:solidFill>
            </a:endParaRPr>
          </a:p>
        </p:txBody>
      </p:sp>
      <p:sp>
        <p:nvSpPr>
          <p:cNvPr id="12" name="Slide Number Placeholder 3">
            <a:extLst>
              <a:ext uri="{FF2B5EF4-FFF2-40B4-BE49-F238E27FC236}">
                <a16:creationId xmlns:a16="http://schemas.microsoft.com/office/drawing/2014/main" id="{E82B2439-D3D4-46A1-8042-5369EBDD8E96}"/>
              </a:ext>
            </a:extLst>
          </p:cNvPr>
          <p:cNvSpPr>
            <a:spLocks noGrp="1"/>
          </p:cNvSpPr>
          <p:nvPr>
            <p:ph type="sldNum" sz="quarter" idx="12"/>
          </p:nvPr>
        </p:nvSpPr>
        <p:spPr>
          <a:xfrm>
            <a:off x="11657571" y="6459008"/>
            <a:ext cx="534429" cy="365125"/>
          </a:xfrm>
        </p:spPr>
        <p:txBody>
          <a:bodyPr/>
          <a:lstStyle/>
          <a:p>
            <a:fld id="{FC23A3D5-9447-8E49-90F8-80544BD9C70E}" type="slidenum">
              <a:rPr lang="en-US" sz="1800" smtClean="0"/>
              <a:t>13</a:t>
            </a:fld>
            <a:endParaRPr lang="en-US" sz="1800" dirty="0"/>
          </a:p>
        </p:txBody>
      </p:sp>
      <p:pic>
        <p:nvPicPr>
          <p:cNvPr id="18" name="Picture 17">
            <a:extLst>
              <a:ext uri="{FF2B5EF4-FFF2-40B4-BE49-F238E27FC236}">
                <a16:creationId xmlns:a16="http://schemas.microsoft.com/office/drawing/2014/main" id="{128F8C72-6451-4B18-9B80-28039506E17B}"/>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892302" y="1458218"/>
            <a:ext cx="2802466" cy="1490102"/>
          </a:xfrm>
          <a:prstGeom prst="rect">
            <a:avLst/>
          </a:prstGeom>
        </p:spPr>
      </p:pic>
      <p:pic>
        <p:nvPicPr>
          <p:cNvPr id="3" name="Picture 2">
            <a:extLst>
              <a:ext uri="{FF2B5EF4-FFF2-40B4-BE49-F238E27FC236}">
                <a16:creationId xmlns:a16="http://schemas.microsoft.com/office/drawing/2014/main" id="{51F4A3A5-773F-862D-756E-BF5091989DE5}"/>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6785348" y="2027426"/>
            <a:ext cx="3077484" cy="885029"/>
          </a:xfrm>
          <a:prstGeom prst="rect">
            <a:avLst/>
          </a:prstGeom>
        </p:spPr>
      </p:pic>
      <p:pic>
        <p:nvPicPr>
          <p:cNvPr id="20" name="Picture 19">
            <a:extLst>
              <a:ext uri="{FF2B5EF4-FFF2-40B4-BE49-F238E27FC236}">
                <a16:creationId xmlns:a16="http://schemas.microsoft.com/office/drawing/2014/main" id="{628A366C-E79A-4415-8F23-06ACD6D30CD5}"/>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5490633" y="1659472"/>
            <a:ext cx="5339426" cy="305371"/>
          </a:xfrm>
          <a:prstGeom prst="rect">
            <a:avLst/>
          </a:prstGeom>
        </p:spPr>
      </p:pic>
      <p:sp>
        <p:nvSpPr>
          <p:cNvPr id="27" name="Rectangle 26">
            <a:extLst>
              <a:ext uri="{FF2B5EF4-FFF2-40B4-BE49-F238E27FC236}">
                <a16:creationId xmlns:a16="http://schemas.microsoft.com/office/drawing/2014/main" id="{3079E27A-18C2-4D54-99CC-C89AAC6638EE}"/>
              </a:ext>
            </a:extLst>
          </p:cNvPr>
          <p:cNvSpPr/>
          <p:nvPr/>
        </p:nvSpPr>
        <p:spPr>
          <a:xfrm>
            <a:off x="2044701" y="1477433"/>
            <a:ext cx="1676400" cy="14901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51D7DB0-6895-4E99-9253-6325EBA8653B}"/>
              </a:ext>
            </a:extLst>
          </p:cNvPr>
          <p:cNvCxnSpPr>
            <a:cxnSpLocks/>
          </p:cNvCxnSpPr>
          <p:nvPr/>
        </p:nvCxnSpPr>
        <p:spPr>
          <a:xfrm>
            <a:off x="2034963" y="3128434"/>
            <a:ext cx="1645159" cy="0"/>
          </a:xfrm>
          <a:prstGeom prst="straightConnector1">
            <a:avLst/>
          </a:prstGeom>
          <a:ln>
            <a:solidFill>
              <a:srgbClr val="C00000"/>
            </a:solidFill>
            <a:headEnd type="triangle"/>
            <a:tailEnd type="triangle"/>
          </a:ln>
          <a:effectLst>
            <a:reflection blurRad="6350" stA="52000" endA="300" endPos="35000" dir="5400000" sy="-100000" algn="bl" rotWithShape="0"/>
          </a:effectLst>
        </p:spPr>
        <p:style>
          <a:lnRef idx="3">
            <a:schemeClr val="accent2"/>
          </a:lnRef>
          <a:fillRef idx="0">
            <a:schemeClr val="accent2"/>
          </a:fillRef>
          <a:effectRef idx="2">
            <a:schemeClr val="accent2"/>
          </a:effectRef>
          <a:fontRef idx="minor">
            <a:schemeClr val="tx1"/>
          </a:fontRef>
        </p:style>
      </p:cxnSp>
      <p:pic>
        <p:nvPicPr>
          <p:cNvPr id="29" name="Picture 28">
            <a:extLst>
              <a:ext uri="{FF2B5EF4-FFF2-40B4-BE49-F238E27FC236}">
                <a16:creationId xmlns:a16="http://schemas.microsoft.com/office/drawing/2014/main" id="{6986CA2D-2A45-4F20-8298-8A7F6376B130}"/>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2678216" y="3265851"/>
            <a:ext cx="146958" cy="226237"/>
          </a:xfrm>
          <a:prstGeom prst="rect">
            <a:avLst/>
          </a:prstGeom>
        </p:spPr>
      </p:pic>
      <p:pic>
        <p:nvPicPr>
          <p:cNvPr id="7" name="Picture 6">
            <a:extLst>
              <a:ext uri="{FF2B5EF4-FFF2-40B4-BE49-F238E27FC236}">
                <a16:creationId xmlns:a16="http://schemas.microsoft.com/office/drawing/2014/main" id="{E8494CC0-3E48-4AED-ADE9-216C6050B888}"/>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2589998" y="3506798"/>
            <a:ext cx="4526523" cy="1013028"/>
          </a:xfrm>
          <a:prstGeom prst="rect">
            <a:avLst/>
          </a:prstGeom>
        </p:spPr>
      </p:pic>
      <p:pic>
        <p:nvPicPr>
          <p:cNvPr id="15" name="Picture 14">
            <a:extLst>
              <a:ext uri="{FF2B5EF4-FFF2-40B4-BE49-F238E27FC236}">
                <a16:creationId xmlns:a16="http://schemas.microsoft.com/office/drawing/2014/main" id="{F0CF040D-3D95-4B88-A31E-C079ED59DC7E}"/>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4130132" y="5712256"/>
            <a:ext cx="3485256" cy="341943"/>
          </a:xfrm>
          <a:prstGeom prst="rect">
            <a:avLst/>
          </a:prstGeom>
        </p:spPr>
      </p:pic>
    </p:spTree>
    <p:custDataLst>
      <p:tags r:id="rId1"/>
    </p:custDataLst>
    <p:extLst>
      <p:ext uri="{BB962C8B-B14F-4D97-AF65-F5344CB8AC3E}">
        <p14:creationId xmlns:p14="http://schemas.microsoft.com/office/powerpoint/2010/main" val="105961253"/>
      </p:ext>
    </p:extLst>
  </p:cSld>
  <p:clrMapOvr>
    <a:masterClrMapping/>
  </p:clrMapOvr>
  <mc:AlternateContent xmlns:mc="http://schemas.openxmlformats.org/markup-compatibility/2006" xmlns:p14="http://schemas.microsoft.com/office/powerpoint/2010/main">
    <mc:Choice Requires="p14">
      <p:transition spd="slow" p14:dur="2000" advTm="114043"/>
    </mc:Choice>
    <mc:Fallback xmlns="">
      <p:transition spd="slow" advTm="1140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6FAD8AA3-7AF5-4751-8D17-BEA1D0B57FC6}"/>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1"/>
                </a:solidFill>
              </a:rPr>
              <a:t>Encoding a Qutrit entangler in Qudit </a:t>
            </a:r>
          </a:p>
        </p:txBody>
      </p:sp>
      <p:pic>
        <p:nvPicPr>
          <p:cNvPr id="5" name="Picture 4">
            <a:extLst>
              <a:ext uri="{FF2B5EF4-FFF2-40B4-BE49-F238E27FC236}">
                <a16:creationId xmlns:a16="http://schemas.microsoft.com/office/drawing/2014/main" id="{A36D23D2-465D-48D6-A2AC-90368ED9F6D8}"/>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4908261" y="1194483"/>
            <a:ext cx="1651476" cy="1811974"/>
          </a:xfrm>
          <a:prstGeom prst="rect">
            <a:avLst/>
          </a:prstGeom>
        </p:spPr>
      </p:pic>
      <p:pic>
        <p:nvPicPr>
          <p:cNvPr id="6" name="Picture 5">
            <a:extLst>
              <a:ext uri="{FF2B5EF4-FFF2-40B4-BE49-F238E27FC236}">
                <a16:creationId xmlns:a16="http://schemas.microsoft.com/office/drawing/2014/main" id="{8CDC3016-D611-4317-A79A-79C0342816F9}"/>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2316833" y="1116490"/>
            <a:ext cx="1579503" cy="514286"/>
          </a:xfrm>
          <a:prstGeom prst="rect">
            <a:avLst/>
          </a:prstGeom>
        </p:spPr>
      </p:pic>
      <p:pic>
        <p:nvPicPr>
          <p:cNvPr id="8" name="Picture 7">
            <a:extLst>
              <a:ext uri="{FF2B5EF4-FFF2-40B4-BE49-F238E27FC236}">
                <a16:creationId xmlns:a16="http://schemas.microsoft.com/office/drawing/2014/main" id="{B42ADB01-4EDC-4F2E-834A-8415A30D4ECB}"/>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2294581" y="1696102"/>
            <a:ext cx="1638060" cy="533352"/>
          </a:xfrm>
          <a:prstGeom prst="rect">
            <a:avLst/>
          </a:prstGeom>
        </p:spPr>
      </p:pic>
      <p:pic>
        <p:nvPicPr>
          <p:cNvPr id="18" name="Picture 17">
            <a:extLst>
              <a:ext uri="{FF2B5EF4-FFF2-40B4-BE49-F238E27FC236}">
                <a16:creationId xmlns:a16="http://schemas.microsoft.com/office/drawing/2014/main" id="{5F6695AA-CC87-4208-9753-4973F5147FDE}"/>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2263384" y="2310936"/>
            <a:ext cx="1638060" cy="533352"/>
          </a:xfrm>
          <a:prstGeom prst="rect">
            <a:avLst/>
          </a:prstGeom>
        </p:spPr>
      </p:pic>
      <p:pic>
        <p:nvPicPr>
          <p:cNvPr id="31" name="Picture 30">
            <a:extLst>
              <a:ext uri="{FF2B5EF4-FFF2-40B4-BE49-F238E27FC236}">
                <a16:creationId xmlns:a16="http://schemas.microsoft.com/office/drawing/2014/main" id="{0432392E-D759-4339-967F-E92A34F64BBE}"/>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7784216" y="1317960"/>
            <a:ext cx="1651476" cy="1573480"/>
          </a:xfrm>
          <a:prstGeom prst="rect">
            <a:avLst/>
          </a:prstGeom>
        </p:spPr>
      </p:pic>
      <p:sp>
        <p:nvSpPr>
          <p:cNvPr id="16" name="Slide Number Placeholder 3">
            <a:extLst>
              <a:ext uri="{FF2B5EF4-FFF2-40B4-BE49-F238E27FC236}">
                <a16:creationId xmlns:a16="http://schemas.microsoft.com/office/drawing/2014/main" id="{E73FA9C8-04BC-4AE1-B225-FF3FDF16468E}"/>
              </a:ext>
            </a:extLst>
          </p:cNvPr>
          <p:cNvSpPr>
            <a:spLocks noGrp="1"/>
          </p:cNvSpPr>
          <p:nvPr>
            <p:ph type="sldNum" sz="quarter" idx="12"/>
          </p:nvPr>
        </p:nvSpPr>
        <p:spPr>
          <a:xfrm>
            <a:off x="11657571" y="6492875"/>
            <a:ext cx="534429" cy="365125"/>
          </a:xfrm>
        </p:spPr>
        <p:txBody>
          <a:bodyPr/>
          <a:lstStyle/>
          <a:p>
            <a:fld id="{FC23A3D5-9447-8E49-90F8-80544BD9C70E}" type="slidenum">
              <a:rPr lang="en-US" sz="1800" smtClean="0"/>
              <a:t>14</a:t>
            </a:fld>
            <a:endParaRPr lang="en-US" sz="1800" dirty="0"/>
          </a:p>
        </p:txBody>
      </p:sp>
      <p:sp>
        <p:nvSpPr>
          <p:cNvPr id="17" name="Rectangle 16">
            <a:extLst>
              <a:ext uri="{FF2B5EF4-FFF2-40B4-BE49-F238E27FC236}">
                <a16:creationId xmlns:a16="http://schemas.microsoft.com/office/drawing/2014/main" id="{059243CA-AB11-420F-8D4B-C1F9F6F3D69E}"/>
              </a:ext>
            </a:extLst>
          </p:cNvPr>
          <p:cNvSpPr/>
          <p:nvPr/>
        </p:nvSpPr>
        <p:spPr>
          <a:xfrm>
            <a:off x="3220318" y="3403599"/>
            <a:ext cx="4683316" cy="4953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0" name="Picture 9">
            <a:extLst>
              <a:ext uri="{FF2B5EF4-FFF2-40B4-BE49-F238E27FC236}">
                <a16:creationId xmlns:a16="http://schemas.microsoft.com/office/drawing/2014/main" id="{8B0D5DD5-B77D-45B5-B401-A796FE6DB739}"/>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3235577" y="3479149"/>
            <a:ext cx="4534877" cy="301714"/>
          </a:xfrm>
          <a:prstGeom prst="rect">
            <a:avLst/>
          </a:prstGeom>
        </p:spPr>
      </p:pic>
      <p:sp>
        <p:nvSpPr>
          <p:cNvPr id="13" name="Rectangle 12">
            <a:extLst>
              <a:ext uri="{FF2B5EF4-FFF2-40B4-BE49-F238E27FC236}">
                <a16:creationId xmlns:a16="http://schemas.microsoft.com/office/drawing/2014/main" id="{079C681A-197C-F4D3-0461-3BD310FBD125}"/>
              </a:ext>
            </a:extLst>
          </p:cNvPr>
          <p:cNvSpPr/>
          <p:nvPr/>
        </p:nvSpPr>
        <p:spPr>
          <a:xfrm>
            <a:off x="5906764" y="6539477"/>
            <a:ext cx="749722" cy="1603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CB939-19D1-E780-CAFE-E47D718E8376}"/>
              </a:ext>
            </a:extLst>
          </p:cNvPr>
          <p:cNvSpPr/>
          <p:nvPr/>
        </p:nvSpPr>
        <p:spPr>
          <a:xfrm>
            <a:off x="392934" y="4944935"/>
            <a:ext cx="518115" cy="60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5DBD656-A71C-9E27-9AE0-4755C88C1E2C}"/>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2274608" y="4346981"/>
            <a:ext cx="6864453" cy="316342"/>
          </a:xfrm>
          <a:prstGeom prst="rect">
            <a:avLst/>
          </a:prstGeom>
        </p:spPr>
      </p:pic>
      <p:sp>
        <p:nvSpPr>
          <p:cNvPr id="27" name="TextBox 26">
            <a:extLst>
              <a:ext uri="{FF2B5EF4-FFF2-40B4-BE49-F238E27FC236}">
                <a16:creationId xmlns:a16="http://schemas.microsoft.com/office/drawing/2014/main" id="{C2229D3B-BB3C-4494-995C-7BC0D68D4EBB}"/>
              </a:ext>
            </a:extLst>
          </p:cNvPr>
          <p:cNvSpPr txBox="1"/>
          <p:nvPr/>
        </p:nvSpPr>
        <p:spPr>
          <a:xfrm>
            <a:off x="1240367" y="4944533"/>
            <a:ext cx="9571567" cy="830997"/>
          </a:xfrm>
          <a:prstGeom prst="rect">
            <a:avLst/>
          </a:prstGeom>
          <a:noFill/>
        </p:spPr>
        <p:txBody>
          <a:bodyPr wrap="square" rtlCol="0">
            <a:spAutoFit/>
          </a:bodyPr>
          <a:lstStyle/>
          <a:p>
            <a:r>
              <a:rPr lang="en-US" sz="2400" b="1" dirty="0"/>
              <a:t>We control the system by changing the phase in a piecewise constant way</a:t>
            </a:r>
          </a:p>
          <a:p>
            <a:r>
              <a:rPr lang="en-US" sz="2400" b="1" dirty="0"/>
              <a:t> with  the cost function </a:t>
            </a:r>
          </a:p>
        </p:txBody>
      </p:sp>
      <p:pic>
        <p:nvPicPr>
          <p:cNvPr id="15" name="Picture 14">
            <a:extLst>
              <a:ext uri="{FF2B5EF4-FFF2-40B4-BE49-F238E27FC236}">
                <a16:creationId xmlns:a16="http://schemas.microsoft.com/office/drawing/2014/main" id="{DEE33A89-CD96-E7F3-9F73-65093EDAE22F}"/>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3584831" y="5547265"/>
            <a:ext cx="4526523" cy="1013028"/>
          </a:xfrm>
          <a:prstGeom prst="rect">
            <a:avLst/>
          </a:prstGeom>
        </p:spPr>
      </p:pic>
    </p:spTree>
    <p:extLst>
      <p:ext uri="{BB962C8B-B14F-4D97-AF65-F5344CB8AC3E}">
        <p14:creationId xmlns:p14="http://schemas.microsoft.com/office/powerpoint/2010/main" val="3830967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6FAD8AA3-7AF5-4751-8D17-BEA1D0B57FC6}"/>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1"/>
                </a:solidFill>
              </a:rPr>
              <a:t>Encoding a Qutrit entangler in Qudit </a:t>
            </a:r>
          </a:p>
        </p:txBody>
      </p:sp>
      <p:sp>
        <p:nvSpPr>
          <p:cNvPr id="16" name="Slide Number Placeholder 3">
            <a:extLst>
              <a:ext uri="{FF2B5EF4-FFF2-40B4-BE49-F238E27FC236}">
                <a16:creationId xmlns:a16="http://schemas.microsoft.com/office/drawing/2014/main" id="{E73FA9C8-04BC-4AE1-B225-FF3FDF16468E}"/>
              </a:ext>
            </a:extLst>
          </p:cNvPr>
          <p:cNvSpPr>
            <a:spLocks noGrp="1"/>
          </p:cNvSpPr>
          <p:nvPr>
            <p:ph type="sldNum" sz="quarter" idx="12"/>
          </p:nvPr>
        </p:nvSpPr>
        <p:spPr>
          <a:xfrm>
            <a:off x="11657571" y="6492875"/>
            <a:ext cx="534429" cy="365125"/>
          </a:xfrm>
        </p:spPr>
        <p:txBody>
          <a:bodyPr/>
          <a:lstStyle/>
          <a:p>
            <a:fld id="{FC23A3D5-9447-8E49-90F8-80544BD9C70E}" type="slidenum">
              <a:rPr lang="en-US" sz="1800" smtClean="0"/>
              <a:t>15</a:t>
            </a:fld>
            <a:endParaRPr lang="en-US" sz="1800" dirty="0"/>
          </a:p>
        </p:txBody>
      </p:sp>
      <p:sp>
        <p:nvSpPr>
          <p:cNvPr id="17" name="Rectangle 16">
            <a:extLst>
              <a:ext uri="{FF2B5EF4-FFF2-40B4-BE49-F238E27FC236}">
                <a16:creationId xmlns:a16="http://schemas.microsoft.com/office/drawing/2014/main" id="{059243CA-AB11-420F-8D4B-C1F9F6F3D69E}"/>
              </a:ext>
            </a:extLst>
          </p:cNvPr>
          <p:cNvSpPr/>
          <p:nvPr/>
        </p:nvSpPr>
        <p:spPr>
          <a:xfrm>
            <a:off x="3478551" y="922866"/>
            <a:ext cx="4683316" cy="4953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0" name="Picture 9">
            <a:extLst>
              <a:ext uri="{FF2B5EF4-FFF2-40B4-BE49-F238E27FC236}">
                <a16:creationId xmlns:a16="http://schemas.microsoft.com/office/drawing/2014/main" id="{8B0D5DD5-B77D-45B5-B401-A796FE6DB73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557310" y="989949"/>
            <a:ext cx="4534877" cy="301714"/>
          </a:xfrm>
          <a:prstGeom prst="rect">
            <a:avLst/>
          </a:prstGeom>
        </p:spPr>
      </p:pic>
      <p:sp>
        <p:nvSpPr>
          <p:cNvPr id="19" name="Rectangle 18">
            <a:extLst>
              <a:ext uri="{FF2B5EF4-FFF2-40B4-BE49-F238E27FC236}">
                <a16:creationId xmlns:a16="http://schemas.microsoft.com/office/drawing/2014/main" id="{49899C1A-EB83-5CA7-5891-448B6BAEE665}"/>
              </a:ext>
            </a:extLst>
          </p:cNvPr>
          <p:cNvSpPr/>
          <p:nvPr/>
        </p:nvSpPr>
        <p:spPr>
          <a:xfrm>
            <a:off x="4408624" y="1698381"/>
            <a:ext cx="3274936" cy="2067559"/>
          </a:xfrm>
          <a:prstGeom prst="rect">
            <a:avLst/>
          </a:prstGeom>
          <a:solidFill>
            <a:schemeClr val="accent1">
              <a:alpha val="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47E3446-951D-FB5E-60F5-8393C358CBF3}"/>
              </a:ext>
            </a:extLst>
          </p:cNvPr>
          <p:cNvSpPr txBox="1"/>
          <p:nvPr/>
        </p:nvSpPr>
        <p:spPr>
          <a:xfrm>
            <a:off x="4481715" y="1746116"/>
            <a:ext cx="3145508" cy="2585323"/>
          </a:xfrm>
          <a:prstGeom prst="rect">
            <a:avLst/>
          </a:prstGeom>
          <a:noFill/>
        </p:spPr>
        <p:txBody>
          <a:bodyPr wrap="square">
            <a:spAutoFit/>
          </a:bodyPr>
          <a:lstStyle/>
          <a:p>
            <a:r>
              <a:rPr lang="en-US" sz="1800" dirty="0" err="1">
                <a:latin typeface="Times New Roman" panose="02020603050405020304" pitchFamily="18" charset="0"/>
                <a:cs typeface="Times New Roman" panose="02020603050405020304" pitchFamily="18" charset="0"/>
              </a:rPr>
              <a:t>N</a:t>
            </a:r>
            <a:r>
              <a:rPr lang="en-US" sz="1800" baseline="-25000" dirty="0" err="1">
                <a:latin typeface="Times New Roman" panose="02020603050405020304" pitchFamily="18" charset="0"/>
                <a:cs typeface="Times New Roman" panose="02020603050405020304" pitchFamily="18" charset="0"/>
              </a:rPr>
              <a:t>min</a:t>
            </a:r>
            <a:r>
              <a:rPr lang="en-US" sz="1800" dirty="0">
                <a:latin typeface="Times New Roman" panose="02020603050405020304" pitchFamily="18" charset="0"/>
                <a:cs typeface="Times New Roman" panose="02020603050405020304" pitchFamily="18" charset="0"/>
              </a:rPr>
              <a:t>= 643 (minimum number of parameters)</a:t>
            </a:r>
          </a:p>
          <a:p>
            <a:r>
              <a:rPr lang="en-US" sz="1800" dirty="0">
                <a:latin typeface="Times New Roman" panose="02020603050405020304" pitchFamily="18" charset="0"/>
                <a:cs typeface="Times New Roman" panose="02020603050405020304" pitchFamily="18" charset="0"/>
              </a:rPr>
              <a:t>N: Total Number of controls</a:t>
            </a:r>
          </a:p>
          <a:p>
            <a:r>
              <a:rPr lang="en-US" dirty="0">
                <a:latin typeface="Times New Roman" panose="02020603050405020304" pitchFamily="18" charset="0"/>
                <a:cs typeface="Times New Roman" panose="02020603050405020304" pitchFamily="18" charset="0"/>
              </a:rPr>
              <a:t>N=1500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 Total time for the Simulation</a:t>
            </a:r>
          </a:p>
          <a:p>
            <a:r>
              <a:rPr lang="en-US" dirty="0">
                <a:latin typeface="Times New Roman" panose="02020603050405020304" pitchFamily="18" charset="0"/>
                <a:cs typeface="Times New Roman" panose="02020603050405020304" pitchFamily="18" charset="0"/>
                <a:sym typeface="Symbol" panose="05050102010706020507" pitchFamily="18" charset="2"/>
              </a:rPr>
              <a:t></a:t>
            </a:r>
            <a:r>
              <a:rPr lang="en-US" baseline="-25000" dirty="0" err="1">
                <a:latin typeface="Times New Roman" panose="02020603050405020304" pitchFamily="18" charset="0"/>
                <a:cs typeface="Times New Roman" panose="02020603050405020304" pitchFamily="18" charset="0"/>
                <a:sym typeface="Symbol" panose="05050102010706020507" pitchFamily="18" charset="2"/>
              </a:rPr>
              <a:t>rf</a:t>
            </a:r>
            <a:r>
              <a:rPr lang="en-US" dirty="0" err="1">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=70</a:t>
            </a:r>
            <a:r>
              <a:rPr lang="en-US" dirty="0">
                <a:latin typeface="Times New Roman" panose="02020603050405020304" pitchFamily="18" charset="0"/>
                <a:cs typeface="Times New Roman" panose="02020603050405020304" pitchFamily="18" charset="0"/>
                <a:sym typeface="Symbol" panose="05050102010706020507" pitchFamily="18" charset="2"/>
              </a:rPr>
              <a:t></a:t>
            </a:r>
            <a:endParaRPr lang="en-US" sz="1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Fidelity=0.999</a:t>
            </a:r>
          </a:p>
          <a:p>
            <a:endParaRPr lang="en-US" dirty="0">
              <a:latin typeface="Times New Roman" panose="02020603050405020304" pitchFamily="18" charset="0"/>
              <a:cs typeface="Times New Roman" panose="02020603050405020304" pitchFamily="18" charset="0"/>
            </a:endParaRPr>
          </a:p>
          <a:p>
            <a:endParaRPr lang="en-US" sz="1800" dirty="0"/>
          </a:p>
        </p:txBody>
      </p:sp>
      <p:sp>
        <p:nvSpPr>
          <p:cNvPr id="13" name="Rectangle 12">
            <a:extLst>
              <a:ext uri="{FF2B5EF4-FFF2-40B4-BE49-F238E27FC236}">
                <a16:creationId xmlns:a16="http://schemas.microsoft.com/office/drawing/2014/main" id="{079C681A-197C-F4D3-0461-3BD310FBD125}"/>
              </a:ext>
            </a:extLst>
          </p:cNvPr>
          <p:cNvSpPr/>
          <p:nvPr/>
        </p:nvSpPr>
        <p:spPr>
          <a:xfrm>
            <a:off x="5906764" y="6539477"/>
            <a:ext cx="749722" cy="1603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CB939-19D1-E780-CAFE-E47D718E8376}"/>
              </a:ext>
            </a:extLst>
          </p:cNvPr>
          <p:cNvSpPr/>
          <p:nvPr/>
        </p:nvSpPr>
        <p:spPr>
          <a:xfrm>
            <a:off x="392934" y="4944935"/>
            <a:ext cx="518115" cy="601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Graphical user interface, chart&#10;&#10;Description automatically generated">
            <a:extLst>
              <a:ext uri="{FF2B5EF4-FFF2-40B4-BE49-F238E27FC236}">
                <a16:creationId xmlns:a16="http://schemas.microsoft.com/office/drawing/2014/main" id="{5A4C1077-1ECD-6CD8-C944-97D54653818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472" y="3844925"/>
            <a:ext cx="10184690" cy="2647950"/>
          </a:xfrm>
          <a:prstGeom prst="rect">
            <a:avLst/>
          </a:prstGeom>
        </p:spPr>
      </p:pic>
      <p:pic>
        <p:nvPicPr>
          <p:cNvPr id="22" name="Picture 21">
            <a:extLst>
              <a:ext uri="{FF2B5EF4-FFF2-40B4-BE49-F238E27FC236}">
                <a16:creationId xmlns:a16="http://schemas.microsoft.com/office/drawing/2014/main" id="{008334A2-01C5-2681-A93E-50978FA1C97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rot="16200000">
            <a:off x="461945" y="4960383"/>
            <a:ext cx="974628" cy="303542"/>
          </a:xfrm>
          <a:prstGeom prst="rect">
            <a:avLst/>
          </a:prstGeom>
        </p:spPr>
      </p:pic>
      <p:pic>
        <p:nvPicPr>
          <p:cNvPr id="23" name="Picture 22">
            <a:extLst>
              <a:ext uri="{FF2B5EF4-FFF2-40B4-BE49-F238E27FC236}">
                <a16:creationId xmlns:a16="http://schemas.microsoft.com/office/drawing/2014/main" id="{DA440F57-EB24-9418-DAB1-80CC055A3DE3}"/>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657941" y="6260078"/>
            <a:ext cx="980114" cy="303543"/>
          </a:xfrm>
          <a:prstGeom prst="rect">
            <a:avLst/>
          </a:prstGeom>
        </p:spPr>
      </p:pic>
    </p:spTree>
    <p:extLst>
      <p:ext uri="{BB962C8B-B14F-4D97-AF65-F5344CB8AC3E}">
        <p14:creationId xmlns:p14="http://schemas.microsoft.com/office/powerpoint/2010/main" val="20319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2478B6-A668-4B26-B925-0CE1659FF834}"/>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       Decoherence: Effective Hamiltonian for qudits</a:t>
            </a:r>
          </a:p>
        </p:txBody>
      </p:sp>
      <p:sp>
        <p:nvSpPr>
          <p:cNvPr id="40" name="Rectangle 39">
            <a:extLst>
              <a:ext uri="{FF2B5EF4-FFF2-40B4-BE49-F238E27FC236}">
                <a16:creationId xmlns:a16="http://schemas.microsoft.com/office/drawing/2014/main" id="{DBC75BF7-2094-4B91-A7DD-08021C2A4A89}"/>
              </a:ext>
            </a:extLst>
          </p:cNvPr>
          <p:cNvSpPr/>
          <p:nvPr/>
        </p:nvSpPr>
        <p:spPr>
          <a:xfrm>
            <a:off x="3171568" y="5317525"/>
            <a:ext cx="5629532" cy="897008"/>
          </a:xfrm>
          <a:prstGeom prst="rect">
            <a:avLst/>
          </a:prstGeom>
          <a:solidFill>
            <a:schemeClr val="accent1">
              <a:alpha val="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7392A88-E5D3-4DA4-9883-1AD81FF2E3EA}"/>
              </a:ext>
            </a:extLst>
          </p:cNvPr>
          <p:cNvPicPr>
            <a:picLocks noChangeAspect="1"/>
          </p:cNvPicPr>
          <p:nvPr>
            <p:custDataLst>
              <p:tags r:id="rId1"/>
            </p:custDataLst>
          </p:nvPr>
        </p:nvPicPr>
        <p:blipFill>
          <a:blip r:embed="rId45">
            <a:extLst>
              <a:ext uri="{28A0092B-C50C-407E-A947-70E740481C1C}">
                <a14:useLocalDpi xmlns:a14="http://schemas.microsoft.com/office/drawing/2010/main" val="0"/>
              </a:ext>
            </a:extLst>
          </a:blip>
          <a:stretch>
            <a:fillRect/>
          </a:stretch>
        </p:blipFill>
        <p:spPr>
          <a:xfrm>
            <a:off x="3536314" y="5455165"/>
            <a:ext cx="5024916" cy="758857"/>
          </a:xfrm>
          <a:prstGeom prst="rect">
            <a:avLst/>
          </a:prstGeom>
        </p:spPr>
      </p:pic>
      <p:sp>
        <p:nvSpPr>
          <p:cNvPr id="38" name="Slide Number Placeholder 3">
            <a:extLst>
              <a:ext uri="{FF2B5EF4-FFF2-40B4-BE49-F238E27FC236}">
                <a16:creationId xmlns:a16="http://schemas.microsoft.com/office/drawing/2014/main" id="{CD57B7AA-1889-4F9A-BDE2-D21D2DDE765A}"/>
              </a:ext>
            </a:extLst>
          </p:cNvPr>
          <p:cNvSpPr>
            <a:spLocks noGrp="1"/>
          </p:cNvSpPr>
          <p:nvPr>
            <p:ph type="sldNum" sz="quarter" idx="12"/>
          </p:nvPr>
        </p:nvSpPr>
        <p:spPr>
          <a:xfrm>
            <a:off x="11657571" y="6492875"/>
            <a:ext cx="534429" cy="365125"/>
          </a:xfrm>
        </p:spPr>
        <p:txBody>
          <a:bodyPr/>
          <a:lstStyle/>
          <a:p>
            <a:fld id="{FC23A3D5-9447-8E49-90F8-80544BD9C70E}" type="slidenum">
              <a:rPr lang="en-US" sz="2400" smtClean="0"/>
              <a:t>16</a:t>
            </a:fld>
            <a:endParaRPr lang="en-US" sz="2400" dirty="0"/>
          </a:p>
        </p:txBody>
      </p:sp>
      <p:sp>
        <p:nvSpPr>
          <p:cNvPr id="42" name="Freeform: Shape 41">
            <a:extLst>
              <a:ext uri="{FF2B5EF4-FFF2-40B4-BE49-F238E27FC236}">
                <a16:creationId xmlns:a16="http://schemas.microsoft.com/office/drawing/2014/main" id="{C628FE9D-A61B-4C20-B406-238FBB84CAFD}"/>
              </a:ext>
            </a:extLst>
          </p:cNvPr>
          <p:cNvSpPr/>
          <p:nvPr/>
        </p:nvSpPr>
        <p:spPr>
          <a:xfrm rot="7710699">
            <a:off x="263330" y="2381794"/>
            <a:ext cx="1421982" cy="303334"/>
          </a:xfrm>
          <a:custGeom>
            <a:avLst/>
            <a:gdLst>
              <a:gd name="connsiteX0" fmla="*/ 0 w 4261194"/>
              <a:gd name="connsiteY0" fmla="*/ 606916 h 1192501"/>
              <a:gd name="connsiteX1" fmla="*/ 364859 w 4261194"/>
              <a:gd name="connsiteY1" fmla="*/ 16835 h 1192501"/>
              <a:gd name="connsiteX2" fmla="*/ 882869 w 4261194"/>
              <a:gd name="connsiteY2" fmla="*/ 1192492 h 1192501"/>
              <a:gd name="connsiteX3" fmla="*/ 1405383 w 4261194"/>
              <a:gd name="connsiteY3" fmla="*/ 39357 h 1192501"/>
              <a:gd name="connsiteX4" fmla="*/ 1864836 w 4261194"/>
              <a:gd name="connsiteY4" fmla="*/ 1097899 h 1192501"/>
              <a:gd name="connsiteX5" fmla="*/ 2238704 w 4261194"/>
              <a:gd name="connsiteY5" fmla="*/ 237552 h 1192501"/>
              <a:gd name="connsiteX6" fmla="*/ 2693651 w 4261194"/>
              <a:gd name="connsiteY6" fmla="*/ 1048350 h 1192501"/>
              <a:gd name="connsiteX7" fmla="*/ 3017971 w 4261194"/>
              <a:gd name="connsiteY7" fmla="*/ 368181 h 1192501"/>
              <a:gd name="connsiteX8" fmla="*/ 3319768 w 4261194"/>
              <a:gd name="connsiteY8" fmla="*/ 899704 h 1192501"/>
              <a:gd name="connsiteX9" fmla="*/ 3594538 w 4261194"/>
              <a:gd name="connsiteY9" fmla="*/ 485296 h 1192501"/>
              <a:gd name="connsiteX10" fmla="*/ 3887326 w 4261194"/>
              <a:gd name="connsiteY10" fmla="*/ 877182 h 1192501"/>
              <a:gd name="connsiteX11" fmla="*/ 4053990 w 4261194"/>
              <a:gd name="connsiteY11" fmla="*/ 656464 h 1192501"/>
              <a:gd name="connsiteX12" fmla="*/ 4261194 w 4261194"/>
              <a:gd name="connsiteY12" fmla="*/ 742049 h 119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1194" h="1192501">
                <a:moveTo>
                  <a:pt x="0" y="606916"/>
                </a:moveTo>
                <a:cubicBezTo>
                  <a:pt x="108857" y="263077"/>
                  <a:pt x="217714" y="-80761"/>
                  <a:pt x="364859" y="16835"/>
                </a:cubicBezTo>
                <a:cubicBezTo>
                  <a:pt x="512004" y="114431"/>
                  <a:pt x="709448" y="1188738"/>
                  <a:pt x="882869" y="1192492"/>
                </a:cubicBezTo>
                <a:cubicBezTo>
                  <a:pt x="1056290" y="1196246"/>
                  <a:pt x="1241722" y="55122"/>
                  <a:pt x="1405383" y="39357"/>
                </a:cubicBezTo>
                <a:cubicBezTo>
                  <a:pt x="1569044" y="23592"/>
                  <a:pt x="1725949" y="1064867"/>
                  <a:pt x="1864836" y="1097899"/>
                </a:cubicBezTo>
                <a:cubicBezTo>
                  <a:pt x="2003723" y="1130931"/>
                  <a:pt x="2100568" y="245810"/>
                  <a:pt x="2238704" y="237552"/>
                </a:cubicBezTo>
                <a:cubicBezTo>
                  <a:pt x="2376840" y="229294"/>
                  <a:pt x="2563773" y="1026578"/>
                  <a:pt x="2693651" y="1048350"/>
                </a:cubicBezTo>
                <a:cubicBezTo>
                  <a:pt x="2823529" y="1070122"/>
                  <a:pt x="2913618" y="392955"/>
                  <a:pt x="3017971" y="368181"/>
                </a:cubicBezTo>
                <a:cubicBezTo>
                  <a:pt x="3122324" y="343407"/>
                  <a:pt x="3223674" y="880185"/>
                  <a:pt x="3319768" y="899704"/>
                </a:cubicBezTo>
                <a:cubicBezTo>
                  <a:pt x="3415863" y="919223"/>
                  <a:pt x="3499945" y="489050"/>
                  <a:pt x="3594538" y="485296"/>
                </a:cubicBezTo>
                <a:cubicBezTo>
                  <a:pt x="3689131" y="481542"/>
                  <a:pt x="3810751" y="848654"/>
                  <a:pt x="3887326" y="877182"/>
                </a:cubicBezTo>
                <a:cubicBezTo>
                  <a:pt x="3963901" y="905710"/>
                  <a:pt x="3991679" y="678986"/>
                  <a:pt x="4053990" y="656464"/>
                </a:cubicBezTo>
                <a:cubicBezTo>
                  <a:pt x="4116301" y="633942"/>
                  <a:pt x="4188747" y="687995"/>
                  <a:pt x="4261194" y="742049"/>
                </a:cubicBezTo>
              </a:path>
            </a:pathLst>
          </a:custGeom>
          <a:noFill/>
          <a:ln cmpd="sng">
            <a:solidFill>
              <a:schemeClr val="tx1"/>
            </a:solidFill>
            <a:prstDash val="sysDot"/>
            <a:round/>
            <a:tailEnd type="triangle" w="lg" len="med"/>
            <a:extLst>
              <a:ext uri="{C807C97D-BFC1-408E-A445-0C87EB9F89A2}">
                <ask:lineSketchStyleProps xmlns:ask="http://schemas.microsoft.com/office/drawing/2018/sketchyshapes" sd="1219033472">
                  <a:custGeom>
                    <a:avLst/>
                    <a:gdLst>
                      <a:gd name="connsiteX0" fmla="*/ 0 w 4261194"/>
                      <a:gd name="connsiteY0" fmla="*/ 606916 h 1192501"/>
                      <a:gd name="connsiteX1" fmla="*/ 364859 w 4261194"/>
                      <a:gd name="connsiteY1" fmla="*/ 16835 h 1192501"/>
                      <a:gd name="connsiteX2" fmla="*/ 882869 w 4261194"/>
                      <a:gd name="connsiteY2" fmla="*/ 1192492 h 1192501"/>
                      <a:gd name="connsiteX3" fmla="*/ 1405383 w 4261194"/>
                      <a:gd name="connsiteY3" fmla="*/ 39357 h 1192501"/>
                      <a:gd name="connsiteX4" fmla="*/ 1864836 w 4261194"/>
                      <a:gd name="connsiteY4" fmla="*/ 1097899 h 1192501"/>
                      <a:gd name="connsiteX5" fmla="*/ 2238704 w 4261194"/>
                      <a:gd name="connsiteY5" fmla="*/ 237552 h 1192501"/>
                      <a:gd name="connsiteX6" fmla="*/ 2693651 w 4261194"/>
                      <a:gd name="connsiteY6" fmla="*/ 1048350 h 1192501"/>
                      <a:gd name="connsiteX7" fmla="*/ 3017971 w 4261194"/>
                      <a:gd name="connsiteY7" fmla="*/ 368181 h 1192501"/>
                      <a:gd name="connsiteX8" fmla="*/ 3319768 w 4261194"/>
                      <a:gd name="connsiteY8" fmla="*/ 899704 h 1192501"/>
                      <a:gd name="connsiteX9" fmla="*/ 3594538 w 4261194"/>
                      <a:gd name="connsiteY9" fmla="*/ 485296 h 1192501"/>
                      <a:gd name="connsiteX10" fmla="*/ 3887326 w 4261194"/>
                      <a:gd name="connsiteY10" fmla="*/ 877182 h 1192501"/>
                      <a:gd name="connsiteX11" fmla="*/ 4053990 w 4261194"/>
                      <a:gd name="connsiteY11" fmla="*/ 656464 h 1192501"/>
                      <a:gd name="connsiteX12" fmla="*/ 4261194 w 4261194"/>
                      <a:gd name="connsiteY12" fmla="*/ 742049 h 119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1194" h="1192501" extrusionOk="0">
                        <a:moveTo>
                          <a:pt x="0" y="606916"/>
                        </a:moveTo>
                        <a:cubicBezTo>
                          <a:pt x="105300" y="260883"/>
                          <a:pt x="193200" y="-71560"/>
                          <a:pt x="364859" y="16835"/>
                        </a:cubicBezTo>
                        <a:cubicBezTo>
                          <a:pt x="530700" y="118367"/>
                          <a:pt x="684715" y="1189524"/>
                          <a:pt x="882869" y="1192492"/>
                        </a:cubicBezTo>
                        <a:cubicBezTo>
                          <a:pt x="1039895" y="1212256"/>
                          <a:pt x="1236171" y="85806"/>
                          <a:pt x="1405383" y="39357"/>
                        </a:cubicBezTo>
                        <a:cubicBezTo>
                          <a:pt x="1558183" y="17649"/>
                          <a:pt x="1750883" y="1076781"/>
                          <a:pt x="1864836" y="1097899"/>
                        </a:cubicBezTo>
                        <a:cubicBezTo>
                          <a:pt x="2013616" y="1132105"/>
                          <a:pt x="2106091" y="234444"/>
                          <a:pt x="2238704" y="237552"/>
                        </a:cubicBezTo>
                        <a:cubicBezTo>
                          <a:pt x="2360264" y="226756"/>
                          <a:pt x="2551155" y="1038458"/>
                          <a:pt x="2693651" y="1048350"/>
                        </a:cubicBezTo>
                        <a:cubicBezTo>
                          <a:pt x="2823289" y="1067830"/>
                          <a:pt x="2903413" y="407137"/>
                          <a:pt x="3017971" y="368181"/>
                        </a:cubicBezTo>
                        <a:cubicBezTo>
                          <a:pt x="3128317" y="346762"/>
                          <a:pt x="3231770" y="882132"/>
                          <a:pt x="3319768" y="899704"/>
                        </a:cubicBezTo>
                        <a:cubicBezTo>
                          <a:pt x="3410089" y="918289"/>
                          <a:pt x="3510009" y="497280"/>
                          <a:pt x="3594538" y="485296"/>
                        </a:cubicBezTo>
                        <a:cubicBezTo>
                          <a:pt x="3693794" y="488483"/>
                          <a:pt x="3810953" y="850751"/>
                          <a:pt x="3887326" y="877182"/>
                        </a:cubicBezTo>
                        <a:cubicBezTo>
                          <a:pt x="3964916" y="907273"/>
                          <a:pt x="3994875" y="682900"/>
                          <a:pt x="4053990" y="656464"/>
                        </a:cubicBezTo>
                        <a:cubicBezTo>
                          <a:pt x="4123437" y="627694"/>
                          <a:pt x="4189017" y="686726"/>
                          <a:pt x="4261194" y="742049"/>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09467B9-244A-407E-A001-BBB921B8B7E0}"/>
              </a:ext>
            </a:extLst>
          </p:cNvPr>
          <p:cNvSpPr/>
          <p:nvPr/>
        </p:nvSpPr>
        <p:spPr>
          <a:xfrm rot="1033359">
            <a:off x="8079766" y="1981327"/>
            <a:ext cx="1421982" cy="303334"/>
          </a:xfrm>
          <a:custGeom>
            <a:avLst/>
            <a:gdLst>
              <a:gd name="connsiteX0" fmla="*/ 0 w 4261194"/>
              <a:gd name="connsiteY0" fmla="*/ 606916 h 1192501"/>
              <a:gd name="connsiteX1" fmla="*/ 364859 w 4261194"/>
              <a:gd name="connsiteY1" fmla="*/ 16835 h 1192501"/>
              <a:gd name="connsiteX2" fmla="*/ 882869 w 4261194"/>
              <a:gd name="connsiteY2" fmla="*/ 1192492 h 1192501"/>
              <a:gd name="connsiteX3" fmla="*/ 1405383 w 4261194"/>
              <a:gd name="connsiteY3" fmla="*/ 39357 h 1192501"/>
              <a:gd name="connsiteX4" fmla="*/ 1864836 w 4261194"/>
              <a:gd name="connsiteY4" fmla="*/ 1097899 h 1192501"/>
              <a:gd name="connsiteX5" fmla="*/ 2238704 w 4261194"/>
              <a:gd name="connsiteY5" fmla="*/ 237552 h 1192501"/>
              <a:gd name="connsiteX6" fmla="*/ 2693651 w 4261194"/>
              <a:gd name="connsiteY6" fmla="*/ 1048350 h 1192501"/>
              <a:gd name="connsiteX7" fmla="*/ 3017971 w 4261194"/>
              <a:gd name="connsiteY7" fmla="*/ 368181 h 1192501"/>
              <a:gd name="connsiteX8" fmla="*/ 3319768 w 4261194"/>
              <a:gd name="connsiteY8" fmla="*/ 899704 h 1192501"/>
              <a:gd name="connsiteX9" fmla="*/ 3594538 w 4261194"/>
              <a:gd name="connsiteY9" fmla="*/ 485296 h 1192501"/>
              <a:gd name="connsiteX10" fmla="*/ 3887326 w 4261194"/>
              <a:gd name="connsiteY10" fmla="*/ 877182 h 1192501"/>
              <a:gd name="connsiteX11" fmla="*/ 4053990 w 4261194"/>
              <a:gd name="connsiteY11" fmla="*/ 656464 h 1192501"/>
              <a:gd name="connsiteX12" fmla="*/ 4261194 w 4261194"/>
              <a:gd name="connsiteY12" fmla="*/ 742049 h 119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1194" h="1192501">
                <a:moveTo>
                  <a:pt x="0" y="606916"/>
                </a:moveTo>
                <a:cubicBezTo>
                  <a:pt x="108857" y="263077"/>
                  <a:pt x="217714" y="-80761"/>
                  <a:pt x="364859" y="16835"/>
                </a:cubicBezTo>
                <a:cubicBezTo>
                  <a:pt x="512004" y="114431"/>
                  <a:pt x="709448" y="1188738"/>
                  <a:pt x="882869" y="1192492"/>
                </a:cubicBezTo>
                <a:cubicBezTo>
                  <a:pt x="1056290" y="1196246"/>
                  <a:pt x="1241722" y="55122"/>
                  <a:pt x="1405383" y="39357"/>
                </a:cubicBezTo>
                <a:cubicBezTo>
                  <a:pt x="1569044" y="23592"/>
                  <a:pt x="1725949" y="1064867"/>
                  <a:pt x="1864836" y="1097899"/>
                </a:cubicBezTo>
                <a:cubicBezTo>
                  <a:pt x="2003723" y="1130931"/>
                  <a:pt x="2100568" y="245810"/>
                  <a:pt x="2238704" y="237552"/>
                </a:cubicBezTo>
                <a:cubicBezTo>
                  <a:pt x="2376840" y="229294"/>
                  <a:pt x="2563773" y="1026578"/>
                  <a:pt x="2693651" y="1048350"/>
                </a:cubicBezTo>
                <a:cubicBezTo>
                  <a:pt x="2823529" y="1070122"/>
                  <a:pt x="2913618" y="392955"/>
                  <a:pt x="3017971" y="368181"/>
                </a:cubicBezTo>
                <a:cubicBezTo>
                  <a:pt x="3122324" y="343407"/>
                  <a:pt x="3223674" y="880185"/>
                  <a:pt x="3319768" y="899704"/>
                </a:cubicBezTo>
                <a:cubicBezTo>
                  <a:pt x="3415863" y="919223"/>
                  <a:pt x="3499945" y="489050"/>
                  <a:pt x="3594538" y="485296"/>
                </a:cubicBezTo>
                <a:cubicBezTo>
                  <a:pt x="3689131" y="481542"/>
                  <a:pt x="3810751" y="848654"/>
                  <a:pt x="3887326" y="877182"/>
                </a:cubicBezTo>
                <a:cubicBezTo>
                  <a:pt x="3963901" y="905710"/>
                  <a:pt x="3991679" y="678986"/>
                  <a:pt x="4053990" y="656464"/>
                </a:cubicBezTo>
                <a:cubicBezTo>
                  <a:pt x="4116301" y="633942"/>
                  <a:pt x="4188747" y="687995"/>
                  <a:pt x="4261194" y="742049"/>
                </a:cubicBezTo>
              </a:path>
            </a:pathLst>
          </a:custGeom>
          <a:noFill/>
          <a:ln cmpd="sng">
            <a:solidFill>
              <a:schemeClr val="tx1"/>
            </a:solidFill>
            <a:prstDash val="sysDot"/>
            <a:round/>
            <a:tailEnd type="triangle" w="lg" len="med"/>
            <a:extLst>
              <a:ext uri="{C807C97D-BFC1-408E-A445-0C87EB9F89A2}">
                <ask:lineSketchStyleProps xmlns:ask="http://schemas.microsoft.com/office/drawing/2018/sketchyshapes" sd="1219033472">
                  <a:custGeom>
                    <a:avLst/>
                    <a:gdLst>
                      <a:gd name="connsiteX0" fmla="*/ 0 w 4261194"/>
                      <a:gd name="connsiteY0" fmla="*/ 606916 h 1192501"/>
                      <a:gd name="connsiteX1" fmla="*/ 364859 w 4261194"/>
                      <a:gd name="connsiteY1" fmla="*/ 16835 h 1192501"/>
                      <a:gd name="connsiteX2" fmla="*/ 882869 w 4261194"/>
                      <a:gd name="connsiteY2" fmla="*/ 1192492 h 1192501"/>
                      <a:gd name="connsiteX3" fmla="*/ 1405383 w 4261194"/>
                      <a:gd name="connsiteY3" fmla="*/ 39357 h 1192501"/>
                      <a:gd name="connsiteX4" fmla="*/ 1864836 w 4261194"/>
                      <a:gd name="connsiteY4" fmla="*/ 1097899 h 1192501"/>
                      <a:gd name="connsiteX5" fmla="*/ 2238704 w 4261194"/>
                      <a:gd name="connsiteY5" fmla="*/ 237552 h 1192501"/>
                      <a:gd name="connsiteX6" fmla="*/ 2693651 w 4261194"/>
                      <a:gd name="connsiteY6" fmla="*/ 1048350 h 1192501"/>
                      <a:gd name="connsiteX7" fmla="*/ 3017971 w 4261194"/>
                      <a:gd name="connsiteY7" fmla="*/ 368181 h 1192501"/>
                      <a:gd name="connsiteX8" fmla="*/ 3319768 w 4261194"/>
                      <a:gd name="connsiteY8" fmla="*/ 899704 h 1192501"/>
                      <a:gd name="connsiteX9" fmla="*/ 3594538 w 4261194"/>
                      <a:gd name="connsiteY9" fmla="*/ 485296 h 1192501"/>
                      <a:gd name="connsiteX10" fmla="*/ 3887326 w 4261194"/>
                      <a:gd name="connsiteY10" fmla="*/ 877182 h 1192501"/>
                      <a:gd name="connsiteX11" fmla="*/ 4053990 w 4261194"/>
                      <a:gd name="connsiteY11" fmla="*/ 656464 h 1192501"/>
                      <a:gd name="connsiteX12" fmla="*/ 4261194 w 4261194"/>
                      <a:gd name="connsiteY12" fmla="*/ 742049 h 119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61194" h="1192501" extrusionOk="0">
                        <a:moveTo>
                          <a:pt x="0" y="606916"/>
                        </a:moveTo>
                        <a:cubicBezTo>
                          <a:pt x="105300" y="260883"/>
                          <a:pt x="193200" y="-71560"/>
                          <a:pt x="364859" y="16835"/>
                        </a:cubicBezTo>
                        <a:cubicBezTo>
                          <a:pt x="530700" y="118367"/>
                          <a:pt x="684715" y="1189524"/>
                          <a:pt x="882869" y="1192492"/>
                        </a:cubicBezTo>
                        <a:cubicBezTo>
                          <a:pt x="1039895" y="1212256"/>
                          <a:pt x="1236171" y="85806"/>
                          <a:pt x="1405383" y="39357"/>
                        </a:cubicBezTo>
                        <a:cubicBezTo>
                          <a:pt x="1558183" y="17649"/>
                          <a:pt x="1750883" y="1076781"/>
                          <a:pt x="1864836" y="1097899"/>
                        </a:cubicBezTo>
                        <a:cubicBezTo>
                          <a:pt x="2013616" y="1132105"/>
                          <a:pt x="2106091" y="234444"/>
                          <a:pt x="2238704" y="237552"/>
                        </a:cubicBezTo>
                        <a:cubicBezTo>
                          <a:pt x="2360264" y="226756"/>
                          <a:pt x="2551155" y="1038458"/>
                          <a:pt x="2693651" y="1048350"/>
                        </a:cubicBezTo>
                        <a:cubicBezTo>
                          <a:pt x="2823289" y="1067830"/>
                          <a:pt x="2903413" y="407137"/>
                          <a:pt x="3017971" y="368181"/>
                        </a:cubicBezTo>
                        <a:cubicBezTo>
                          <a:pt x="3128317" y="346762"/>
                          <a:pt x="3231770" y="882132"/>
                          <a:pt x="3319768" y="899704"/>
                        </a:cubicBezTo>
                        <a:cubicBezTo>
                          <a:pt x="3410089" y="918289"/>
                          <a:pt x="3510009" y="497280"/>
                          <a:pt x="3594538" y="485296"/>
                        </a:cubicBezTo>
                        <a:cubicBezTo>
                          <a:pt x="3693794" y="488483"/>
                          <a:pt x="3810953" y="850751"/>
                          <a:pt x="3887326" y="877182"/>
                        </a:cubicBezTo>
                        <a:cubicBezTo>
                          <a:pt x="3964916" y="907273"/>
                          <a:pt x="3994875" y="682900"/>
                          <a:pt x="4053990" y="656464"/>
                        </a:cubicBezTo>
                        <a:cubicBezTo>
                          <a:pt x="4123437" y="627694"/>
                          <a:pt x="4189017" y="686726"/>
                          <a:pt x="4261194" y="742049"/>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7" name="Picture 156">
            <a:extLst>
              <a:ext uri="{FF2B5EF4-FFF2-40B4-BE49-F238E27FC236}">
                <a16:creationId xmlns:a16="http://schemas.microsoft.com/office/drawing/2014/main" id="{5C5EA733-885D-4E31-9A4A-0D741EEBC88E}"/>
              </a:ext>
            </a:extLst>
          </p:cNvPr>
          <p:cNvPicPr>
            <a:picLocks noChangeAspect="1"/>
          </p:cNvPicPr>
          <p:nvPr>
            <p:custDataLst>
              <p:tags r:id="rId2"/>
            </p:custDataLst>
          </p:nvPr>
        </p:nvPicPr>
        <p:blipFill>
          <a:blip r:embed="rId46">
            <a:extLst>
              <a:ext uri="{28A0092B-C50C-407E-A947-70E740481C1C}">
                <a14:useLocalDpi xmlns:a14="http://schemas.microsoft.com/office/drawing/2010/main" val="0"/>
              </a:ext>
            </a:extLst>
          </a:blip>
          <a:stretch>
            <a:fillRect/>
          </a:stretch>
        </p:blipFill>
        <p:spPr>
          <a:xfrm>
            <a:off x="718592" y="2275042"/>
            <a:ext cx="168228" cy="208457"/>
          </a:xfrm>
          <a:prstGeom prst="rect">
            <a:avLst/>
          </a:prstGeom>
        </p:spPr>
      </p:pic>
      <p:pic>
        <p:nvPicPr>
          <p:cNvPr id="158" name="Picture 157">
            <a:extLst>
              <a:ext uri="{FF2B5EF4-FFF2-40B4-BE49-F238E27FC236}">
                <a16:creationId xmlns:a16="http://schemas.microsoft.com/office/drawing/2014/main" id="{C368E4DD-3BC8-4FC9-B3B1-B3761CC38A49}"/>
              </a:ext>
            </a:extLst>
          </p:cNvPr>
          <p:cNvPicPr>
            <a:picLocks noChangeAspect="1"/>
          </p:cNvPicPr>
          <p:nvPr>
            <p:custDataLst>
              <p:tags r:id="rId3"/>
            </p:custDataLst>
          </p:nvPr>
        </p:nvPicPr>
        <p:blipFill>
          <a:blip r:embed="rId46">
            <a:extLst>
              <a:ext uri="{28A0092B-C50C-407E-A947-70E740481C1C}">
                <a14:useLocalDpi xmlns:a14="http://schemas.microsoft.com/office/drawing/2010/main" val="0"/>
              </a:ext>
            </a:extLst>
          </a:blip>
          <a:stretch>
            <a:fillRect/>
          </a:stretch>
        </p:blipFill>
        <p:spPr>
          <a:xfrm>
            <a:off x="9253336" y="1909793"/>
            <a:ext cx="168228" cy="208457"/>
          </a:xfrm>
          <a:prstGeom prst="rect">
            <a:avLst/>
          </a:prstGeom>
        </p:spPr>
      </p:pic>
      <p:sp>
        <p:nvSpPr>
          <p:cNvPr id="117" name="TextBox 116">
            <a:extLst>
              <a:ext uri="{FF2B5EF4-FFF2-40B4-BE49-F238E27FC236}">
                <a16:creationId xmlns:a16="http://schemas.microsoft.com/office/drawing/2014/main" id="{008C040D-10AA-4736-82D4-96FDD0021CA5}"/>
              </a:ext>
            </a:extLst>
          </p:cNvPr>
          <p:cNvSpPr txBox="1"/>
          <p:nvPr/>
        </p:nvSpPr>
        <p:spPr>
          <a:xfrm>
            <a:off x="2375698" y="4521200"/>
            <a:ext cx="1194487" cy="369332"/>
          </a:xfrm>
          <a:prstGeom prst="rect">
            <a:avLst/>
          </a:prstGeom>
          <a:solidFill>
            <a:srgbClr val="00B050"/>
          </a:solidFill>
        </p:spPr>
        <p:txBody>
          <a:bodyPr wrap="square" rtlCol="0">
            <a:spAutoFit/>
          </a:bodyPr>
          <a:lstStyle/>
          <a:p>
            <a:r>
              <a:rPr lang="en-US"/>
              <a:t>Atom 1</a:t>
            </a:r>
          </a:p>
        </p:txBody>
      </p:sp>
      <p:sp>
        <p:nvSpPr>
          <p:cNvPr id="118" name="TextBox 117">
            <a:extLst>
              <a:ext uri="{FF2B5EF4-FFF2-40B4-BE49-F238E27FC236}">
                <a16:creationId xmlns:a16="http://schemas.microsoft.com/office/drawing/2014/main" id="{E9CB1C49-6594-45B9-A6C2-A55DD024A7F5}"/>
              </a:ext>
            </a:extLst>
          </p:cNvPr>
          <p:cNvSpPr txBox="1"/>
          <p:nvPr/>
        </p:nvSpPr>
        <p:spPr>
          <a:xfrm>
            <a:off x="8347445" y="4531384"/>
            <a:ext cx="1194487" cy="369332"/>
          </a:xfrm>
          <a:prstGeom prst="rect">
            <a:avLst/>
          </a:prstGeom>
          <a:solidFill>
            <a:srgbClr val="00B050"/>
          </a:solidFill>
        </p:spPr>
        <p:txBody>
          <a:bodyPr wrap="square" rtlCol="0">
            <a:spAutoFit/>
          </a:bodyPr>
          <a:lstStyle/>
          <a:p>
            <a:r>
              <a:rPr lang="en-US" dirty="0"/>
              <a:t>Atom 2</a:t>
            </a:r>
          </a:p>
        </p:txBody>
      </p:sp>
      <p:sp>
        <p:nvSpPr>
          <p:cNvPr id="125" name="Rectangle 124">
            <a:extLst>
              <a:ext uri="{FF2B5EF4-FFF2-40B4-BE49-F238E27FC236}">
                <a16:creationId xmlns:a16="http://schemas.microsoft.com/office/drawing/2014/main" id="{406554F3-EF16-4890-A951-46D125FC6999}"/>
              </a:ext>
            </a:extLst>
          </p:cNvPr>
          <p:cNvSpPr/>
          <p:nvPr/>
        </p:nvSpPr>
        <p:spPr>
          <a:xfrm>
            <a:off x="650220" y="3581498"/>
            <a:ext cx="1140941" cy="411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Connector 125">
            <a:extLst>
              <a:ext uri="{FF2B5EF4-FFF2-40B4-BE49-F238E27FC236}">
                <a16:creationId xmlns:a16="http://schemas.microsoft.com/office/drawing/2014/main" id="{9904E310-5297-4FCB-A726-9DFFB10553A8}"/>
              </a:ext>
            </a:extLst>
          </p:cNvPr>
          <p:cNvCxnSpPr>
            <a:cxnSpLocks/>
          </p:cNvCxnSpPr>
          <p:nvPr/>
        </p:nvCxnSpPr>
        <p:spPr>
          <a:xfrm>
            <a:off x="656548" y="1937196"/>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27" name="Picture 126">
            <a:extLst>
              <a:ext uri="{FF2B5EF4-FFF2-40B4-BE49-F238E27FC236}">
                <a16:creationId xmlns:a16="http://schemas.microsoft.com/office/drawing/2014/main" id="{3F3938A2-86F2-42D6-B52B-8E3C27D8DB1B}"/>
              </a:ext>
            </a:extLst>
          </p:cNvPr>
          <p:cNvPicPr>
            <a:picLocks noChangeAspect="1"/>
          </p:cNvPicPr>
          <p:nvPr>
            <p:custDataLst>
              <p:tags r:id="rId4"/>
            </p:custDataLst>
          </p:nvPr>
        </p:nvPicPr>
        <p:blipFill>
          <a:blip r:embed="rId47">
            <a:extLst>
              <a:ext uri="{28A0092B-C50C-407E-A947-70E740481C1C}">
                <a14:useLocalDpi xmlns:a14="http://schemas.microsoft.com/office/drawing/2010/main" val="0"/>
              </a:ext>
            </a:extLst>
          </a:blip>
          <a:stretch>
            <a:fillRect/>
          </a:stretch>
        </p:blipFill>
        <p:spPr>
          <a:xfrm>
            <a:off x="2912425" y="4131835"/>
            <a:ext cx="168237" cy="262177"/>
          </a:xfrm>
          <a:prstGeom prst="rect">
            <a:avLst/>
          </a:prstGeom>
        </p:spPr>
      </p:pic>
      <p:pic>
        <p:nvPicPr>
          <p:cNvPr id="128" name="Picture 127">
            <a:extLst>
              <a:ext uri="{FF2B5EF4-FFF2-40B4-BE49-F238E27FC236}">
                <a16:creationId xmlns:a16="http://schemas.microsoft.com/office/drawing/2014/main" id="{F47D3FAB-BF51-4E9C-A9D3-B8DE99967032}"/>
              </a:ext>
            </a:extLst>
          </p:cNvPr>
          <p:cNvPicPr>
            <a:picLocks noChangeAspect="1"/>
          </p:cNvPicPr>
          <p:nvPr>
            <p:custDataLst>
              <p:tags r:id="rId5"/>
            </p:custDataLst>
          </p:nvPr>
        </p:nvPicPr>
        <p:blipFill>
          <a:blip r:embed="rId48">
            <a:extLst>
              <a:ext uri="{28A0092B-C50C-407E-A947-70E740481C1C}">
                <a14:useLocalDpi xmlns:a14="http://schemas.microsoft.com/office/drawing/2010/main" val="0"/>
              </a:ext>
            </a:extLst>
          </a:blip>
          <a:stretch>
            <a:fillRect/>
          </a:stretch>
        </p:blipFill>
        <p:spPr>
          <a:xfrm>
            <a:off x="854454" y="3399696"/>
            <a:ext cx="134077" cy="142617"/>
          </a:xfrm>
          <a:prstGeom prst="rect">
            <a:avLst/>
          </a:prstGeom>
        </p:spPr>
      </p:pic>
      <p:pic>
        <p:nvPicPr>
          <p:cNvPr id="129" name="Picture 128">
            <a:extLst>
              <a:ext uri="{FF2B5EF4-FFF2-40B4-BE49-F238E27FC236}">
                <a16:creationId xmlns:a16="http://schemas.microsoft.com/office/drawing/2014/main" id="{E1965EA0-F5E6-4943-B5BF-C62CE410619A}"/>
              </a:ext>
            </a:extLst>
          </p:cNvPr>
          <p:cNvPicPr>
            <a:picLocks noChangeAspect="1"/>
          </p:cNvPicPr>
          <p:nvPr>
            <p:custDataLst>
              <p:tags r:id="rId6"/>
            </p:custDataLst>
          </p:nvPr>
        </p:nvPicPr>
        <p:blipFill>
          <a:blip r:embed="rId49">
            <a:extLst>
              <a:ext uri="{28A0092B-C50C-407E-A947-70E740481C1C}">
                <a14:useLocalDpi xmlns:a14="http://schemas.microsoft.com/office/drawing/2010/main" val="0"/>
              </a:ext>
            </a:extLst>
          </a:blip>
          <a:stretch>
            <a:fillRect/>
          </a:stretch>
        </p:blipFill>
        <p:spPr>
          <a:xfrm>
            <a:off x="891866" y="1738972"/>
            <a:ext cx="190441" cy="142617"/>
          </a:xfrm>
          <a:prstGeom prst="rect">
            <a:avLst/>
          </a:prstGeom>
        </p:spPr>
      </p:pic>
      <p:cxnSp>
        <p:nvCxnSpPr>
          <p:cNvPr id="130" name="Straight Connector 129">
            <a:extLst>
              <a:ext uri="{FF2B5EF4-FFF2-40B4-BE49-F238E27FC236}">
                <a16:creationId xmlns:a16="http://schemas.microsoft.com/office/drawing/2014/main" id="{36B460D7-3A90-4434-A213-AEAE02B4C246}"/>
              </a:ext>
            </a:extLst>
          </p:cNvPr>
          <p:cNvCxnSpPr>
            <a:cxnSpLocks/>
          </p:cNvCxnSpPr>
          <p:nvPr/>
        </p:nvCxnSpPr>
        <p:spPr>
          <a:xfrm>
            <a:off x="1348527" y="1788915"/>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9FE77F3-526B-483E-BBEC-A5A5A4BB2BEC}"/>
              </a:ext>
            </a:extLst>
          </p:cNvPr>
          <p:cNvCxnSpPr>
            <a:cxnSpLocks/>
          </p:cNvCxnSpPr>
          <p:nvPr/>
        </p:nvCxnSpPr>
        <p:spPr>
          <a:xfrm>
            <a:off x="2028148" y="164887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32" name="Picture 131">
            <a:extLst>
              <a:ext uri="{FF2B5EF4-FFF2-40B4-BE49-F238E27FC236}">
                <a16:creationId xmlns:a16="http://schemas.microsoft.com/office/drawing/2014/main" id="{CD044C46-FD4D-40A2-9CC4-9B9C1241282B}"/>
              </a:ext>
            </a:extLst>
          </p:cNvPr>
          <p:cNvPicPr>
            <a:picLocks noChangeAspect="1"/>
          </p:cNvPicPr>
          <p:nvPr>
            <p:custDataLst>
              <p:tags r:id="rId7"/>
            </p:custDataLst>
          </p:nvPr>
        </p:nvPicPr>
        <p:blipFill>
          <a:blip r:embed="rId50">
            <a:extLst>
              <a:ext uri="{28A0092B-C50C-407E-A947-70E740481C1C}">
                <a14:useLocalDpi xmlns:a14="http://schemas.microsoft.com/office/drawing/2010/main" val="0"/>
              </a:ext>
            </a:extLst>
          </a:blip>
          <a:stretch>
            <a:fillRect/>
          </a:stretch>
        </p:blipFill>
        <p:spPr>
          <a:xfrm>
            <a:off x="1546775" y="1615406"/>
            <a:ext cx="190441" cy="142617"/>
          </a:xfrm>
          <a:prstGeom prst="rect">
            <a:avLst/>
          </a:prstGeom>
        </p:spPr>
      </p:pic>
      <p:pic>
        <p:nvPicPr>
          <p:cNvPr id="133" name="Picture 132">
            <a:extLst>
              <a:ext uri="{FF2B5EF4-FFF2-40B4-BE49-F238E27FC236}">
                <a16:creationId xmlns:a16="http://schemas.microsoft.com/office/drawing/2014/main" id="{76191B9E-3918-4A92-B422-A69DF09860E3}"/>
              </a:ext>
            </a:extLst>
          </p:cNvPr>
          <p:cNvPicPr>
            <a:picLocks noChangeAspect="1"/>
          </p:cNvPicPr>
          <p:nvPr>
            <p:custDataLst>
              <p:tags r:id="rId8"/>
            </p:custDataLst>
          </p:nvPr>
        </p:nvPicPr>
        <p:blipFill>
          <a:blip r:embed="rId51">
            <a:extLst>
              <a:ext uri="{28A0092B-C50C-407E-A947-70E740481C1C}">
                <a14:useLocalDpi xmlns:a14="http://schemas.microsoft.com/office/drawing/2010/main" val="0"/>
              </a:ext>
            </a:extLst>
          </a:blip>
          <a:stretch>
            <a:fillRect/>
          </a:stretch>
        </p:blipFill>
        <p:spPr>
          <a:xfrm>
            <a:off x="2176969" y="1479481"/>
            <a:ext cx="190441" cy="142617"/>
          </a:xfrm>
          <a:prstGeom prst="rect">
            <a:avLst/>
          </a:prstGeom>
        </p:spPr>
      </p:pic>
      <p:cxnSp>
        <p:nvCxnSpPr>
          <p:cNvPr id="134" name="Straight Connector 133">
            <a:extLst>
              <a:ext uri="{FF2B5EF4-FFF2-40B4-BE49-F238E27FC236}">
                <a16:creationId xmlns:a16="http://schemas.microsoft.com/office/drawing/2014/main" id="{FA480B04-2CE0-4F31-AF55-47719016BC89}"/>
              </a:ext>
            </a:extLst>
          </p:cNvPr>
          <p:cNvCxnSpPr>
            <a:cxnSpLocks/>
          </p:cNvCxnSpPr>
          <p:nvPr/>
        </p:nvCxnSpPr>
        <p:spPr>
          <a:xfrm>
            <a:off x="2631421" y="3643282"/>
            <a:ext cx="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Connector 134">
            <a:extLst>
              <a:ext uri="{FF2B5EF4-FFF2-40B4-BE49-F238E27FC236}">
                <a16:creationId xmlns:a16="http://schemas.microsoft.com/office/drawing/2014/main" id="{FB10AE84-519C-4ABE-B4FA-4025BCFEE396}"/>
              </a:ext>
            </a:extLst>
          </p:cNvPr>
          <p:cNvCxnSpPr>
            <a:cxnSpLocks/>
          </p:cNvCxnSpPr>
          <p:nvPr/>
        </p:nvCxnSpPr>
        <p:spPr>
          <a:xfrm>
            <a:off x="2526046" y="3076015"/>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6" name="Straight Connector 135">
            <a:extLst>
              <a:ext uri="{FF2B5EF4-FFF2-40B4-BE49-F238E27FC236}">
                <a16:creationId xmlns:a16="http://schemas.microsoft.com/office/drawing/2014/main" id="{6F75544D-A5A6-45DE-A70C-A84D50016A5B}"/>
              </a:ext>
            </a:extLst>
          </p:cNvPr>
          <p:cNvCxnSpPr>
            <a:cxnSpLocks/>
          </p:cNvCxnSpPr>
          <p:nvPr/>
        </p:nvCxnSpPr>
        <p:spPr>
          <a:xfrm>
            <a:off x="2764979" y="4095739"/>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D8E37C69-ACC9-4558-AC52-200A6141A5BE}"/>
              </a:ext>
            </a:extLst>
          </p:cNvPr>
          <p:cNvCxnSpPr>
            <a:cxnSpLocks/>
          </p:cNvCxnSpPr>
          <p:nvPr/>
        </p:nvCxnSpPr>
        <p:spPr>
          <a:xfrm>
            <a:off x="3534413" y="3824921"/>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B2F91D23-1620-402C-A1E3-208E31173549}"/>
              </a:ext>
            </a:extLst>
          </p:cNvPr>
          <p:cNvCxnSpPr>
            <a:cxnSpLocks/>
          </p:cNvCxnSpPr>
          <p:nvPr/>
        </p:nvCxnSpPr>
        <p:spPr>
          <a:xfrm>
            <a:off x="4180854" y="3642886"/>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3BB3F965-84C3-4839-9B44-2C8AB9A23067}"/>
              </a:ext>
            </a:extLst>
          </p:cNvPr>
          <p:cNvCxnSpPr>
            <a:cxnSpLocks/>
          </p:cNvCxnSpPr>
          <p:nvPr/>
        </p:nvCxnSpPr>
        <p:spPr>
          <a:xfrm>
            <a:off x="643848" y="3372296"/>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40" name="Straight Connector 139">
            <a:extLst>
              <a:ext uri="{FF2B5EF4-FFF2-40B4-BE49-F238E27FC236}">
                <a16:creationId xmlns:a16="http://schemas.microsoft.com/office/drawing/2014/main" id="{93A1D7C0-5D98-45CA-A0C8-BC5E9625FC56}"/>
              </a:ext>
            </a:extLst>
          </p:cNvPr>
          <p:cNvCxnSpPr>
            <a:cxnSpLocks/>
          </p:cNvCxnSpPr>
          <p:nvPr/>
        </p:nvCxnSpPr>
        <p:spPr>
          <a:xfrm>
            <a:off x="1382394" y="3224015"/>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41" name="Straight Connector 140">
            <a:extLst>
              <a:ext uri="{FF2B5EF4-FFF2-40B4-BE49-F238E27FC236}">
                <a16:creationId xmlns:a16="http://schemas.microsoft.com/office/drawing/2014/main" id="{451464A0-0EBF-4687-ADB3-3C82D6315091}"/>
              </a:ext>
            </a:extLst>
          </p:cNvPr>
          <p:cNvCxnSpPr>
            <a:cxnSpLocks/>
          </p:cNvCxnSpPr>
          <p:nvPr/>
        </p:nvCxnSpPr>
        <p:spPr>
          <a:xfrm>
            <a:off x="2015448" y="3088205"/>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42" name="Picture 141">
            <a:extLst>
              <a:ext uri="{FF2B5EF4-FFF2-40B4-BE49-F238E27FC236}">
                <a16:creationId xmlns:a16="http://schemas.microsoft.com/office/drawing/2014/main" id="{82871345-5CB1-45D0-BCF5-8DDA53BC8A12}"/>
              </a:ext>
            </a:extLst>
          </p:cNvPr>
          <p:cNvPicPr>
            <a:picLocks noChangeAspect="1"/>
          </p:cNvPicPr>
          <p:nvPr>
            <p:custDataLst>
              <p:tags r:id="rId9"/>
            </p:custDataLst>
          </p:nvPr>
        </p:nvPicPr>
        <p:blipFill>
          <a:blip r:embed="rId52">
            <a:extLst>
              <a:ext uri="{28A0092B-C50C-407E-A947-70E740481C1C}">
                <a14:useLocalDpi xmlns:a14="http://schemas.microsoft.com/office/drawing/2010/main" val="0"/>
              </a:ext>
            </a:extLst>
          </a:blip>
          <a:stretch>
            <a:fillRect/>
          </a:stretch>
        </p:blipFill>
        <p:spPr>
          <a:xfrm>
            <a:off x="3733694" y="3869369"/>
            <a:ext cx="168237" cy="262177"/>
          </a:xfrm>
          <a:prstGeom prst="rect">
            <a:avLst/>
          </a:prstGeom>
        </p:spPr>
      </p:pic>
      <p:pic>
        <p:nvPicPr>
          <p:cNvPr id="143" name="Picture 142">
            <a:extLst>
              <a:ext uri="{FF2B5EF4-FFF2-40B4-BE49-F238E27FC236}">
                <a16:creationId xmlns:a16="http://schemas.microsoft.com/office/drawing/2014/main" id="{E5BB29E9-B453-4616-9FAB-F9514AE368EE}"/>
              </a:ext>
            </a:extLst>
          </p:cNvPr>
          <p:cNvPicPr>
            <a:picLocks noChangeAspect="1"/>
          </p:cNvPicPr>
          <p:nvPr>
            <p:custDataLst>
              <p:tags r:id="rId10"/>
            </p:custDataLst>
          </p:nvPr>
        </p:nvPicPr>
        <p:blipFill>
          <a:blip r:embed="rId53">
            <a:extLst>
              <a:ext uri="{28A0092B-C50C-407E-A947-70E740481C1C}">
                <a14:useLocalDpi xmlns:a14="http://schemas.microsoft.com/office/drawing/2010/main" val="0"/>
              </a:ext>
            </a:extLst>
          </a:blip>
          <a:stretch>
            <a:fillRect/>
          </a:stretch>
        </p:blipFill>
        <p:spPr>
          <a:xfrm>
            <a:off x="4364459" y="3661935"/>
            <a:ext cx="168237" cy="262177"/>
          </a:xfrm>
          <a:prstGeom prst="rect">
            <a:avLst/>
          </a:prstGeom>
        </p:spPr>
      </p:pic>
      <p:pic>
        <p:nvPicPr>
          <p:cNvPr id="144" name="Picture 143">
            <a:extLst>
              <a:ext uri="{FF2B5EF4-FFF2-40B4-BE49-F238E27FC236}">
                <a16:creationId xmlns:a16="http://schemas.microsoft.com/office/drawing/2014/main" id="{E2267379-2FFB-487B-9765-7345D2E17371}"/>
              </a:ext>
            </a:extLst>
          </p:cNvPr>
          <p:cNvPicPr>
            <a:picLocks noChangeAspect="1"/>
          </p:cNvPicPr>
          <p:nvPr>
            <p:custDataLst>
              <p:tags r:id="rId11"/>
            </p:custDataLst>
          </p:nvPr>
        </p:nvPicPr>
        <p:blipFill>
          <a:blip r:embed="rId54">
            <a:extLst>
              <a:ext uri="{28A0092B-C50C-407E-A947-70E740481C1C}">
                <a14:useLocalDpi xmlns:a14="http://schemas.microsoft.com/office/drawing/2010/main" val="0"/>
              </a:ext>
            </a:extLst>
          </a:blip>
          <a:stretch>
            <a:fillRect/>
          </a:stretch>
        </p:blipFill>
        <p:spPr>
          <a:xfrm>
            <a:off x="1552955" y="3264230"/>
            <a:ext cx="134077" cy="142617"/>
          </a:xfrm>
          <a:prstGeom prst="rect">
            <a:avLst/>
          </a:prstGeom>
        </p:spPr>
      </p:pic>
      <p:pic>
        <p:nvPicPr>
          <p:cNvPr id="145" name="Picture 144">
            <a:extLst>
              <a:ext uri="{FF2B5EF4-FFF2-40B4-BE49-F238E27FC236}">
                <a16:creationId xmlns:a16="http://schemas.microsoft.com/office/drawing/2014/main" id="{9DEFC3BA-CBDF-4B4E-832C-1857A1C626FF}"/>
              </a:ext>
            </a:extLst>
          </p:cNvPr>
          <p:cNvPicPr>
            <a:picLocks noChangeAspect="1"/>
          </p:cNvPicPr>
          <p:nvPr>
            <p:custDataLst>
              <p:tags r:id="rId12"/>
            </p:custDataLst>
          </p:nvPr>
        </p:nvPicPr>
        <p:blipFill>
          <a:blip r:embed="rId55">
            <a:extLst>
              <a:ext uri="{28A0092B-C50C-407E-A947-70E740481C1C}">
                <a14:useLocalDpi xmlns:a14="http://schemas.microsoft.com/office/drawing/2010/main" val="0"/>
              </a:ext>
            </a:extLst>
          </a:blip>
          <a:stretch>
            <a:fillRect/>
          </a:stretch>
        </p:blipFill>
        <p:spPr>
          <a:xfrm>
            <a:off x="2200656" y="3137231"/>
            <a:ext cx="134077" cy="142617"/>
          </a:xfrm>
          <a:prstGeom prst="rect">
            <a:avLst/>
          </a:prstGeom>
        </p:spPr>
      </p:pic>
      <p:sp>
        <p:nvSpPr>
          <p:cNvPr id="146" name="Rectangle 145">
            <a:extLst>
              <a:ext uri="{FF2B5EF4-FFF2-40B4-BE49-F238E27FC236}">
                <a16:creationId xmlns:a16="http://schemas.microsoft.com/office/drawing/2014/main" id="{3C763EF4-D76E-4066-9628-9D69FF6B0E7B}"/>
              </a:ext>
            </a:extLst>
          </p:cNvPr>
          <p:cNvSpPr/>
          <p:nvPr/>
        </p:nvSpPr>
        <p:spPr>
          <a:xfrm>
            <a:off x="6610754" y="3657698"/>
            <a:ext cx="1140941" cy="411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7" name="Straight Connector 146">
            <a:extLst>
              <a:ext uri="{FF2B5EF4-FFF2-40B4-BE49-F238E27FC236}">
                <a16:creationId xmlns:a16="http://schemas.microsoft.com/office/drawing/2014/main" id="{0E745B51-43B7-47B8-874D-A2C6CA552C5B}"/>
              </a:ext>
            </a:extLst>
          </p:cNvPr>
          <p:cNvCxnSpPr>
            <a:cxnSpLocks/>
          </p:cNvCxnSpPr>
          <p:nvPr/>
        </p:nvCxnSpPr>
        <p:spPr>
          <a:xfrm>
            <a:off x="6617082" y="2013396"/>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48" name="Picture 147">
            <a:extLst>
              <a:ext uri="{FF2B5EF4-FFF2-40B4-BE49-F238E27FC236}">
                <a16:creationId xmlns:a16="http://schemas.microsoft.com/office/drawing/2014/main" id="{F8546519-8C2D-49D9-BE59-629843CC4BCF}"/>
              </a:ext>
            </a:extLst>
          </p:cNvPr>
          <p:cNvPicPr>
            <a:picLocks noChangeAspect="1"/>
          </p:cNvPicPr>
          <p:nvPr>
            <p:custDataLst>
              <p:tags r:id="rId13"/>
            </p:custDataLst>
          </p:nvPr>
        </p:nvPicPr>
        <p:blipFill>
          <a:blip r:embed="rId48">
            <a:extLst>
              <a:ext uri="{28A0092B-C50C-407E-A947-70E740481C1C}">
                <a14:useLocalDpi xmlns:a14="http://schemas.microsoft.com/office/drawing/2010/main" val="0"/>
              </a:ext>
            </a:extLst>
          </a:blip>
          <a:stretch>
            <a:fillRect/>
          </a:stretch>
        </p:blipFill>
        <p:spPr>
          <a:xfrm>
            <a:off x="6814988" y="3475896"/>
            <a:ext cx="134077" cy="142617"/>
          </a:xfrm>
          <a:prstGeom prst="rect">
            <a:avLst/>
          </a:prstGeom>
        </p:spPr>
      </p:pic>
      <p:pic>
        <p:nvPicPr>
          <p:cNvPr id="149" name="Picture 148">
            <a:extLst>
              <a:ext uri="{FF2B5EF4-FFF2-40B4-BE49-F238E27FC236}">
                <a16:creationId xmlns:a16="http://schemas.microsoft.com/office/drawing/2014/main" id="{6EBE2F4F-A3B0-4EB0-9DB7-278CD6D92DBE}"/>
              </a:ext>
            </a:extLst>
          </p:cNvPr>
          <p:cNvPicPr>
            <a:picLocks noChangeAspect="1"/>
          </p:cNvPicPr>
          <p:nvPr>
            <p:custDataLst>
              <p:tags r:id="rId14"/>
            </p:custDataLst>
          </p:nvPr>
        </p:nvPicPr>
        <p:blipFill>
          <a:blip r:embed="rId49">
            <a:extLst>
              <a:ext uri="{28A0092B-C50C-407E-A947-70E740481C1C}">
                <a14:useLocalDpi xmlns:a14="http://schemas.microsoft.com/office/drawing/2010/main" val="0"/>
              </a:ext>
            </a:extLst>
          </a:blip>
          <a:stretch>
            <a:fillRect/>
          </a:stretch>
        </p:blipFill>
        <p:spPr>
          <a:xfrm>
            <a:off x="6852400" y="1815172"/>
            <a:ext cx="190441" cy="142617"/>
          </a:xfrm>
          <a:prstGeom prst="rect">
            <a:avLst/>
          </a:prstGeom>
        </p:spPr>
      </p:pic>
      <p:cxnSp>
        <p:nvCxnSpPr>
          <p:cNvPr id="150" name="Straight Connector 149">
            <a:extLst>
              <a:ext uri="{FF2B5EF4-FFF2-40B4-BE49-F238E27FC236}">
                <a16:creationId xmlns:a16="http://schemas.microsoft.com/office/drawing/2014/main" id="{59F2FADC-A06D-4054-9289-978F88C15C67}"/>
              </a:ext>
            </a:extLst>
          </p:cNvPr>
          <p:cNvCxnSpPr>
            <a:cxnSpLocks/>
          </p:cNvCxnSpPr>
          <p:nvPr/>
        </p:nvCxnSpPr>
        <p:spPr>
          <a:xfrm>
            <a:off x="7309061" y="1865115"/>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1" name="Straight Connector 150">
            <a:extLst>
              <a:ext uri="{FF2B5EF4-FFF2-40B4-BE49-F238E27FC236}">
                <a16:creationId xmlns:a16="http://schemas.microsoft.com/office/drawing/2014/main" id="{AD040EF7-E5BB-425F-A3FC-DC8C6D45071F}"/>
              </a:ext>
            </a:extLst>
          </p:cNvPr>
          <p:cNvCxnSpPr>
            <a:cxnSpLocks/>
          </p:cNvCxnSpPr>
          <p:nvPr/>
        </p:nvCxnSpPr>
        <p:spPr>
          <a:xfrm>
            <a:off x="7988682" y="172507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52" name="Picture 151">
            <a:extLst>
              <a:ext uri="{FF2B5EF4-FFF2-40B4-BE49-F238E27FC236}">
                <a16:creationId xmlns:a16="http://schemas.microsoft.com/office/drawing/2014/main" id="{4EE85AC9-8803-41B0-9229-157D96089002}"/>
              </a:ext>
            </a:extLst>
          </p:cNvPr>
          <p:cNvPicPr>
            <a:picLocks noChangeAspect="1"/>
          </p:cNvPicPr>
          <p:nvPr>
            <p:custDataLst>
              <p:tags r:id="rId15"/>
            </p:custDataLst>
          </p:nvPr>
        </p:nvPicPr>
        <p:blipFill>
          <a:blip r:embed="rId50">
            <a:extLst>
              <a:ext uri="{28A0092B-C50C-407E-A947-70E740481C1C}">
                <a14:useLocalDpi xmlns:a14="http://schemas.microsoft.com/office/drawing/2010/main" val="0"/>
              </a:ext>
            </a:extLst>
          </a:blip>
          <a:stretch>
            <a:fillRect/>
          </a:stretch>
        </p:blipFill>
        <p:spPr>
          <a:xfrm>
            <a:off x="7507309" y="1691606"/>
            <a:ext cx="190441" cy="142617"/>
          </a:xfrm>
          <a:prstGeom prst="rect">
            <a:avLst/>
          </a:prstGeom>
        </p:spPr>
      </p:pic>
      <p:pic>
        <p:nvPicPr>
          <p:cNvPr id="153" name="Picture 152">
            <a:extLst>
              <a:ext uri="{FF2B5EF4-FFF2-40B4-BE49-F238E27FC236}">
                <a16:creationId xmlns:a16="http://schemas.microsoft.com/office/drawing/2014/main" id="{B866B82F-C8E1-4F0F-A8CE-BDED05C8EAA7}"/>
              </a:ext>
            </a:extLst>
          </p:cNvPr>
          <p:cNvPicPr>
            <a:picLocks noChangeAspect="1"/>
          </p:cNvPicPr>
          <p:nvPr>
            <p:custDataLst>
              <p:tags r:id="rId16"/>
            </p:custDataLst>
          </p:nvPr>
        </p:nvPicPr>
        <p:blipFill>
          <a:blip r:embed="rId51">
            <a:extLst>
              <a:ext uri="{28A0092B-C50C-407E-A947-70E740481C1C}">
                <a14:useLocalDpi xmlns:a14="http://schemas.microsoft.com/office/drawing/2010/main" val="0"/>
              </a:ext>
            </a:extLst>
          </a:blip>
          <a:stretch>
            <a:fillRect/>
          </a:stretch>
        </p:blipFill>
        <p:spPr>
          <a:xfrm>
            <a:off x="8137503" y="1555681"/>
            <a:ext cx="190441" cy="142617"/>
          </a:xfrm>
          <a:prstGeom prst="rect">
            <a:avLst/>
          </a:prstGeom>
        </p:spPr>
      </p:pic>
      <p:cxnSp>
        <p:nvCxnSpPr>
          <p:cNvPr id="154" name="Straight Connector 153">
            <a:extLst>
              <a:ext uri="{FF2B5EF4-FFF2-40B4-BE49-F238E27FC236}">
                <a16:creationId xmlns:a16="http://schemas.microsoft.com/office/drawing/2014/main" id="{047055B8-E2D4-4525-8EF8-3C153D5D67D4}"/>
              </a:ext>
            </a:extLst>
          </p:cNvPr>
          <p:cNvCxnSpPr>
            <a:cxnSpLocks/>
          </p:cNvCxnSpPr>
          <p:nvPr/>
        </p:nvCxnSpPr>
        <p:spPr>
          <a:xfrm>
            <a:off x="8591955" y="3719482"/>
            <a:ext cx="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Straight Connector 154">
            <a:extLst>
              <a:ext uri="{FF2B5EF4-FFF2-40B4-BE49-F238E27FC236}">
                <a16:creationId xmlns:a16="http://schemas.microsoft.com/office/drawing/2014/main" id="{23F5277A-E901-4C2F-8510-D77EF42E6FD7}"/>
              </a:ext>
            </a:extLst>
          </p:cNvPr>
          <p:cNvCxnSpPr>
            <a:cxnSpLocks/>
          </p:cNvCxnSpPr>
          <p:nvPr/>
        </p:nvCxnSpPr>
        <p:spPr>
          <a:xfrm>
            <a:off x="6604382" y="3448496"/>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a16="http://schemas.microsoft.com/office/drawing/2014/main" id="{6C0252A8-75E0-476C-9EB2-2C3C20DD5CCC}"/>
              </a:ext>
            </a:extLst>
          </p:cNvPr>
          <p:cNvCxnSpPr>
            <a:cxnSpLocks/>
          </p:cNvCxnSpPr>
          <p:nvPr/>
        </p:nvCxnSpPr>
        <p:spPr>
          <a:xfrm>
            <a:off x="7342928" y="3300215"/>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a16="http://schemas.microsoft.com/office/drawing/2014/main" id="{CC17445D-E1CC-424D-B55F-26D892935FBF}"/>
              </a:ext>
            </a:extLst>
          </p:cNvPr>
          <p:cNvCxnSpPr>
            <a:cxnSpLocks/>
          </p:cNvCxnSpPr>
          <p:nvPr/>
        </p:nvCxnSpPr>
        <p:spPr>
          <a:xfrm>
            <a:off x="7975982" y="3164405"/>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60" name="Picture 159">
            <a:extLst>
              <a:ext uri="{FF2B5EF4-FFF2-40B4-BE49-F238E27FC236}">
                <a16:creationId xmlns:a16="http://schemas.microsoft.com/office/drawing/2014/main" id="{0079F467-2100-41D9-A556-5AF1B064E208}"/>
              </a:ext>
            </a:extLst>
          </p:cNvPr>
          <p:cNvPicPr>
            <a:picLocks noChangeAspect="1"/>
          </p:cNvPicPr>
          <p:nvPr>
            <p:custDataLst>
              <p:tags r:id="rId17"/>
            </p:custDataLst>
          </p:nvPr>
        </p:nvPicPr>
        <p:blipFill>
          <a:blip r:embed="rId54">
            <a:extLst>
              <a:ext uri="{28A0092B-C50C-407E-A947-70E740481C1C}">
                <a14:useLocalDpi xmlns:a14="http://schemas.microsoft.com/office/drawing/2010/main" val="0"/>
              </a:ext>
            </a:extLst>
          </a:blip>
          <a:stretch>
            <a:fillRect/>
          </a:stretch>
        </p:blipFill>
        <p:spPr>
          <a:xfrm>
            <a:off x="7513489" y="3340430"/>
            <a:ext cx="134077" cy="142617"/>
          </a:xfrm>
          <a:prstGeom prst="rect">
            <a:avLst/>
          </a:prstGeom>
        </p:spPr>
      </p:pic>
      <p:pic>
        <p:nvPicPr>
          <p:cNvPr id="161" name="Picture 160">
            <a:extLst>
              <a:ext uri="{FF2B5EF4-FFF2-40B4-BE49-F238E27FC236}">
                <a16:creationId xmlns:a16="http://schemas.microsoft.com/office/drawing/2014/main" id="{4165BFAB-897E-4C5A-9C9F-FB752E0055ED}"/>
              </a:ext>
            </a:extLst>
          </p:cNvPr>
          <p:cNvPicPr>
            <a:picLocks noChangeAspect="1"/>
          </p:cNvPicPr>
          <p:nvPr>
            <p:custDataLst>
              <p:tags r:id="rId18"/>
            </p:custDataLst>
          </p:nvPr>
        </p:nvPicPr>
        <p:blipFill>
          <a:blip r:embed="rId55">
            <a:extLst>
              <a:ext uri="{28A0092B-C50C-407E-A947-70E740481C1C}">
                <a14:useLocalDpi xmlns:a14="http://schemas.microsoft.com/office/drawing/2010/main" val="0"/>
              </a:ext>
            </a:extLst>
          </a:blip>
          <a:stretch>
            <a:fillRect/>
          </a:stretch>
        </p:blipFill>
        <p:spPr>
          <a:xfrm>
            <a:off x="8161190" y="3213431"/>
            <a:ext cx="134077" cy="142617"/>
          </a:xfrm>
          <a:prstGeom prst="rect">
            <a:avLst/>
          </a:prstGeom>
        </p:spPr>
      </p:pic>
      <p:cxnSp>
        <p:nvCxnSpPr>
          <p:cNvPr id="162" name="Straight Arrow Connector 161">
            <a:extLst>
              <a:ext uri="{FF2B5EF4-FFF2-40B4-BE49-F238E27FC236}">
                <a16:creationId xmlns:a16="http://schemas.microsoft.com/office/drawing/2014/main" id="{2A62EB17-5859-4153-9EE5-72124CC0C815}"/>
              </a:ext>
            </a:extLst>
          </p:cNvPr>
          <p:cNvCxnSpPr>
            <a:cxnSpLocks/>
          </p:cNvCxnSpPr>
          <p:nvPr/>
        </p:nvCxnSpPr>
        <p:spPr>
          <a:xfrm flipV="1">
            <a:off x="1606197" y="1845128"/>
            <a:ext cx="0" cy="1272851"/>
          </a:xfrm>
          <a:prstGeom prst="straightConnector1">
            <a:avLst/>
          </a:prstGeom>
          <a:ln w="127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CA0F9762-6A41-4043-B12C-F3126F3F8133}"/>
              </a:ext>
            </a:extLst>
          </p:cNvPr>
          <p:cNvCxnSpPr>
            <a:cxnSpLocks/>
          </p:cNvCxnSpPr>
          <p:nvPr/>
        </p:nvCxnSpPr>
        <p:spPr>
          <a:xfrm flipV="1">
            <a:off x="7586813" y="1937990"/>
            <a:ext cx="0" cy="1272851"/>
          </a:xfrm>
          <a:prstGeom prst="straightConnector1">
            <a:avLst/>
          </a:prstGeom>
          <a:ln w="127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4" name="Picture 163">
            <a:extLst>
              <a:ext uri="{FF2B5EF4-FFF2-40B4-BE49-F238E27FC236}">
                <a16:creationId xmlns:a16="http://schemas.microsoft.com/office/drawing/2014/main" id="{8A087DF5-0A96-40CD-B1CE-E4EB3103D20F}"/>
              </a:ext>
            </a:extLst>
          </p:cNvPr>
          <p:cNvPicPr>
            <a:picLocks noChangeAspect="1"/>
          </p:cNvPicPr>
          <p:nvPr>
            <p:custDataLst>
              <p:tags r:id="rId19"/>
            </p:custDataLst>
          </p:nvPr>
        </p:nvPicPr>
        <p:blipFill>
          <a:blip r:embed="rId56">
            <a:extLst>
              <a:ext uri="{28A0092B-C50C-407E-A947-70E740481C1C}">
                <a14:useLocalDpi xmlns:a14="http://schemas.microsoft.com/office/drawing/2010/main" val="0"/>
              </a:ext>
            </a:extLst>
          </a:blip>
          <a:stretch>
            <a:fillRect/>
          </a:stretch>
        </p:blipFill>
        <p:spPr>
          <a:xfrm>
            <a:off x="1691496" y="2484852"/>
            <a:ext cx="267876" cy="201261"/>
          </a:xfrm>
          <a:prstGeom prst="rect">
            <a:avLst/>
          </a:prstGeom>
        </p:spPr>
      </p:pic>
      <p:pic>
        <p:nvPicPr>
          <p:cNvPr id="165" name="Picture 164">
            <a:extLst>
              <a:ext uri="{FF2B5EF4-FFF2-40B4-BE49-F238E27FC236}">
                <a16:creationId xmlns:a16="http://schemas.microsoft.com/office/drawing/2014/main" id="{02B2AF13-1343-45D8-A8DF-B9B722CAF029}"/>
              </a:ext>
            </a:extLst>
          </p:cNvPr>
          <p:cNvPicPr>
            <a:picLocks noChangeAspect="1"/>
          </p:cNvPicPr>
          <p:nvPr>
            <p:custDataLst>
              <p:tags r:id="rId20"/>
            </p:custDataLst>
          </p:nvPr>
        </p:nvPicPr>
        <p:blipFill>
          <a:blip r:embed="rId57">
            <a:extLst>
              <a:ext uri="{28A0092B-C50C-407E-A947-70E740481C1C}">
                <a14:useLocalDpi xmlns:a14="http://schemas.microsoft.com/office/drawing/2010/main" val="0"/>
              </a:ext>
            </a:extLst>
          </a:blip>
          <a:stretch>
            <a:fillRect/>
          </a:stretch>
        </p:blipFill>
        <p:spPr>
          <a:xfrm>
            <a:off x="1684168" y="2162084"/>
            <a:ext cx="165584" cy="158907"/>
          </a:xfrm>
          <a:prstGeom prst="rect">
            <a:avLst/>
          </a:prstGeom>
        </p:spPr>
      </p:pic>
      <p:pic>
        <p:nvPicPr>
          <p:cNvPr id="166" name="Picture 165">
            <a:extLst>
              <a:ext uri="{FF2B5EF4-FFF2-40B4-BE49-F238E27FC236}">
                <a16:creationId xmlns:a16="http://schemas.microsoft.com/office/drawing/2014/main" id="{8BAFF32A-1B7C-4F17-A567-838F7519DA15}"/>
              </a:ext>
            </a:extLst>
          </p:cNvPr>
          <p:cNvPicPr>
            <a:picLocks noChangeAspect="1"/>
          </p:cNvPicPr>
          <p:nvPr>
            <p:custDataLst>
              <p:tags r:id="rId21"/>
            </p:custDataLst>
          </p:nvPr>
        </p:nvPicPr>
        <p:blipFill>
          <a:blip r:embed="rId57">
            <a:extLst>
              <a:ext uri="{28A0092B-C50C-407E-A947-70E740481C1C}">
                <a14:useLocalDpi xmlns:a14="http://schemas.microsoft.com/office/drawing/2010/main" val="0"/>
              </a:ext>
            </a:extLst>
          </a:blip>
          <a:stretch>
            <a:fillRect/>
          </a:stretch>
        </p:blipFill>
        <p:spPr>
          <a:xfrm>
            <a:off x="7682675" y="2209798"/>
            <a:ext cx="165584" cy="158907"/>
          </a:xfrm>
          <a:prstGeom prst="rect">
            <a:avLst/>
          </a:prstGeom>
        </p:spPr>
      </p:pic>
      <p:pic>
        <p:nvPicPr>
          <p:cNvPr id="167" name="Picture 166">
            <a:extLst>
              <a:ext uri="{FF2B5EF4-FFF2-40B4-BE49-F238E27FC236}">
                <a16:creationId xmlns:a16="http://schemas.microsoft.com/office/drawing/2014/main" id="{64D17E67-3987-4890-BB41-035B957890BA}"/>
              </a:ext>
            </a:extLst>
          </p:cNvPr>
          <p:cNvPicPr>
            <a:picLocks noChangeAspect="1"/>
          </p:cNvPicPr>
          <p:nvPr>
            <p:custDataLst>
              <p:tags r:id="rId22"/>
            </p:custDataLst>
          </p:nvPr>
        </p:nvPicPr>
        <p:blipFill>
          <a:blip r:embed="rId56">
            <a:extLst>
              <a:ext uri="{28A0092B-C50C-407E-A947-70E740481C1C}">
                <a14:useLocalDpi xmlns:a14="http://schemas.microsoft.com/office/drawing/2010/main" val="0"/>
              </a:ext>
            </a:extLst>
          </a:blip>
          <a:stretch>
            <a:fillRect/>
          </a:stretch>
        </p:blipFill>
        <p:spPr>
          <a:xfrm>
            <a:off x="7677847" y="2616148"/>
            <a:ext cx="267876" cy="201261"/>
          </a:xfrm>
          <a:prstGeom prst="rect">
            <a:avLst/>
          </a:prstGeom>
        </p:spPr>
      </p:pic>
      <p:cxnSp>
        <p:nvCxnSpPr>
          <p:cNvPr id="168" name="Straight Connector 167">
            <a:extLst>
              <a:ext uri="{FF2B5EF4-FFF2-40B4-BE49-F238E27FC236}">
                <a16:creationId xmlns:a16="http://schemas.microsoft.com/office/drawing/2014/main" id="{3E0E0794-0411-4B41-AA81-497A428FEB32}"/>
              </a:ext>
            </a:extLst>
          </p:cNvPr>
          <p:cNvCxnSpPr>
            <a:cxnSpLocks/>
          </p:cNvCxnSpPr>
          <p:nvPr/>
        </p:nvCxnSpPr>
        <p:spPr>
          <a:xfrm>
            <a:off x="1920679" y="3253815"/>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9" name="Straight Connector 168">
            <a:extLst>
              <a:ext uri="{FF2B5EF4-FFF2-40B4-BE49-F238E27FC236}">
                <a16:creationId xmlns:a16="http://schemas.microsoft.com/office/drawing/2014/main" id="{4DA57829-E3B4-435C-8045-B74D755CB1DE}"/>
              </a:ext>
            </a:extLst>
          </p:cNvPr>
          <p:cNvCxnSpPr>
            <a:cxnSpLocks/>
          </p:cNvCxnSpPr>
          <p:nvPr/>
        </p:nvCxnSpPr>
        <p:spPr>
          <a:xfrm>
            <a:off x="1196779" y="3393514"/>
            <a:ext cx="1573655" cy="6386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70" name="Picture 169">
            <a:extLst>
              <a:ext uri="{FF2B5EF4-FFF2-40B4-BE49-F238E27FC236}">
                <a16:creationId xmlns:a16="http://schemas.microsoft.com/office/drawing/2014/main" id="{8E1741A3-3D39-4858-8EB9-75DBE2CC6CB8}"/>
              </a:ext>
            </a:extLst>
          </p:cNvPr>
          <p:cNvPicPr>
            <a:picLocks noChangeAspect="1"/>
          </p:cNvPicPr>
          <p:nvPr>
            <p:custDataLst>
              <p:tags r:id="rId23"/>
            </p:custDataLst>
          </p:nvPr>
        </p:nvPicPr>
        <p:blipFill>
          <a:blip r:embed="rId47">
            <a:extLst>
              <a:ext uri="{28A0092B-C50C-407E-A947-70E740481C1C}">
                <a14:useLocalDpi xmlns:a14="http://schemas.microsoft.com/office/drawing/2010/main" val="0"/>
              </a:ext>
            </a:extLst>
          </a:blip>
          <a:stretch>
            <a:fillRect/>
          </a:stretch>
        </p:blipFill>
        <p:spPr>
          <a:xfrm>
            <a:off x="8851792" y="4195335"/>
            <a:ext cx="168237" cy="262177"/>
          </a:xfrm>
          <a:prstGeom prst="rect">
            <a:avLst/>
          </a:prstGeom>
        </p:spPr>
      </p:pic>
      <p:cxnSp>
        <p:nvCxnSpPr>
          <p:cNvPr id="171" name="Straight Connector 170">
            <a:extLst>
              <a:ext uri="{FF2B5EF4-FFF2-40B4-BE49-F238E27FC236}">
                <a16:creationId xmlns:a16="http://schemas.microsoft.com/office/drawing/2014/main" id="{F35F5E64-B373-4FF1-996B-2FE1BD6112A2}"/>
              </a:ext>
            </a:extLst>
          </p:cNvPr>
          <p:cNvCxnSpPr>
            <a:cxnSpLocks/>
          </p:cNvCxnSpPr>
          <p:nvPr/>
        </p:nvCxnSpPr>
        <p:spPr>
          <a:xfrm>
            <a:off x="8465413" y="3139515"/>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2" name="Straight Connector 171">
            <a:extLst>
              <a:ext uri="{FF2B5EF4-FFF2-40B4-BE49-F238E27FC236}">
                <a16:creationId xmlns:a16="http://schemas.microsoft.com/office/drawing/2014/main" id="{7B4556D2-2733-4E03-92F4-F2E7D26924BE}"/>
              </a:ext>
            </a:extLst>
          </p:cNvPr>
          <p:cNvCxnSpPr>
            <a:cxnSpLocks/>
          </p:cNvCxnSpPr>
          <p:nvPr/>
        </p:nvCxnSpPr>
        <p:spPr>
          <a:xfrm>
            <a:off x="8704346" y="4159239"/>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46349751-CF8C-4530-9760-6CC82D9EE9CB}"/>
              </a:ext>
            </a:extLst>
          </p:cNvPr>
          <p:cNvCxnSpPr>
            <a:cxnSpLocks/>
          </p:cNvCxnSpPr>
          <p:nvPr/>
        </p:nvCxnSpPr>
        <p:spPr>
          <a:xfrm>
            <a:off x="9473780" y="3888421"/>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74" name="Straight Connector 173">
            <a:extLst>
              <a:ext uri="{FF2B5EF4-FFF2-40B4-BE49-F238E27FC236}">
                <a16:creationId xmlns:a16="http://schemas.microsoft.com/office/drawing/2014/main" id="{7EF8790F-7735-49AB-9B76-0487F1139F7D}"/>
              </a:ext>
            </a:extLst>
          </p:cNvPr>
          <p:cNvCxnSpPr>
            <a:cxnSpLocks/>
          </p:cNvCxnSpPr>
          <p:nvPr/>
        </p:nvCxnSpPr>
        <p:spPr>
          <a:xfrm>
            <a:off x="10120221" y="3706386"/>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75" name="Picture 174">
            <a:extLst>
              <a:ext uri="{FF2B5EF4-FFF2-40B4-BE49-F238E27FC236}">
                <a16:creationId xmlns:a16="http://schemas.microsoft.com/office/drawing/2014/main" id="{7FA08582-4A71-42CC-96AC-C5D9E68B0F45}"/>
              </a:ext>
            </a:extLst>
          </p:cNvPr>
          <p:cNvPicPr>
            <a:picLocks noChangeAspect="1"/>
          </p:cNvPicPr>
          <p:nvPr>
            <p:custDataLst>
              <p:tags r:id="rId24"/>
            </p:custDataLst>
          </p:nvPr>
        </p:nvPicPr>
        <p:blipFill>
          <a:blip r:embed="rId52">
            <a:extLst>
              <a:ext uri="{28A0092B-C50C-407E-A947-70E740481C1C}">
                <a14:useLocalDpi xmlns:a14="http://schemas.microsoft.com/office/drawing/2010/main" val="0"/>
              </a:ext>
            </a:extLst>
          </a:blip>
          <a:stretch>
            <a:fillRect/>
          </a:stretch>
        </p:blipFill>
        <p:spPr>
          <a:xfrm>
            <a:off x="9673061" y="3932869"/>
            <a:ext cx="168237" cy="262177"/>
          </a:xfrm>
          <a:prstGeom prst="rect">
            <a:avLst/>
          </a:prstGeom>
        </p:spPr>
      </p:pic>
      <p:pic>
        <p:nvPicPr>
          <p:cNvPr id="176" name="Picture 175">
            <a:extLst>
              <a:ext uri="{FF2B5EF4-FFF2-40B4-BE49-F238E27FC236}">
                <a16:creationId xmlns:a16="http://schemas.microsoft.com/office/drawing/2014/main" id="{6594F2BD-D484-493C-AAC1-815BA267F194}"/>
              </a:ext>
            </a:extLst>
          </p:cNvPr>
          <p:cNvPicPr>
            <a:picLocks noChangeAspect="1"/>
          </p:cNvPicPr>
          <p:nvPr>
            <p:custDataLst>
              <p:tags r:id="rId25"/>
            </p:custDataLst>
          </p:nvPr>
        </p:nvPicPr>
        <p:blipFill>
          <a:blip r:embed="rId53">
            <a:extLst>
              <a:ext uri="{28A0092B-C50C-407E-A947-70E740481C1C}">
                <a14:useLocalDpi xmlns:a14="http://schemas.microsoft.com/office/drawing/2010/main" val="0"/>
              </a:ext>
            </a:extLst>
          </a:blip>
          <a:stretch>
            <a:fillRect/>
          </a:stretch>
        </p:blipFill>
        <p:spPr>
          <a:xfrm>
            <a:off x="10303826" y="3725435"/>
            <a:ext cx="168237" cy="262177"/>
          </a:xfrm>
          <a:prstGeom prst="rect">
            <a:avLst/>
          </a:prstGeom>
        </p:spPr>
      </p:pic>
      <p:cxnSp>
        <p:nvCxnSpPr>
          <p:cNvPr id="177" name="Straight Connector 176">
            <a:extLst>
              <a:ext uri="{FF2B5EF4-FFF2-40B4-BE49-F238E27FC236}">
                <a16:creationId xmlns:a16="http://schemas.microsoft.com/office/drawing/2014/main" id="{A6C699B8-D978-4F3A-9494-1810E2ECD308}"/>
              </a:ext>
            </a:extLst>
          </p:cNvPr>
          <p:cNvCxnSpPr>
            <a:cxnSpLocks/>
          </p:cNvCxnSpPr>
          <p:nvPr/>
        </p:nvCxnSpPr>
        <p:spPr>
          <a:xfrm>
            <a:off x="7860046" y="3317315"/>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8" name="Straight Connector 177">
            <a:extLst>
              <a:ext uri="{FF2B5EF4-FFF2-40B4-BE49-F238E27FC236}">
                <a16:creationId xmlns:a16="http://schemas.microsoft.com/office/drawing/2014/main" id="{A96D16CC-3CC0-442E-BF38-BAEE60CAB9F5}"/>
              </a:ext>
            </a:extLst>
          </p:cNvPr>
          <p:cNvCxnSpPr>
            <a:cxnSpLocks/>
          </p:cNvCxnSpPr>
          <p:nvPr/>
        </p:nvCxnSpPr>
        <p:spPr>
          <a:xfrm>
            <a:off x="7136146" y="3457014"/>
            <a:ext cx="1573655" cy="6386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Straight Connector 66">
            <a:extLst>
              <a:ext uri="{FF2B5EF4-FFF2-40B4-BE49-F238E27FC236}">
                <a16:creationId xmlns:a16="http://schemas.microsoft.com/office/drawing/2014/main" id="{78DF48E3-C359-4AC4-BAD5-89834E92CCDD}"/>
              </a:ext>
            </a:extLst>
          </p:cNvPr>
          <p:cNvCxnSpPr>
            <a:cxnSpLocks/>
          </p:cNvCxnSpPr>
          <p:nvPr/>
        </p:nvCxnSpPr>
        <p:spPr>
          <a:xfrm>
            <a:off x="5664421" y="317165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68" name="Picture 67">
            <a:extLst>
              <a:ext uri="{FF2B5EF4-FFF2-40B4-BE49-F238E27FC236}">
                <a16:creationId xmlns:a16="http://schemas.microsoft.com/office/drawing/2014/main" id="{F3EE2D54-1BA9-47F6-825F-81195CC6AED8}"/>
              </a:ext>
            </a:extLst>
          </p:cNvPr>
          <p:cNvPicPr>
            <a:picLocks noChangeAspect="1"/>
          </p:cNvPicPr>
          <p:nvPr>
            <p:custDataLst>
              <p:tags r:id="rId26"/>
            </p:custDataLst>
          </p:nvPr>
        </p:nvPicPr>
        <p:blipFill>
          <a:blip r:embed="rId58">
            <a:extLst>
              <a:ext uri="{28A0092B-C50C-407E-A947-70E740481C1C}">
                <a14:useLocalDpi xmlns:a14="http://schemas.microsoft.com/office/drawing/2010/main" val="0"/>
              </a:ext>
            </a:extLst>
          </a:blip>
          <a:stretch>
            <a:fillRect/>
          </a:stretch>
        </p:blipFill>
        <p:spPr>
          <a:xfrm>
            <a:off x="5848027" y="3190701"/>
            <a:ext cx="168237" cy="262177"/>
          </a:xfrm>
          <a:prstGeom prst="rect">
            <a:avLst/>
          </a:prstGeom>
        </p:spPr>
      </p:pic>
      <p:cxnSp>
        <p:nvCxnSpPr>
          <p:cNvPr id="69" name="Straight Connector 68">
            <a:extLst>
              <a:ext uri="{FF2B5EF4-FFF2-40B4-BE49-F238E27FC236}">
                <a16:creationId xmlns:a16="http://schemas.microsoft.com/office/drawing/2014/main" id="{4043D919-AE16-45A8-8540-DFFE90A10992}"/>
              </a:ext>
            </a:extLst>
          </p:cNvPr>
          <p:cNvCxnSpPr>
            <a:cxnSpLocks/>
          </p:cNvCxnSpPr>
          <p:nvPr/>
        </p:nvCxnSpPr>
        <p:spPr>
          <a:xfrm>
            <a:off x="3724236" y="260796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70" name="Picture 69">
            <a:extLst>
              <a:ext uri="{FF2B5EF4-FFF2-40B4-BE49-F238E27FC236}">
                <a16:creationId xmlns:a16="http://schemas.microsoft.com/office/drawing/2014/main" id="{7313634E-4D1E-44F0-AA52-69C70EC73A2D}"/>
              </a:ext>
            </a:extLst>
          </p:cNvPr>
          <p:cNvPicPr>
            <a:picLocks noChangeAspect="1"/>
          </p:cNvPicPr>
          <p:nvPr>
            <p:custDataLst>
              <p:tags r:id="rId27"/>
            </p:custDataLst>
          </p:nvPr>
        </p:nvPicPr>
        <p:blipFill>
          <a:blip r:embed="rId59">
            <a:extLst>
              <a:ext uri="{28A0092B-C50C-407E-A947-70E740481C1C}">
                <a14:useLocalDpi xmlns:a14="http://schemas.microsoft.com/office/drawing/2010/main" val="0"/>
              </a:ext>
            </a:extLst>
          </a:blip>
          <a:stretch>
            <a:fillRect/>
          </a:stretch>
        </p:blipFill>
        <p:spPr>
          <a:xfrm>
            <a:off x="3909445" y="2656989"/>
            <a:ext cx="134077" cy="142617"/>
          </a:xfrm>
          <a:prstGeom prst="rect">
            <a:avLst/>
          </a:prstGeom>
        </p:spPr>
      </p:pic>
      <p:cxnSp>
        <p:nvCxnSpPr>
          <p:cNvPr id="71" name="Straight Connector 70">
            <a:extLst>
              <a:ext uri="{FF2B5EF4-FFF2-40B4-BE49-F238E27FC236}">
                <a16:creationId xmlns:a16="http://schemas.microsoft.com/office/drawing/2014/main" id="{0C28A694-D1BA-47AE-A295-FE6E023947EE}"/>
              </a:ext>
            </a:extLst>
          </p:cNvPr>
          <p:cNvCxnSpPr>
            <a:cxnSpLocks/>
          </p:cNvCxnSpPr>
          <p:nvPr/>
        </p:nvCxnSpPr>
        <p:spPr>
          <a:xfrm>
            <a:off x="3561263" y="1213673"/>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72" name="Picture 71">
            <a:extLst>
              <a:ext uri="{FF2B5EF4-FFF2-40B4-BE49-F238E27FC236}">
                <a16:creationId xmlns:a16="http://schemas.microsoft.com/office/drawing/2014/main" id="{B39CE928-C025-4713-86D6-D0BC224A5CD0}"/>
              </a:ext>
            </a:extLst>
          </p:cNvPr>
          <p:cNvPicPr>
            <a:picLocks noChangeAspect="1"/>
          </p:cNvPicPr>
          <p:nvPr>
            <p:custDataLst>
              <p:tags r:id="rId28"/>
            </p:custDataLst>
          </p:nvPr>
        </p:nvPicPr>
        <p:blipFill>
          <a:blip r:embed="rId60">
            <a:extLst>
              <a:ext uri="{28A0092B-C50C-407E-A947-70E740481C1C}">
                <a14:useLocalDpi xmlns:a14="http://schemas.microsoft.com/office/drawing/2010/main" val="0"/>
              </a:ext>
            </a:extLst>
          </a:blip>
          <a:stretch>
            <a:fillRect/>
          </a:stretch>
        </p:blipFill>
        <p:spPr>
          <a:xfrm>
            <a:off x="3786660" y="1035274"/>
            <a:ext cx="190441" cy="142617"/>
          </a:xfrm>
          <a:prstGeom prst="rect">
            <a:avLst/>
          </a:prstGeom>
        </p:spPr>
      </p:pic>
      <p:cxnSp>
        <p:nvCxnSpPr>
          <p:cNvPr id="76" name="Straight Connector 75">
            <a:extLst>
              <a:ext uri="{FF2B5EF4-FFF2-40B4-BE49-F238E27FC236}">
                <a16:creationId xmlns:a16="http://schemas.microsoft.com/office/drawing/2014/main" id="{FA82E77C-B673-4284-9AF3-0E36F610B861}"/>
              </a:ext>
            </a:extLst>
          </p:cNvPr>
          <p:cNvCxnSpPr>
            <a:cxnSpLocks/>
          </p:cNvCxnSpPr>
          <p:nvPr/>
        </p:nvCxnSpPr>
        <p:spPr>
          <a:xfrm>
            <a:off x="11614777" y="3225705"/>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77" name="Picture 76">
            <a:extLst>
              <a:ext uri="{FF2B5EF4-FFF2-40B4-BE49-F238E27FC236}">
                <a16:creationId xmlns:a16="http://schemas.microsoft.com/office/drawing/2014/main" id="{8BFF9D77-B102-4838-9C0C-987C36A68470}"/>
              </a:ext>
            </a:extLst>
          </p:cNvPr>
          <p:cNvPicPr>
            <a:picLocks noChangeAspect="1"/>
          </p:cNvPicPr>
          <p:nvPr>
            <p:custDataLst>
              <p:tags r:id="rId29"/>
            </p:custDataLst>
          </p:nvPr>
        </p:nvPicPr>
        <p:blipFill>
          <a:blip r:embed="rId58">
            <a:extLst>
              <a:ext uri="{28A0092B-C50C-407E-A947-70E740481C1C}">
                <a14:useLocalDpi xmlns:a14="http://schemas.microsoft.com/office/drawing/2010/main" val="0"/>
              </a:ext>
            </a:extLst>
          </a:blip>
          <a:stretch>
            <a:fillRect/>
          </a:stretch>
        </p:blipFill>
        <p:spPr>
          <a:xfrm>
            <a:off x="11798383" y="3244754"/>
            <a:ext cx="168237" cy="262177"/>
          </a:xfrm>
          <a:prstGeom prst="rect">
            <a:avLst/>
          </a:prstGeom>
        </p:spPr>
      </p:pic>
      <p:cxnSp>
        <p:nvCxnSpPr>
          <p:cNvPr id="78" name="Straight Connector 77">
            <a:extLst>
              <a:ext uri="{FF2B5EF4-FFF2-40B4-BE49-F238E27FC236}">
                <a16:creationId xmlns:a16="http://schemas.microsoft.com/office/drawing/2014/main" id="{4FA48185-B1E9-46A3-923D-DEB68983CDBD}"/>
              </a:ext>
            </a:extLst>
          </p:cNvPr>
          <p:cNvCxnSpPr>
            <a:cxnSpLocks/>
          </p:cNvCxnSpPr>
          <p:nvPr/>
        </p:nvCxnSpPr>
        <p:spPr>
          <a:xfrm>
            <a:off x="9674592" y="2662015"/>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79" name="Picture 78">
            <a:extLst>
              <a:ext uri="{FF2B5EF4-FFF2-40B4-BE49-F238E27FC236}">
                <a16:creationId xmlns:a16="http://schemas.microsoft.com/office/drawing/2014/main" id="{8015CB8F-EB29-431D-A3D6-5D0EE16A06DB}"/>
              </a:ext>
            </a:extLst>
          </p:cNvPr>
          <p:cNvPicPr>
            <a:picLocks noChangeAspect="1"/>
          </p:cNvPicPr>
          <p:nvPr>
            <p:custDataLst>
              <p:tags r:id="rId30"/>
            </p:custDataLst>
          </p:nvPr>
        </p:nvPicPr>
        <p:blipFill>
          <a:blip r:embed="rId59">
            <a:extLst>
              <a:ext uri="{28A0092B-C50C-407E-A947-70E740481C1C}">
                <a14:useLocalDpi xmlns:a14="http://schemas.microsoft.com/office/drawing/2010/main" val="0"/>
              </a:ext>
            </a:extLst>
          </a:blip>
          <a:stretch>
            <a:fillRect/>
          </a:stretch>
        </p:blipFill>
        <p:spPr>
          <a:xfrm>
            <a:off x="9859801" y="2711042"/>
            <a:ext cx="134077" cy="142617"/>
          </a:xfrm>
          <a:prstGeom prst="rect">
            <a:avLst/>
          </a:prstGeom>
        </p:spPr>
      </p:pic>
      <p:cxnSp>
        <p:nvCxnSpPr>
          <p:cNvPr id="80" name="Straight Connector 79">
            <a:extLst>
              <a:ext uri="{FF2B5EF4-FFF2-40B4-BE49-F238E27FC236}">
                <a16:creationId xmlns:a16="http://schemas.microsoft.com/office/drawing/2014/main" id="{2B273FCB-5686-474A-A618-CD36B306E0A3}"/>
              </a:ext>
            </a:extLst>
          </p:cNvPr>
          <p:cNvCxnSpPr>
            <a:cxnSpLocks/>
          </p:cNvCxnSpPr>
          <p:nvPr/>
        </p:nvCxnSpPr>
        <p:spPr>
          <a:xfrm>
            <a:off x="9597203" y="1258717"/>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81" name="Picture 80">
            <a:extLst>
              <a:ext uri="{FF2B5EF4-FFF2-40B4-BE49-F238E27FC236}">
                <a16:creationId xmlns:a16="http://schemas.microsoft.com/office/drawing/2014/main" id="{14E3C229-C2F9-445E-A2A4-D5A095C1CEAF}"/>
              </a:ext>
            </a:extLst>
          </p:cNvPr>
          <p:cNvPicPr>
            <a:picLocks noChangeAspect="1"/>
          </p:cNvPicPr>
          <p:nvPr>
            <p:custDataLst>
              <p:tags r:id="rId31"/>
            </p:custDataLst>
          </p:nvPr>
        </p:nvPicPr>
        <p:blipFill>
          <a:blip r:embed="rId60">
            <a:extLst>
              <a:ext uri="{28A0092B-C50C-407E-A947-70E740481C1C}">
                <a14:useLocalDpi xmlns:a14="http://schemas.microsoft.com/office/drawing/2010/main" val="0"/>
              </a:ext>
            </a:extLst>
          </a:blip>
          <a:stretch>
            <a:fillRect/>
          </a:stretch>
        </p:blipFill>
        <p:spPr>
          <a:xfrm>
            <a:off x="9746025" y="1089327"/>
            <a:ext cx="190441" cy="142617"/>
          </a:xfrm>
          <a:prstGeom prst="rect">
            <a:avLst/>
          </a:prstGeom>
        </p:spPr>
      </p:pic>
      <p:pic>
        <p:nvPicPr>
          <p:cNvPr id="82" name="Picture 81">
            <a:extLst>
              <a:ext uri="{FF2B5EF4-FFF2-40B4-BE49-F238E27FC236}">
                <a16:creationId xmlns:a16="http://schemas.microsoft.com/office/drawing/2014/main" id="{32AA1EF6-7926-D244-01F3-BAC6BBCE0A89}"/>
              </a:ext>
            </a:extLst>
          </p:cNvPr>
          <p:cNvPicPr>
            <a:picLocks noChangeAspect="1"/>
          </p:cNvPicPr>
          <p:nvPr>
            <p:custDataLst>
              <p:tags r:id="rId32"/>
            </p:custDataLst>
          </p:nvPr>
        </p:nvPicPr>
        <p:blipFill>
          <a:blip r:embed="rId61">
            <a:extLst>
              <a:ext uri="{28A0092B-C50C-407E-A947-70E740481C1C}">
                <a14:useLocalDpi xmlns:a14="http://schemas.microsoft.com/office/drawing/2010/main" val="0"/>
              </a:ext>
            </a:extLst>
          </a:blip>
          <a:stretch>
            <a:fillRect/>
          </a:stretch>
        </p:blipFill>
        <p:spPr>
          <a:xfrm rot="20236756" flipV="1">
            <a:off x="2685918" y="2937496"/>
            <a:ext cx="440338" cy="48036"/>
          </a:xfrm>
          <a:prstGeom prst="rect">
            <a:avLst/>
          </a:prstGeom>
        </p:spPr>
      </p:pic>
      <p:pic>
        <p:nvPicPr>
          <p:cNvPr id="83" name="Picture 82">
            <a:extLst>
              <a:ext uri="{FF2B5EF4-FFF2-40B4-BE49-F238E27FC236}">
                <a16:creationId xmlns:a16="http://schemas.microsoft.com/office/drawing/2014/main" id="{ADA436FD-6B39-7B81-C98C-C8CD579680D8}"/>
              </a:ext>
            </a:extLst>
          </p:cNvPr>
          <p:cNvPicPr>
            <a:picLocks noChangeAspect="1"/>
          </p:cNvPicPr>
          <p:nvPr>
            <p:custDataLst>
              <p:tags r:id="rId33"/>
            </p:custDataLst>
          </p:nvPr>
        </p:nvPicPr>
        <p:blipFill>
          <a:blip r:embed="rId61">
            <a:extLst>
              <a:ext uri="{28A0092B-C50C-407E-A947-70E740481C1C}">
                <a14:useLocalDpi xmlns:a14="http://schemas.microsoft.com/office/drawing/2010/main" val="0"/>
              </a:ext>
            </a:extLst>
          </a:blip>
          <a:stretch>
            <a:fillRect/>
          </a:stretch>
        </p:blipFill>
        <p:spPr>
          <a:xfrm rot="20236756" flipV="1">
            <a:off x="3216691" y="2720532"/>
            <a:ext cx="440338" cy="48036"/>
          </a:xfrm>
          <a:prstGeom prst="rect">
            <a:avLst/>
          </a:prstGeom>
        </p:spPr>
      </p:pic>
      <p:pic>
        <p:nvPicPr>
          <p:cNvPr id="84" name="Picture 83">
            <a:extLst>
              <a:ext uri="{FF2B5EF4-FFF2-40B4-BE49-F238E27FC236}">
                <a16:creationId xmlns:a16="http://schemas.microsoft.com/office/drawing/2014/main" id="{945D92C3-2E30-C694-C6D2-E56E30367EEF}"/>
              </a:ext>
            </a:extLst>
          </p:cNvPr>
          <p:cNvPicPr>
            <a:picLocks noChangeAspect="1"/>
          </p:cNvPicPr>
          <p:nvPr>
            <p:custDataLst>
              <p:tags r:id="rId34"/>
            </p:custDataLst>
          </p:nvPr>
        </p:nvPicPr>
        <p:blipFill>
          <a:blip r:embed="rId61">
            <a:extLst>
              <a:ext uri="{28A0092B-C50C-407E-A947-70E740481C1C}">
                <a14:useLocalDpi xmlns:a14="http://schemas.microsoft.com/office/drawing/2010/main" val="0"/>
              </a:ext>
            </a:extLst>
          </a:blip>
          <a:stretch>
            <a:fillRect/>
          </a:stretch>
        </p:blipFill>
        <p:spPr>
          <a:xfrm rot="20236756" flipV="1">
            <a:off x="2581565" y="1526858"/>
            <a:ext cx="440338" cy="48036"/>
          </a:xfrm>
          <a:prstGeom prst="rect">
            <a:avLst/>
          </a:prstGeom>
        </p:spPr>
      </p:pic>
      <p:pic>
        <p:nvPicPr>
          <p:cNvPr id="85" name="Picture 84">
            <a:extLst>
              <a:ext uri="{FF2B5EF4-FFF2-40B4-BE49-F238E27FC236}">
                <a16:creationId xmlns:a16="http://schemas.microsoft.com/office/drawing/2014/main" id="{BB4DDADB-981A-715B-B426-D5677567CF24}"/>
              </a:ext>
            </a:extLst>
          </p:cNvPr>
          <p:cNvPicPr>
            <a:picLocks noChangeAspect="1"/>
          </p:cNvPicPr>
          <p:nvPr>
            <p:custDataLst>
              <p:tags r:id="rId35"/>
            </p:custDataLst>
          </p:nvPr>
        </p:nvPicPr>
        <p:blipFill>
          <a:blip r:embed="rId61">
            <a:extLst>
              <a:ext uri="{28A0092B-C50C-407E-A947-70E740481C1C}">
                <a14:useLocalDpi xmlns:a14="http://schemas.microsoft.com/office/drawing/2010/main" val="0"/>
              </a:ext>
            </a:extLst>
          </a:blip>
          <a:stretch>
            <a:fillRect/>
          </a:stretch>
        </p:blipFill>
        <p:spPr>
          <a:xfrm rot="20236756" flipV="1">
            <a:off x="3112338" y="1309894"/>
            <a:ext cx="440338" cy="48036"/>
          </a:xfrm>
          <a:prstGeom prst="rect">
            <a:avLst/>
          </a:prstGeom>
        </p:spPr>
      </p:pic>
      <p:cxnSp>
        <p:nvCxnSpPr>
          <p:cNvPr id="86" name="Straight Connector 85">
            <a:extLst>
              <a:ext uri="{FF2B5EF4-FFF2-40B4-BE49-F238E27FC236}">
                <a16:creationId xmlns:a16="http://schemas.microsoft.com/office/drawing/2014/main" id="{1D955C66-7F2B-6861-0B4D-A655A6E77026}"/>
              </a:ext>
            </a:extLst>
          </p:cNvPr>
          <p:cNvCxnSpPr>
            <a:cxnSpLocks/>
          </p:cNvCxnSpPr>
          <p:nvPr/>
        </p:nvCxnSpPr>
        <p:spPr>
          <a:xfrm>
            <a:off x="4241485" y="2629325"/>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7" name="Straight Connector 86">
            <a:extLst>
              <a:ext uri="{FF2B5EF4-FFF2-40B4-BE49-F238E27FC236}">
                <a16:creationId xmlns:a16="http://schemas.microsoft.com/office/drawing/2014/main" id="{24A0C761-67EF-4845-1A28-96ECBBC7E9E6}"/>
              </a:ext>
            </a:extLst>
          </p:cNvPr>
          <p:cNvCxnSpPr>
            <a:cxnSpLocks/>
          </p:cNvCxnSpPr>
          <p:nvPr/>
        </p:nvCxnSpPr>
        <p:spPr>
          <a:xfrm>
            <a:off x="10236886" y="2665361"/>
            <a:ext cx="1447614" cy="53278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9" name="Picture 88">
            <a:extLst>
              <a:ext uri="{FF2B5EF4-FFF2-40B4-BE49-F238E27FC236}">
                <a16:creationId xmlns:a16="http://schemas.microsoft.com/office/drawing/2014/main" id="{4FCAEDC3-6AE2-F671-F216-EF73BC3CB0B5}"/>
              </a:ext>
            </a:extLst>
          </p:cNvPr>
          <p:cNvPicPr>
            <a:picLocks noChangeAspect="1"/>
          </p:cNvPicPr>
          <p:nvPr>
            <p:custDataLst>
              <p:tags r:id="rId36"/>
            </p:custDataLst>
          </p:nvPr>
        </p:nvPicPr>
        <p:blipFill>
          <a:blip r:embed="rId61">
            <a:extLst>
              <a:ext uri="{28A0092B-C50C-407E-A947-70E740481C1C}">
                <a14:useLocalDpi xmlns:a14="http://schemas.microsoft.com/office/drawing/2010/main" val="0"/>
              </a:ext>
            </a:extLst>
          </a:blip>
          <a:stretch>
            <a:fillRect/>
          </a:stretch>
        </p:blipFill>
        <p:spPr>
          <a:xfrm rot="20236756" flipV="1">
            <a:off x="8589728" y="1598178"/>
            <a:ext cx="440338" cy="48036"/>
          </a:xfrm>
          <a:prstGeom prst="rect">
            <a:avLst/>
          </a:prstGeom>
        </p:spPr>
      </p:pic>
      <p:pic>
        <p:nvPicPr>
          <p:cNvPr id="90" name="Picture 89">
            <a:extLst>
              <a:ext uri="{FF2B5EF4-FFF2-40B4-BE49-F238E27FC236}">
                <a16:creationId xmlns:a16="http://schemas.microsoft.com/office/drawing/2014/main" id="{7CEF0070-A826-C34E-A231-5AA8C9AC1E26}"/>
              </a:ext>
            </a:extLst>
          </p:cNvPr>
          <p:cNvPicPr>
            <a:picLocks noChangeAspect="1"/>
          </p:cNvPicPr>
          <p:nvPr>
            <p:custDataLst>
              <p:tags r:id="rId37"/>
            </p:custDataLst>
          </p:nvPr>
        </p:nvPicPr>
        <p:blipFill>
          <a:blip r:embed="rId61">
            <a:extLst>
              <a:ext uri="{28A0092B-C50C-407E-A947-70E740481C1C}">
                <a14:useLocalDpi xmlns:a14="http://schemas.microsoft.com/office/drawing/2010/main" val="0"/>
              </a:ext>
            </a:extLst>
          </a:blip>
          <a:stretch>
            <a:fillRect/>
          </a:stretch>
        </p:blipFill>
        <p:spPr>
          <a:xfrm rot="20236756" flipV="1">
            <a:off x="9120501" y="1381214"/>
            <a:ext cx="440338" cy="48036"/>
          </a:xfrm>
          <a:prstGeom prst="rect">
            <a:avLst/>
          </a:prstGeom>
        </p:spPr>
      </p:pic>
      <p:pic>
        <p:nvPicPr>
          <p:cNvPr id="91" name="Picture 90">
            <a:extLst>
              <a:ext uri="{FF2B5EF4-FFF2-40B4-BE49-F238E27FC236}">
                <a16:creationId xmlns:a16="http://schemas.microsoft.com/office/drawing/2014/main" id="{212C5D08-40AC-14B4-0209-303407793AE4}"/>
              </a:ext>
            </a:extLst>
          </p:cNvPr>
          <p:cNvPicPr>
            <a:picLocks noChangeAspect="1"/>
          </p:cNvPicPr>
          <p:nvPr>
            <p:custDataLst>
              <p:tags r:id="rId38"/>
            </p:custDataLst>
          </p:nvPr>
        </p:nvPicPr>
        <p:blipFill>
          <a:blip r:embed="rId61">
            <a:extLst>
              <a:ext uri="{28A0092B-C50C-407E-A947-70E740481C1C}">
                <a14:useLocalDpi xmlns:a14="http://schemas.microsoft.com/office/drawing/2010/main" val="0"/>
              </a:ext>
            </a:extLst>
          </a:blip>
          <a:stretch>
            <a:fillRect/>
          </a:stretch>
        </p:blipFill>
        <p:spPr>
          <a:xfrm rot="20236756" flipV="1">
            <a:off x="8643782" y="2981038"/>
            <a:ext cx="440338" cy="48036"/>
          </a:xfrm>
          <a:prstGeom prst="rect">
            <a:avLst/>
          </a:prstGeom>
        </p:spPr>
      </p:pic>
      <p:pic>
        <p:nvPicPr>
          <p:cNvPr id="92" name="Picture 91">
            <a:extLst>
              <a:ext uri="{FF2B5EF4-FFF2-40B4-BE49-F238E27FC236}">
                <a16:creationId xmlns:a16="http://schemas.microsoft.com/office/drawing/2014/main" id="{48560700-B42E-B747-16EA-9CF3E9DB1038}"/>
              </a:ext>
            </a:extLst>
          </p:cNvPr>
          <p:cNvPicPr>
            <a:picLocks noChangeAspect="1"/>
          </p:cNvPicPr>
          <p:nvPr>
            <p:custDataLst>
              <p:tags r:id="rId39"/>
            </p:custDataLst>
          </p:nvPr>
        </p:nvPicPr>
        <p:blipFill>
          <a:blip r:embed="rId61">
            <a:extLst>
              <a:ext uri="{28A0092B-C50C-407E-A947-70E740481C1C}">
                <a14:useLocalDpi xmlns:a14="http://schemas.microsoft.com/office/drawing/2010/main" val="0"/>
              </a:ext>
            </a:extLst>
          </a:blip>
          <a:stretch>
            <a:fillRect/>
          </a:stretch>
        </p:blipFill>
        <p:spPr>
          <a:xfrm rot="20236756" flipV="1">
            <a:off x="9174555" y="2764074"/>
            <a:ext cx="440338" cy="48036"/>
          </a:xfrm>
          <a:prstGeom prst="rect">
            <a:avLst/>
          </a:prstGeom>
        </p:spPr>
      </p:pic>
      <p:pic>
        <p:nvPicPr>
          <p:cNvPr id="93" name="Picture 92">
            <a:extLst>
              <a:ext uri="{FF2B5EF4-FFF2-40B4-BE49-F238E27FC236}">
                <a16:creationId xmlns:a16="http://schemas.microsoft.com/office/drawing/2014/main" id="{6A38CBCE-7944-0228-2DB4-8585B9B15EAB}"/>
              </a:ext>
            </a:extLst>
          </p:cNvPr>
          <p:cNvPicPr>
            <a:picLocks noChangeAspect="1"/>
          </p:cNvPicPr>
          <p:nvPr>
            <p:custDataLst>
              <p:tags r:id="rId40"/>
            </p:custDataLst>
          </p:nvPr>
        </p:nvPicPr>
        <p:blipFill>
          <a:blip r:embed="rId61">
            <a:extLst>
              <a:ext uri="{28A0092B-C50C-407E-A947-70E740481C1C}">
                <a14:useLocalDpi xmlns:a14="http://schemas.microsoft.com/office/drawing/2010/main" val="0"/>
              </a:ext>
            </a:extLst>
          </a:blip>
          <a:stretch>
            <a:fillRect/>
          </a:stretch>
        </p:blipFill>
        <p:spPr>
          <a:xfrm rot="20236756" flipV="1">
            <a:off x="10652759" y="3571121"/>
            <a:ext cx="440338" cy="48036"/>
          </a:xfrm>
          <a:prstGeom prst="rect">
            <a:avLst/>
          </a:prstGeom>
        </p:spPr>
      </p:pic>
      <p:pic>
        <p:nvPicPr>
          <p:cNvPr id="94" name="Picture 93">
            <a:extLst>
              <a:ext uri="{FF2B5EF4-FFF2-40B4-BE49-F238E27FC236}">
                <a16:creationId xmlns:a16="http://schemas.microsoft.com/office/drawing/2014/main" id="{974B022E-D1E0-1AAD-7A8E-8411B64B0DC4}"/>
              </a:ext>
            </a:extLst>
          </p:cNvPr>
          <p:cNvPicPr>
            <a:picLocks noChangeAspect="1"/>
          </p:cNvPicPr>
          <p:nvPr>
            <p:custDataLst>
              <p:tags r:id="rId41"/>
            </p:custDataLst>
          </p:nvPr>
        </p:nvPicPr>
        <p:blipFill>
          <a:blip r:embed="rId61">
            <a:extLst>
              <a:ext uri="{28A0092B-C50C-407E-A947-70E740481C1C}">
                <a14:useLocalDpi xmlns:a14="http://schemas.microsoft.com/office/drawing/2010/main" val="0"/>
              </a:ext>
            </a:extLst>
          </a:blip>
          <a:stretch>
            <a:fillRect/>
          </a:stretch>
        </p:blipFill>
        <p:spPr>
          <a:xfrm rot="20236756" flipV="1">
            <a:off x="11183532" y="3354157"/>
            <a:ext cx="440338" cy="48036"/>
          </a:xfrm>
          <a:prstGeom prst="rect">
            <a:avLst/>
          </a:prstGeom>
        </p:spPr>
      </p:pic>
      <p:pic>
        <p:nvPicPr>
          <p:cNvPr id="95" name="Picture 94">
            <a:extLst>
              <a:ext uri="{FF2B5EF4-FFF2-40B4-BE49-F238E27FC236}">
                <a16:creationId xmlns:a16="http://schemas.microsoft.com/office/drawing/2014/main" id="{F029E4DF-6EA6-012E-B756-6F659052C420}"/>
              </a:ext>
            </a:extLst>
          </p:cNvPr>
          <p:cNvPicPr>
            <a:picLocks noChangeAspect="1"/>
          </p:cNvPicPr>
          <p:nvPr>
            <p:custDataLst>
              <p:tags r:id="rId42"/>
            </p:custDataLst>
          </p:nvPr>
        </p:nvPicPr>
        <p:blipFill>
          <a:blip r:embed="rId61">
            <a:extLst>
              <a:ext uri="{28A0092B-C50C-407E-A947-70E740481C1C}">
                <a14:useLocalDpi xmlns:a14="http://schemas.microsoft.com/office/drawing/2010/main" val="0"/>
              </a:ext>
            </a:extLst>
          </a:blip>
          <a:stretch>
            <a:fillRect/>
          </a:stretch>
        </p:blipFill>
        <p:spPr>
          <a:xfrm rot="20236756" flipV="1">
            <a:off x="4705217" y="3483597"/>
            <a:ext cx="440338" cy="48036"/>
          </a:xfrm>
          <a:prstGeom prst="rect">
            <a:avLst/>
          </a:prstGeom>
        </p:spPr>
      </p:pic>
      <p:pic>
        <p:nvPicPr>
          <p:cNvPr id="96" name="Picture 95">
            <a:extLst>
              <a:ext uri="{FF2B5EF4-FFF2-40B4-BE49-F238E27FC236}">
                <a16:creationId xmlns:a16="http://schemas.microsoft.com/office/drawing/2014/main" id="{BA07DA86-E737-15CF-FD3B-58E057DFF955}"/>
              </a:ext>
            </a:extLst>
          </p:cNvPr>
          <p:cNvPicPr>
            <a:picLocks noChangeAspect="1"/>
          </p:cNvPicPr>
          <p:nvPr>
            <p:custDataLst>
              <p:tags r:id="rId43"/>
            </p:custDataLst>
          </p:nvPr>
        </p:nvPicPr>
        <p:blipFill>
          <a:blip r:embed="rId61">
            <a:extLst>
              <a:ext uri="{28A0092B-C50C-407E-A947-70E740481C1C}">
                <a14:useLocalDpi xmlns:a14="http://schemas.microsoft.com/office/drawing/2010/main" val="0"/>
              </a:ext>
            </a:extLst>
          </a:blip>
          <a:stretch>
            <a:fillRect/>
          </a:stretch>
        </p:blipFill>
        <p:spPr>
          <a:xfrm rot="20236756" flipV="1">
            <a:off x="5235990" y="3266633"/>
            <a:ext cx="440338" cy="48036"/>
          </a:xfrm>
          <a:prstGeom prst="rect">
            <a:avLst/>
          </a:prstGeom>
        </p:spPr>
      </p:pic>
    </p:spTree>
    <p:extLst>
      <p:ext uri="{BB962C8B-B14F-4D97-AF65-F5344CB8AC3E}">
        <p14:creationId xmlns:p14="http://schemas.microsoft.com/office/powerpoint/2010/main" val="347146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B6C14EC1-82CD-4F1E-9904-8B012532203C}"/>
              </a:ext>
            </a:extLst>
          </p:cNvPr>
          <p:cNvSpPr txBox="1">
            <a:spLocks/>
          </p:cNvSpPr>
          <p:nvPr/>
        </p:nvSpPr>
        <p:spPr>
          <a:xfrm>
            <a:off x="0" y="0"/>
            <a:ext cx="12221633" cy="92286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dirty="0">
                <a:solidFill>
                  <a:schemeClr val="bg1"/>
                </a:solidFill>
              </a:rPr>
              <a:t>Qutrit Cphase gate</a:t>
            </a:r>
          </a:p>
        </p:txBody>
      </p:sp>
      <p:sp>
        <p:nvSpPr>
          <p:cNvPr id="6" name="Slide Number Placeholder 3">
            <a:extLst>
              <a:ext uri="{FF2B5EF4-FFF2-40B4-BE49-F238E27FC236}">
                <a16:creationId xmlns:a16="http://schemas.microsoft.com/office/drawing/2014/main" id="{E1DD4F7B-F05A-441B-8DDD-22614C98F9C3}"/>
              </a:ext>
            </a:extLst>
          </p:cNvPr>
          <p:cNvSpPr>
            <a:spLocks noGrp="1"/>
          </p:cNvSpPr>
          <p:nvPr>
            <p:ph type="sldNum" sz="quarter" idx="12"/>
          </p:nvPr>
        </p:nvSpPr>
        <p:spPr>
          <a:xfrm>
            <a:off x="11657571" y="6492875"/>
            <a:ext cx="534429" cy="365125"/>
          </a:xfrm>
        </p:spPr>
        <p:txBody>
          <a:bodyPr/>
          <a:lstStyle/>
          <a:p>
            <a:fld id="{FC23A3D5-9447-8E49-90F8-80544BD9C70E}" type="slidenum">
              <a:rPr lang="en-US" sz="1800" smtClean="0"/>
              <a:t>17</a:t>
            </a:fld>
            <a:endParaRPr lang="en-US" sz="1800" dirty="0"/>
          </a:p>
        </p:txBody>
      </p:sp>
      <p:pic>
        <p:nvPicPr>
          <p:cNvPr id="5" name="Picture 4">
            <a:extLst>
              <a:ext uri="{FF2B5EF4-FFF2-40B4-BE49-F238E27FC236}">
                <a16:creationId xmlns:a16="http://schemas.microsoft.com/office/drawing/2014/main" id="{1F109453-6457-4B79-8CC5-F5B5A50FF7E7}"/>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707601" y="1483266"/>
            <a:ext cx="4234132" cy="903396"/>
          </a:xfrm>
          <a:prstGeom prst="rect">
            <a:avLst/>
          </a:prstGeom>
        </p:spPr>
      </p:pic>
      <p:sp>
        <p:nvSpPr>
          <p:cNvPr id="11" name="Rectangle 10">
            <a:extLst>
              <a:ext uri="{FF2B5EF4-FFF2-40B4-BE49-F238E27FC236}">
                <a16:creationId xmlns:a16="http://schemas.microsoft.com/office/drawing/2014/main" id="{0A2419E7-2645-4F08-BCF2-A5C27A7DF72F}"/>
              </a:ext>
            </a:extLst>
          </p:cNvPr>
          <p:cNvSpPr/>
          <p:nvPr/>
        </p:nvSpPr>
        <p:spPr>
          <a:xfrm>
            <a:off x="3491251" y="969433"/>
            <a:ext cx="4683316" cy="4953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2" name="Picture 11">
            <a:extLst>
              <a:ext uri="{FF2B5EF4-FFF2-40B4-BE49-F238E27FC236}">
                <a16:creationId xmlns:a16="http://schemas.microsoft.com/office/drawing/2014/main" id="{40FE9AC9-BC0C-4C60-BE79-F8688D823D7E}"/>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599643" y="1061915"/>
            <a:ext cx="4534877" cy="301714"/>
          </a:xfrm>
          <a:prstGeom prst="rect">
            <a:avLst/>
          </a:prstGeom>
        </p:spPr>
      </p:pic>
      <p:pic>
        <p:nvPicPr>
          <p:cNvPr id="3" name="Picture 2" descr="Chart, line chart&#10;&#10;Description automatically generated">
            <a:extLst>
              <a:ext uri="{FF2B5EF4-FFF2-40B4-BE49-F238E27FC236}">
                <a16:creationId xmlns:a16="http://schemas.microsoft.com/office/drawing/2014/main" id="{5C5CD9D4-AA84-71C5-F84B-2F517B1BA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14133" y="2506243"/>
            <a:ext cx="5528734" cy="4146550"/>
          </a:xfrm>
          <a:prstGeom prst="rect">
            <a:avLst/>
          </a:prstGeom>
        </p:spPr>
      </p:pic>
      <p:cxnSp>
        <p:nvCxnSpPr>
          <p:cNvPr id="13" name="Straight Connector 12">
            <a:extLst>
              <a:ext uri="{FF2B5EF4-FFF2-40B4-BE49-F238E27FC236}">
                <a16:creationId xmlns:a16="http://schemas.microsoft.com/office/drawing/2014/main" id="{1EAF5002-0748-A500-5EF2-0F041A9DB896}"/>
              </a:ext>
            </a:extLst>
          </p:cNvPr>
          <p:cNvCxnSpPr>
            <a:cxnSpLocks/>
          </p:cNvCxnSpPr>
          <p:nvPr/>
        </p:nvCxnSpPr>
        <p:spPr>
          <a:xfrm>
            <a:off x="5184270" y="2819400"/>
            <a:ext cx="0" cy="3203834"/>
          </a:xfrm>
          <a:prstGeom prst="line">
            <a:avLst/>
          </a:prstGeom>
          <a:ln w="222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 name="Picture 14">
            <a:extLst>
              <a:ext uri="{FF2B5EF4-FFF2-40B4-BE49-F238E27FC236}">
                <a16:creationId xmlns:a16="http://schemas.microsoft.com/office/drawing/2014/main" id="{6A795237-CE76-033B-FA71-0A6659058774}"/>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5253205" y="4236691"/>
            <a:ext cx="1612010" cy="227529"/>
          </a:xfrm>
          <a:prstGeom prst="rect">
            <a:avLst/>
          </a:prstGeom>
        </p:spPr>
      </p:pic>
    </p:spTree>
    <p:extLst>
      <p:ext uri="{BB962C8B-B14F-4D97-AF65-F5344CB8AC3E}">
        <p14:creationId xmlns:p14="http://schemas.microsoft.com/office/powerpoint/2010/main" val="256340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B6C14EC1-82CD-4F1E-9904-8B012532203C}"/>
              </a:ext>
            </a:extLst>
          </p:cNvPr>
          <p:cNvSpPr txBox="1">
            <a:spLocks/>
          </p:cNvSpPr>
          <p:nvPr/>
        </p:nvSpPr>
        <p:spPr>
          <a:xfrm>
            <a:off x="0" y="0"/>
            <a:ext cx="12221633" cy="92286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1"/>
                </a:solidFill>
              </a:rPr>
              <a:t>Fidelity:</a:t>
            </a:r>
            <a:r>
              <a:rPr lang="en-US" sz="4400" dirty="0">
                <a:solidFill>
                  <a:schemeClr val="bg1"/>
                </a:solidFill>
              </a:rPr>
              <a:t> Cphase gate</a:t>
            </a:r>
          </a:p>
        </p:txBody>
      </p:sp>
      <p:sp>
        <p:nvSpPr>
          <p:cNvPr id="6" name="Slide Number Placeholder 3">
            <a:extLst>
              <a:ext uri="{FF2B5EF4-FFF2-40B4-BE49-F238E27FC236}">
                <a16:creationId xmlns:a16="http://schemas.microsoft.com/office/drawing/2014/main" id="{E1DD4F7B-F05A-441B-8DDD-22614C98F9C3}"/>
              </a:ext>
            </a:extLst>
          </p:cNvPr>
          <p:cNvSpPr>
            <a:spLocks noGrp="1"/>
          </p:cNvSpPr>
          <p:nvPr>
            <p:ph type="sldNum" sz="quarter" idx="12"/>
          </p:nvPr>
        </p:nvSpPr>
        <p:spPr>
          <a:xfrm>
            <a:off x="11657571" y="6492875"/>
            <a:ext cx="534429" cy="365125"/>
          </a:xfrm>
        </p:spPr>
        <p:txBody>
          <a:bodyPr/>
          <a:lstStyle/>
          <a:p>
            <a:fld id="{FC23A3D5-9447-8E49-90F8-80544BD9C70E}" type="slidenum">
              <a:rPr lang="en-US" sz="1800" smtClean="0"/>
              <a:t>18</a:t>
            </a:fld>
            <a:endParaRPr lang="en-US" sz="1800" dirty="0"/>
          </a:p>
        </p:txBody>
      </p:sp>
      <p:pic>
        <p:nvPicPr>
          <p:cNvPr id="5" name="Picture 4">
            <a:extLst>
              <a:ext uri="{FF2B5EF4-FFF2-40B4-BE49-F238E27FC236}">
                <a16:creationId xmlns:a16="http://schemas.microsoft.com/office/drawing/2014/main" id="{1F109453-6457-4B79-8CC5-F5B5A50FF7E7}"/>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618701" y="1491733"/>
            <a:ext cx="4234132" cy="903396"/>
          </a:xfrm>
          <a:prstGeom prst="rect">
            <a:avLst/>
          </a:prstGeom>
        </p:spPr>
      </p:pic>
      <p:sp>
        <p:nvSpPr>
          <p:cNvPr id="45" name="TextBox 44">
            <a:extLst>
              <a:ext uri="{FF2B5EF4-FFF2-40B4-BE49-F238E27FC236}">
                <a16:creationId xmlns:a16="http://schemas.microsoft.com/office/drawing/2014/main" id="{B96D6084-73D7-41E9-B589-46CCCF307A27}"/>
              </a:ext>
            </a:extLst>
          </p:cNvPr>
          <p:cNvSpPr txBox="1"/>
          <p:nvPr/>
        </p:nvSpPr>
        <p:spPr>
          <a:xfrm>
            <a:off x="4617879" y="3121683"/>
            <a:ext cx="1397687" cy="1606950"/>
          </a:xfrm>
          <a:prstGeom prst="rect">
            <a:avLst/>
          </a:prstGeom>
          <a:solidFill>
            <a:srgbClr val="00B050"/>
          </a:solidFill>
        </p:spPr>
        <p:txBody>
          <a:bodyPr wrap="square" rtlCol="0">
            <a:spAutoFit/>
          </a:bodyPr>
          <a:lstStyle/>
          <a:p>
            <a:endParaRPr lang="en-US" dirty="0"/>
          </a:p>
        </p:txBody>
      </p:sp>
      <p:pic>
        <p:nvPicPr>
          <p:cNvPr id="7" name="Picture 6">
            <a:extLst>
              <a:ext uri="{FF2B5EF4-FFF2-40B4-BE49-F238E27FC236}">
                <a16:creationId xmlns:a16="http://schemas.microsoft.com/office/drawing/2014/main" id="{E923B45D-A302-DA7B-36BE-48F472129B91}"/>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943867" y="2711049"/>
            <a:ext cx="3536865" cy="2046725"/>
          </a:xfrm>
          <a:prstGeom prst="rect">
            <a:avLst/>
          </a:prstGeom>
        </p:spPr>
      </p:pic>
      <p:sp>
        <p:nvSpPr>
          <p:cNvPr id="11" name="Rectangle 10">
            <a:extLst>
              <a:ext uri="{FF2B5EF4-FFF2-40B4-BE49-F238E27FC236}">
                <a16:creationId xmlns:a16="http://schemas.microsoft.com/office/drawing/2014/main" id="{31B6F03F-A8E8-4F34-BCE5-206A17BD1696}"/>
              </a:ext>
            </a:extLst>
          </p:cNvPr>
          <p:cNvSpPr/>
          <p:nvPr/>
        </p:nvSpPr>
        <p:spPr>
          <a:xfrm>
            <a:off x="3491251" y="969433"/>
            <a:ext cx="4683316" cy="4953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3" name="Picture 12">
            <a:extLst>
              <a:ext uri="{FF2B5EF4-FFF2-40B4-BE49-F238E27FC236}">
                <a16:creationId xmlns:a16="http://schemas.microsoft.com/office/drawing/2014/main" id="{1D32C6C7-E4BD-49F0-8916-5C5FAE2164D2}"/>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3599643" y="1061915"/>
            <a:ext cx="4534877" cy="301714"/>
          </a:xfrm>
          <a:prstGeom prst="rect">
            <a:avLst/>
          </a:prstGeom>
        </p:spPr>
      </p:pic>
      <p:sp>
        <p:nvSpPr>
          <p:cNvPr id="4" name="TextBox 3">
            <a:extLst>
              <a:ext uri="{FF2B5EF4-FFF2-40B4-BE49-F238E27FC236}">
                <a16:creationId xmlns:a16="http://schemas.microsoft.com/office/drawing/2014/main" id="{140C05F9-7C0F-419E-8B5A-6EA348C3DA85}"/>
              </a:ext>
            </a:extLst>
          </p:cNvPr>
          <p:cNvSpPr txBox="1"/>
          <p:nvPr/>
        </p:nvSpPr>
        <p:spPr>
          <a:xfrm>
            <a:off x="1112595" y="5324241"/>
            <a:ext cx="10387224"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This values can be further optimized</a:t>
            </a:r>
          </a:p>
          <a:p>
            <a:pPr marL="285750" indent="-285750">
              <a:buFont typeface="Arial" panose="020B0604020202020204" pitchFamily="34" charset="0"/>
              <a:buChar char="•"/>
            </a:pPr>
            <a:r>
              <a:rPr lang="en-US" sz="2400" dirty="0"/>
              <a:t>A larger qudit stores much </a:t>
            </a:r>
            <a:r>
              <a:rPr lang="en-US" sz="2400" b="1" dirty="0">
                <a:solidFill>
                  <a:schemeClr val="accent1"/>
                </a:solidFill>
              </a:rPr>
              <a:t>more information </a:t>
            </a:r>
            <a:r>
              <a:rPr lang="en-US" sz="2400" dirty="0"/>
              <a:t>than a qubit system</a:t>
            </a:r>
          </a:p>
        </p:txBody>
      </p:sp>
    </p:spTree>
    <p:extLst>
      <p:ext uri="{BB962C8B-B14F-4D97-AF65-F5344CB8AC3E}">
        <p14:creationId xmlns:p14="http://schemas.microsoft.com/office/powerpoint/2010/main" val="365419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4">
            <a:extLst>
              <a:ext uri="{FF2B5EF4-FFF2-40B4-BE49-F238E27FC236}">
                <a16:creationId xmlns:a16="http://schemas.microsoft.com/office/drawing/2014/main" id="{D1A0F016-2F05-4DAA-A073-328981DFB426}"/>
              </a:ext>
            </a:extLst>
          </p:cNvPr>
          <p:cNvSpPr txBox="1">
            <a:spLocks/>
          </p:cNvSpPr>
          <p:nvPr/>
        </p:nvSpPr>
        <p:spPr>
          <a:xfrm>
            <a:off x="904102" y="89157"/>
            <a:ext cx="10357022" cy="89114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bg1"/>
                </a:solidFill>
              </a:rPr>
              <a:t>d=7, Cphase gate</a:t>
            </a:r>
          </a:p>
        </p:txBody>
      </p:sp>
      <p:sp>
        <p:nvSpPr>
          <p:cNvPr id="17" name="Slide Number Placeholder 3">
            <a:extLst>
              <a:ext uri="{FF2B5EF4-FFF2-40B4-BE49-F238E27FC236}">
                <a16:creationId xmlns:a16="http://schemas.microsoft.com/office/drawing/2014/main" id="{E5CE2068-B9D9-44DC-AAF2-F574E1E413E3}"/>
              </a:ext>
            </a:extLst>
          </p:cNvPr>
          <p:cNvSpPr>
            <a:spLocks noGrp="1"/>
          </p:cNvSpPr>
          <p:nvPr>
            <p:ph type="sldNum" sz="quarter" idx="12"/>
          </p:nvPr>
        </p:nvSpPr>
        <p:spPr>
          <a:xfrm>
            <a:off x="11657571" y="6492875"/>
            <a:ext cx="534429" cy="365125"/>
          </a:xfrm>
        </p:spPr>
        <p:txBody>
          <a:bodyPr/>
          <a:lstStyle/>
          <a:p>
            <a:fld id="{FC23A3D5-9447-8E49-90F8-80544BD9C70E}" type="slidenum">
              <a:rPr lang="en-US" sz="2400" smtClean="0"/>
              <a:t>19</a:t>
            </a:fld>
            <a:endParaRPr lang="en-US" sz="2400" dirty="0"/>
          </a:p>
        </p:txBody>
      </p:sp>
      <p:sp>
        <p:nvSpPr>
          <p:cNvPr id="13" name="Title 1">
            <a:extLst>
              <a:ext uri="{FF2B5EF4-FFF2-40B4-BE49-F238E27FC236}">
                <a16:creationId xmlns:a16="http://schemas.microsoft.com/office/drawing/2014/main" id="{73F62478-B0D7-4396-96C3-640D43269BF8}"/>
              </a:ext>
            </a:extLst>
          </p:cNvPr>
          <p:cNvSpPr txBox="1">
            <a:spLocks/>
          </p:cNvSpPr>
          <p:nvPr/>
        </p:nvSpPr>
        <p:spPr>
          <a:xfrm>
            <a:off x="819946" y="701384"/>
            <a:ext cx="4581708" cy="10752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Summary:</a:t>
            </a:r>
            <a:br>
              <a:rPr lang="en-US" dirty="0">
                <a:solidFill>
                  <a:schemeClr val="accent1"/>
                </a:solidFill>
              </a:rPr>
            </a:br>
            <a:endParaRPr lang="en-US" dirty="0">
              <a:solidFill>
                <a:schemeClr val="accent1"/>
              </a:solidFill>
            </a:endParaRPr>
          </a:p>
        </p:txBody>
      </p:sp>
      <p:sp>
        <p:nvSpPr>
          <p:cNvPr id="14" name="Content Placeholder 2">
            <a:extLst>
              <a:ext uri="{FF2B5EF4-FFF2-40B4-BE49-F238E27FC236}">
                <a16:creationId xmlns:a16="http://schemas.microsoft.com/office/drawing/2014/main" id="{AF0DA372-578E-40E8-98FA-485691945BD8}"/>
              </a:ext>
            </a:extLst>
          </p:cNvPr>
          <p:cNvSpPr txBox="1">
            <a:spLocks/>
          </p:cNvSpPr>
          <p:nvPr/>
        </p:nvSpPr>
        <p:spPr>
          <a:xfrm>
            <a:off x="420364" y="1360767"/>
            <a:ext cx="4675407" cy="511679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dirty="0"/>
              <a:t>A quantum control approach for creating </a:t>
            </a:r>
            <a:r>
              <a:rPr lang="en-US" sz="2400" dirty="0" err="1"/>
              <a:t>CPhase</a:t>
            </a:r>
            <a:r>
              <a:rPr lang="en-US" sz="2400" dirty="0"/>
              <a:t> gate for </a:t>
            </a:r>
            <a:r>
              <a:rPr lang="en-US" sz="2400" dirty="0" err="1"/>
              <a:t>qudits</a:t>
            </a:r>
            <a:r>
              <a:rPr lang="en-US" sz="2400" dirty="0"/>
              <a:t> with few </a:t>
            </a:r>
          </a:p>
          <a:p>
            <a:pPr>
              <a:buFont typeface="Wingdings" panose="05000000000000000000" pitchFamily="2" charset="2"/>
              <a:buChar char="§"/>
            </a:pPr>
            <a:r>
              <a:rPr lang="en-US" sz="2400" dirty="0"/>
              <a:t>Decoherence induced by finite lifetime of the Rydberg states is studied in detail.</a:t>
            </a:r>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endParaRPr lang="en-US" sz="2400" dirty="0"/>
          </a:p>
          <a:p>
            <a:pPr>
              <a:buFont typeface="Wingdings" panose="05000000000000000000" pitchFamily="2" charset="2"/>
              <a:buChar char="§"/>
            </a:pPr>
            <a:r>
              <a:rPr lang="en-US" sz="2400" dirty="0"/>
              <a:t>The preprint to appear in </a:t>
            </a:r>
            <a:r>
              <a:rPr lang="en-US" sz="2400" dirty="0" err="1"/>
              <a:t>arXiv</a:t>
            </a:r>
            <a:r>
              <a:rPr lang="en-US" sz="2400" dirty="0"/>
              <a:t> soon.</a:t>
            </a:r>
          </a:p>
          <a:p>
            <a:pPr>
              <a:buFont typeface="Wingdings" panose="05000000000000000000" pitchFamily="2" charset="2"/>
              <a:buChar char="§"/>
            </a:pPr>
            <a:endParaRPr lang="en-US" sz="2400" dirty="0"/>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p:txBody>
      </p:sp>
      <p:pic>
        <p:nvPicPr>
          <p:cNvPr id="16" name="Picture 15">
            <a:extLst>
              <a:ext uri="{FF2B5EF4-FFF2-40B4-BE49-F238E27FC236}">
                <a16:creationId xmlns:a16="http://schemas.microsoft.com/office/drawing/2014/main" id="{46202F4F-D96C-4277-9378-B4ACEFD79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8320" y="1902675"/>
            <a:ext cx="1637449" cy="1515942"/>
          </a:xfrm>
          <a:prstGeom prst="rect">
            <a:avLst/>
          </a:prstGeom>
        </p:spPr>
      </p:pic>
      <p:pic>
        <p:nvPicPr>
          <p:cNvPr id="19" name="Picture 18">
            <a:extLst>
              <a:ext uri="{FF2B5EF4-FFF2-40B4-BE49-F238E27FC236}">
                <a16:creationId xmlns:a16="http://schemas.microsoft.com/office/drawing/2014/main" id="{7C74C898-3359-44EB-8D7A-3C809DBC19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5623" y="1833133"/>
            <a:ext cx="1598281" cy="1598281"/>
          </a:xfrm>
          <a:prstGeom prst="rect">
            <a:avLst/>
          </a:prstGeom>
        </p:spPr>
      </p:pic>
      <p:sp>
        <p:nvSpPr>
          <p:cNvPr id="20" name="TextBox 19">
            <a:extLst>
              <a:ext uri="{FF2B5EF4-FFF2-40B4-BE49-F238E27FC236}">
                <a16:creationId xmlns:a16="http://schemas.microsoft.com/office/drawing/2014/main" id="{9010AE6A-976F-46B3-9F81-1A373F608841}"/>
              </a:ext>
            </a:extLst>
          </p:cNvPr>
          <p:cNvSpPr txBox="1"/>
          <p:nvPr/>
        </p:nvSpPr>
        <p:spPr>
          <a:xfrm>
            <a:off x="6544669" y="3924290"/>
            <a:ext cx="3663070" cy="830997"/>
          </a:xfrm>
          <a:prstGeom prst="rect">
            <a:avLst/>
          </a:prstGeom>
          <a:noFill/>
        </p:spPr>
        <p:txBody>
          <a:bodyPr wrap="square" rtlCol="0">
            <a:spAutoFit/>
          </a:bodyPr>
          <a:lstStyle/>
          <a:p>
            <a:pPr algn="just"/>
            <a:r>
              <a:rPr lang="en-US" sz="1200" dirty="0"/>
              <a:t>Research presented in this presentation was supported by the Laboratory Directed Research and Development program of Los Alamos National Laboratory under project numbers 20200015ER.</a:t>
            </a:r>
          </a:p>
        </p:txBody>
      </p:sp>
      <p:sp>
        <p:nvSpPr>
          <p:cNvPr id="2" name="TextBox 1">
            <a:extLst>
              <a:ext uri="{FF2B5EF4-FFF2-40B4-BE49-F238E27FC236}">
                <a16:creationId xmlns:a16="http://schemas.microsoft.com/office/drawing/2014/main" id="{88509345-0056-4408-856B-7A71CEF213FD}"/>
              </a:ext>
            </a:extLst>
          </p:cNvPr>
          <p:cNvSpPr txBox="1"/>
          <p:nvPr/>
        </p:nvSpPr>
        <p:spPr>
          <a:xfrm>
            <a:off x="6803006" y="5771539"/>
            <a:ext cx="4186305" cy="738664"/>
          </a:xfrm>
          <a:prstGeom prst="rect">
            <a:avLst/>
          </a:prstGeom>
          <a:noFill/>
        </p:spPr>
        <p:txBody>
          <a:bodyPr wrap="square" rtlCol="0">
            <a:spAutoFit/>
          </a:bodyPr>
          <a:lstStyle/>
          <a:p>
            <a:r>
              <a:rPr lang="en-US" sz="2400" dirty="0">
                <a:hlinkClick r:id="rId6"/>
              </a:rPr>
              <a:t>somanakuttan@unm.edu</a:t>
            </a:r>
            <a:endParaRPr lang="en-US" sz="2400" dirty="0"/>
          </a:p>
          <a:p>
            <a:endParaRPr lang="en-US" dirty="0"/>
          </a:p>
        </p:txBody>
      </p:sp>
      <p:sp>
        <p:nvSpPr>
          <p:cNvPr id="21" name="TextBox 20">
            <a:extLst>
              <a:ext uri="{FF2B5EF4-FFF2-40B4-BE49-F238E27FC236}">
                <a16:creationId xmlns:a16="http://schemas.microsoft.com/office/drawing/2014/main" id="{C287FC1D-978C-42FC-AD15-7693B4E00C0F}"/>
              </a:ext>
            </a:extLst>
          </p:cNvPr>
          <p:cNvSpPr txBox="1"/>
          <p:nvPr/>
        </p:nvSpPr>
        <p:spPr>
          <a:xfrm>
            <a:off x="6454590" y="5227829"/>
            <a:ext cx="4186305" cy="800219"/>
          </a:xfrm>
          <a:prstGeom prst="rect">
            <a:avLst/>
          </a:prstGeom>
          <a:noFill/>
        </p:spPr>
        <p:txBody>
          <a:bodyPr wrap="square" rtlCol="0">
            <a:spAutoFit/>
          </a:bodyPr>
          <a:lstStyle/>
          <a:p>
            <a:r>
              <a:rPr lang="en-US" sz="2800" b="1" dirty="0">
                <a:solidFill>
                  <a:schemeClr val="accent1"/>
                </a:solidFill>
              </a:rPr>
              <a:t>Thanks for the attention</a:t>
            </a:r>
          </a:p>
          <a:p>
            <a:endParaRPr lang="en-US" dirty="0"/>
          </a:p>
        </p:txBody>
      </p:sp>
      <p:sp>
        <p:nvSpPr>
          <p:cNvPr id="22" name="TextBox 21">
            <a:extLst>
              <a:ext uri="{FF2B5EF4-FFF2-40B4-BE49-F238E27FC236}">
                <a16:creationId xmlns:a16="http://schemas.microsoft.com/office/drawing/2014/main" id="{47462AF4-D854-4DE5-8335-A337F14FFDEC}"/>
              </a:ext>
            </a:extLst>
          </p:cNvPr>
          <p:cNvSpPr txBox="1"/>
          <p:nvPr/>
        </p:nvSpPr>
        <p:spPr>
          <a:xfrm>
            <a:off x="4751606" y="3385584"/>
            <a:ext cx="7380204" cy="369332"/>
          </a:xfrm>
          <a:prstGeom prst="rect">
            <a:avLst/>
          </a:prstGeom>
          <a:noFill/>
        </p:spPr>
        <p:txBody>
          <a:bodyPr wrap="square" rtlCol="0">
            <a:spAutoFit/>
          </a:bodyPr>
          <a:lstStyle/>
          <a:p>
            <a:r>
              <a:rPr lang="en-US" dirty="0"/>
              <a:t>          </a:t>
            </a:r>
            <a:r>
              <a:rPr lang="en-US" sz="1600" b="1" dirty="0"/>
              <a:t>Anupam Mitra (UNM)        Michael J. Martin (LANL)         Ivan Deutsch(UNM)           </a:t>
            </a:r>
          </a:p>
        </p:txBody>
      </p:sp>
      <p:pic>
        <p:nvPicPr>
          <p:cNvPr id="4" name="Picture 3" descr="A person smiling for the camera&#10;&#10;Description automatically generated with medium confidence">
            <a:extLst>
              <a:ext uri="{FF2B5EF4-FFF2-40B4-BE49-F238E27FC236}">
                <a16:creationId xmlns:a16="http://schemas.microsoft.com/office/drawing/2014/main" id="{6DA0BFB6-5F92-E6E4-F5A5-7675F9EE44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53866" y="1851974"/>
            <a:ext cx="1566333" cy="1566333"/>
          </a:xfrm>
          <a:prstGeom prst="rect">
            <a:avLst/>
          </a:prstGeom>
        </p:spPr>
      </p:pic>
      <p:sp>
        <p:nvSpPr>
          <p:cNvPr id="15" name="TextBox 14">
            <a:extLst>
              <a:ext uri="{FF2B5EF4-FFF2-40B4-BE49-F238E27FC236}">
                <a16:creationId xmlns:a16="http://schemas.microsoft.com/office/drawing/2014/main" id="{7E44DC52-4C3F-92C0-ACF8-1A57C285AC92}"/>
              </a:ext>
            </a:extLst>
          </p:cNvPr>
          <p:cNvSpPr txBox="1"/>
          <p:nvPr/>
        </p:nvSpPr>
        <p:spPr>
          <a:xfrm>
            <a:off x="1380643" y="4070752"/>
            <a:ext cx="1397687" cy="1606950"/>
          </a:xfrm>
          <a:prstGeom prst="rect">
            <a:avLst/>
          </a:prstGeom>
          <a:solidFill>
            <a:srgbClr val="00B050"/>
          </a:solidFill>
        </p:spPr>
        <p:txBody>
          <a:bodyPr wrap="square" rtlCol="0">
            <a:spAutoFit/>
          </a:bodyPr>
          <a:lstStyle/>
          <a:p>
            <a:endParaRPr lang="en-US" dirty="0"/>
          </a:p>
        </p:txBody>
      </p:sp>
      <p:pic>
        <p:nvPicPr>
          <p:cNvPr id="18" name="Picture 17">
            <a:extLst>
              <a:ext uri="{FF2B5EF4-FFF2-40B4-BE49-F238E27FC236}">
                <a16:creationId xmlns:a16="http://schemas.microsoft.com/office/drawing/2014/main" id="{E17EFB5D-208D-400A-1BA4-78B1E48A518E}"/>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702299" y="3651451"/>
            <a:ext cx="3536865" cy="2046725"/>
          </a:xfrm>
          <a:prstGeom prst="rect">
            <a:avLst/>
          </a:prstGeom>
        </p:spPr>
      </p:pic>
      <p:pic>
        <p:nvPicPr>
          <p:cNvPr id="7" name="Picture 6">
            <a:extLst>
              <a:ext uri="{FF2B5EF4-FFF2-40B4-BE49-F238E27FC236}">
                <a16:creationId xmlns:a16="http://schemas.microsoft.com/office/drawing/2014/main" id="{58AA4468-7E27-CF11-B38A-42014B89F9F6}"/>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885621" y="2162972"/>
            <a:ext cx="352914" cy="201143"/>
          </a:xfrm>
          <a:prstGeom prst="rect">
            <a:avLst/>
          </a:prstGeom>
        </p:spPr>
      </p:pic>
    </p:spTree>
    <p:extLst>
      <p:ext uri="{BB962C8B-B14F-4D97-AF65-F5344CB8AC3E}">
        <p14:creationId xmlns:p14="http://schemas.microsoft.com/office/powerpoint/2010/main" val="2733226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diagram, shape&#10;&#10;Description automatically generated">
            <a:extLst>
              <a:ext uri="{FF2B5EF4-FFF2-40B4-BE49-F238E27FC236}">
                <a16:creationId xmlns:a16="http://schemas.microsoft.com/office/drawing/2014/main" id="{E72C71D6-1E61-49B9-A67E-043FCE16D7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8197" y="1246136"/>
            <a:ext cx="2244639" cy="1383631"/>
          </a:xfrm>
          <a:prstGeom prst="rect">
            <a:avLst/>
          </a:prstGeom>
        </p:spPr>
      </p:pic>
      <p:sp>
        <p:nvSpPr>
          <p:cNvPr id="22" name="TextBox 21">
            <a:extLst>
              <a:ext uri="{FF2B5EF4-FFF2-40B4-BE49-F238E27FC236}">
                <a16:creationId xmlns:a16="http://schemas.microsoft.com/office/drawing/2014/main" id="{BBB20D33-E33B-489A-91AA-2EE497A13200}"/>
              </a:ext>
            </a:extLst>
          </p:cNvPr>
          <p:cNvSpPr txBox="1"/>
          <p:nvPr/>
        </p:nvSpPr>
        <p:spPr>
          <a:xfrm rot="10800000" flipV="1">
            <a:off x="1512417" y="1561239"/>
            <a:ext cx="852929" cy="646331"/>
          </a:xfrm>
          <a:prstGeom prst="rect">
            <a:avLst/>
          </a:prstGeom>
          <a:noFill/>
        </p:spPr>
        <p:txBody>
          <a:bodyPr wrap="square" rtlCol="0">
            <a:spAutoFit/>
          </a:bodyPr>
          <a:lstStyle/>
          <a:p>
            <a:r>
              <a:rPr lang="en-US" dirty="0"/>
              <a:t>Qubits(</a:t>
            </a:r>
            <a:r>
              <a:rPr lang="en-US" dirty="0">
                <a:latin typeface="Times New Roman" panose="02020603050405020304" pitchFamily="18" charset="0"/>
                <a:cs typeface="Times New Roman" panose="02020603050405020304" pitchFamily="18" charset="0"/>
              </a:rPr>
              <a:t>d=2</a:t>
            </a:r>
            <a:r>
              <a:rPr lang="en-US" dirty="0"/>
              <a:t>):</a:t>
            </a:r>
          </a:p>
        </p:txBody>
      </p:sp>
      <p:sp>
        <p:nvSpPr>
          <p:cNvPr id="23" name="TextBox 22">
            <a:extLst>
              <a:ext uri="{FF2B5EF4-FFF2-40B4-BE49-F238E27FC236}">
                <a16:creationId xmlns:a16="http://schemas.microsoft.com/office/drawing/2014/main" id="{B1D848EF-8F7A-4FC8-89FD-901F99A24A26}"/>
              </a:ext>
            </a:extLst>
          </p:cNvPr>
          <p:cNvSpPr txBox="1"/>
          <p:nvPr/>
        </p:nvSpPr>
        <p:spPr>
          <a:xfrm rot="10800000" flipV="1">
            <a:off x="5879891" y="1129614"/>
            <a:ext cx="975872" cy="1200329"/>
          </a:xfrm>
          <a:prstGeom prst="rect">
            <a:avLst/>
          </a:prstGeom>
          <a:noFill/>
        </p:spPr>
        <p:txBody>
          <a:bodyPr wrap="square" rtlCol="0">
            <a:spAutoFit/>
          </a:bodyPr>
          <a:lstStyle/>
          <a:p>
            <a:r>
              <a:rPr lang="en-US" dirty="0">
                <a:solidFill>
                  <a:schemeClr val="accent1"/>
                </a:solidFill>
              </a:rPr>
              <a:t>               </a:t>
            </a:r>
            <a:r>
              <a:rPr lang="en-US" dirty="0" err="1"/>
              <a:t>Qudits</a:t>
            </a:r>
            <a:endParaRPr lang="en-US" dirty="0"/>
          </a:p>
          <a:p>
            <a:r>
              <a:rPr lang="en-US" dirty="0">
                <a:latin typeface="Times New Roman" panose="02020603050405020304" pitchFamily="18" charset="0"/>
                <a:cs typeface="Times New Roman" panose="02020603050405020304" pitchFamily="18" charset="0"/>
              </a:rPr>
              <a:t>(d&gt;2) (d=5):</a:t>
            </a:r>
          </a:p>
        </p:txBody>
      </p:sp>
      <p:sp>
        <p:nvSpPr>
          <p:cNvPr id="24" name="Slide Number Placeholder 3">
            <a:extLst>
              <a:ext uri="{FF2B5EF4-FFF2-40B4-BE49-F238E27FC236}">
                <a16:creationId xmlns:a16="http://schemas.microsoft.com/office/drawing/2014/main" id="{F3A48D26-C34F-48B5-94AB-0824094FDE3F}"/>
              </a:ext>
            </a:extLst>
          </p:cNvPr>
          <p:cNvSpPr>
            <a:spLocks noGrp="1"/>
          </p:cNvSpPr>
          <p:nvPr>
            <p:ph type="sldNum" sz="quarter" idx="12"/>
          </p:nvPr>
        </p:nvSpPr>
        <p:spPr>
          <a:xfrm>
            <a:off x="11616266" y="6313973"/>
            <a:ext cx="575734" cy="480527"/>
          </a:xfrm>
        </p:spPr>
        <p:txBody>
          <a:bodyPr/>
          <a:lstStyle/>
          <a:p>
            <a:fld id="{FC23A3D5-9447-8E49-90F8-80544BD9C70E}" type="slidenum">
              <a:rPr lang="en-US" sz="2400" smtClean="0"/>
              <a:t>2</a:t>
            </a:fld>
            <a:endParaRPr lang="en-US" sz="2400" dirty="0"/>
          </a:p>
        </p:txBody>
      </p:sp>
      <p:sp>
        <p:nvSpPr>
          <p:cNvPr id="29" name="Title 6">
            <a:extLst>
              <a:ext uri="{FF2B5EF4-FFF2-40B4-BE49-F238E27FC236}">
                <a16:creationId xmlns:a16="http://schemas.microsoft.com/office/drawing/2014/main" id="{27EAE5AE-1A49-4822-9344-DD14124BB446}"/>
              </a:ext>
            </a:extLst>
          </p:cNvPr>
          <p:cNvSpPr txBox="1">
            <a:spLocks/>
          </p:cNvSpPr>
          <p:nvPr/>
        </p:nvSpPr>
        <p:spPr>
          <a:xfrm>
            <a:off x="0" y="0"/>
            <a:ext cx="12192000" cy="664633"/>
          </a:xfrm>
          <a:prstGeom prst="rect">
            <a:avLst/>
          </a:prstGeom>
          <a:solidFill>
            <a:schemeClr val="tx2"/>
          </a:solidFill>
          <a:ln>
            <a:solidFill>
              <a:schemeClr val="accent1">
                <a:lumMod val="60000"/>
                <a:lumOff val="4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2"/>
                </a:solidFill>
              </a:rPr>
              <a:t>Quantum computing beyond qubits</a:t>
            </a:r>
          </a:p>
        </p:txBody>
      </p:sp>
      <p:pic>
        <p:nvPicPr>
          <p:cNvPr id="30" name="Picture 29">
            <a:extLst>
              <a:ext uri="{FF2B5EF4-FFF2-40B4-BE49-F238E27FC236}">
                <a16:creationId xmlns:a16="http://schemas.microsoft.com/office/drawing/2014/main" id="{C00D2CDF-7963-4563-9CA4-4660FF60E3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5901" y="870920"/>
            <a:ext cx="2374101" cy="1515992"/>
          </a:xfrm>
          <a:prstGeom prst="rect">
            <a:avLst/>
          </a:prstGeom>
        </p:spPr>
      </p:pic>
      <p:pic>
        <p:nvPicPr>
          <p:cNvPr id="31" name="Picture 30">
            <a:extLst>
              <a:ext uri="{FF2B5EF4-FFF2-40B4-BE49-F238E27FC236}">
                <a16:creationId xmlns:a16="http://schemas.microsoft.com/office/drawing/2014/main" id="{7C99B80B-AD8A-43CF-A98F-3FFDDAEA49C7}"/>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7605737" y="2237685"/>
            <a:ext cx="176238" cy="187463"/>
          </a:xfrm>
          <a:prstGeom prst="rect">
            <a:avLst/>
          </a:prstGeom>
        </p:spPr>
      </p:pic>
      <p:pic>
        <p:nvPicPr>
          <p:cNvPr id="32" name="Picture 31">
            <a:extLst>
              <a:ext uri="{FF2B5EF4-FFF2-40B4-BE49-F238E27FC236}">
                <a16:creationId xmlns:a16="http://schemas.microsoft.com/office/drawing/2014/main" id="{CD2D7FCF-7680-4752-A580-F1FB6781281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8159319" y="2138400"/>
            <a:ext cx="176238" cy="187463"/>
          </a:xfrm>
          <a:prstGeom prst="rect">
            <a:avLst/>
          </a:prstGeom>
        </p:spPr>
      </p:pic>
      <p:pic>
        <p:nvPicPr>
          <p:cNvPr id="33" name="Picture 32">
            <a:extLst>
              <a:ext uri="{FF2B5EF4-FFF2-40B4-BE49-F238E27FC236}">
                <a16:creationId xmlns:a16="http://schemas.microsoft.com/office/drawing/2014/main" id="{8D02863C-78B4-436E-B003-4721083DC65E}"/>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8635964" y="2054092"/>
            <a:ext cx="176238" cy="187463"/>
          </a:xfrm>
          <a:prstGeom prst="rect">
            <a:avLst/>
          </a:prstGeom>
        </p:spPr>
      </p:pic>
      <p:pic>
        <p:nvPicPr>
          <p:cNvPr id="35" name="Picture 34">
            <a:extLst>
              <a:ext uri="{FF2B5EF4-FFF2-40B4-BE49-F238E27FC236}">
                <a16:creationId xmlns:a16="http://schemas.microsoft.com/office/drawing/2014/main" id="{5C2FD179-6547-483D-98E1-C14333C14801}"/>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9122210" y="1957984"/>
            <a:ext cx="176238" cy="187463"/>
          </a:xfrm>
          <a:prstGeom prst="rect">
            <a:avLst/>
          </a:prstGeom>
        </p:spPr>
      </p:pic>
      <p:pic>
        <p:nvPicPr>
          <p:cNvPr id="36" name="Picture 35">
            <a:extLst>
              <a:ext uri="{FF2B5EF4-FFF2-40B4-BE49-F238E27FC236}">
                <a16:creationId xmlns:a16="http://schemas.microsoft.com/office/drawing/2014/main" id="{3CFC4DE0-2F28-40C0-AACE-EE21684DA07A}"/>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9607770" y="1898005"/>
            <a:ext cx="176238" cy="187463"/>
          </a:xfrm>
          <a:prstGeom prst="rect">
            <a:avLst/>
          </a:prstGeom>
        </p:spPr>
      </p:pic>
      <p:sp>
        <p:nvSpPr>
          <p:cNvPr id="2" name="TextBox 1">
            <a:extLst>
              <a:ext uri="{FF2B5EF4-FFF2-40B4-BE49-F238E27FC236}">
                <a16:creationId xmlns:a16="http://schemas.microsoft.com/office/drawing/2014/main" id="{38475782-976A-40FB-8DB0-B235D73C012F}"/>
              </a:ext>
            </a:extLst>
          </p:cNvPr>
          <p:cNvSpPr txBox="1"/>
          <p:nvPr/>
        </p:nvSpPr>
        <p:spPr>
          <a:xfrm>
            <a:off x="1519767" y="3039532"/>
            <a:ext cx="8081433" cy="1446550"/>
          </a:xfrm>
          <a:prstGeom prst="rect">
            <a:avLst/>
          </a:prstGeom>
          <a:noFill/>
        </p:spPr>
        <p:txBody>
          <a:bodyPr wrap="square" rtlCol="0">
            <a:spAutoFit/>
          </a:bodyPr>
          <a:lstStyle/>
          <a:p>
            <a:r>
              <a:rPr lang="en-US" sz="2400" b="1" dirty="0"/>
              <a:t>Universal gate set for quantum computing</a:t>
            </a:r>
          </a:p>
          <a:p>
            <a:pPr marL="800100" lvl="1" indent="-342900">
              <a:buFont typeface="Arial" panose="020B0604020202020204" pitchFamily="34" charset="0"/>
              <a:buChar char="•"/>
            </a:pPr>
            <a:r>
              <a:rPr lang="en-US" sz="2000" dirty="0"/>
              <a:t>Qubits : </a:t>
            </a:r>
            <a:r>
              <a:rPr lang="en-US" sz="2000" dirty="0">
                <a:latin typeface="Times New Roman" panose="02020603050405020304" pitchFamily="18" charset="0"/>
                <a:cs typeface="Times New Roman" panose="02020603050405020304" pitchFamily="18" charset="0"/>
              </a:rPr>
              <a:t>SU(2) </a:t>
            </a:r>
            <a:r>
              <a:rPr lang="en-US" sz="2000" dirty="0"/>
              <a:t>+ one entangling gate such as </a:t>
            </a:r>
            <a:r>
              <a:rPr lang="en-US" sz="2000" dirty="0">
                <a:latin typeface="Times New Roman" panose="02020603050405020304" pitchFamily="18" charset="0"/>
                <a:cs typeface="Times New Roman" panose="02020603050405020304" pitchFamily="18" charset="0"/>
              </a:rPr>
              <a:t>CNOT</a:t>
            </a:r>
            <a:r>
              <a:rPr lang="en-US" sz="2000" b="1" dirty="0"/>
              <a:t>   </a:t>
            </a:r>
          </a:p>
          <a:p>
            <a:pPr marL="800100" lvl="1" indent="-342900">
              <a:buFont typeface="Arial" panose="020B0604020202020204" pitchFamily="34" charset="0"/>
              <a:buChar char="•"/>
            </a:pPr>
            <a:r>
              <a:rPr lang="en-US" sz="2000" dirty="0" err="1"/>
              <a:t>Qudits</a:t>
            </a:r>
            <a:r>
              <a:rPr lang="en-US" sz="2000" dirty="0"/>
              <a:t> : </a:t>
            </a:r>
            <a:r>
              <a:rPr lang="en-US" sz="2000" dirty="0">
                <a:latin typeface="Times New Roman" panose="02020603050405020304" pitchFamily="18" charset="0"/>
                <a:cs typeface="Times New Roman" panose="02020603050405020304" pitchFamily="18" charset="0"/>
              </a:rPr>
              <a:t>SU(d) </a:t>
            </a:r>
            <a:r>
              <a:rPr lang="en-US" sz="2000" dirty="0"/>
              <a:t>+ one entangling gate </a:t>
            </a:r>
            <a:endParaRPr lang="en-US" sz="2000" b="1" dirty="0"/>
          </a:p>
          <a:p>
            <a:pPr lvl="1"/>
            <a:endParaRPr lang="en-US" sz="2400" b="1" dirty="0"/>
          </a:p>
        </p:txBody>
      </p:sp>
    </p:spTree>
    <p:extLst>
      <p:ext uri="{BB962C8B-B14F-4D97-AF65-F5344CB8AC3E}">
        <p14:creationId xmlns:p14="http://schemas.microsoft.com/office/powerpoint/2010/main" val="1817103644"/>
      </p:ext>
    </p:extLst>
  </p:cSld>
  <p:clrMapOvr>
    <a:masterClrMapping/>
  </p:clrMapOvr>
  <mc:AlternateContent xmlns:mc="http://schemas.openxmlformats.org/markup-compatibility/2006" xmlns:p14="http://schemas.microsoft.com/office/powerpoint/2010/main">
    <mc:Choice Requires="p14">
      <p:transition spd="slow" p14:dur="2000" advTm="77934"/>
    </mc:Choice>
    <mc:Fallback xmlns="">
      <p:transition spd="slow" advTm="779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diagram, shape&#10;&#10;Description automatically generated">
            <a:extLst>
              <a:ext uri="{FF2B5EF4-FFF2-40B4-BE49-F238E27FC236}">
                <a16:creationId xmlns:a16="http://schemas.microsoft.com/office/drawing/2014/main" id="{E72C71D6-1E61-49B9-A67E-043FCE16D7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8197" y="1246136"/>
            <a:ext cx="2244639" cy="1383631"/>
          </a:xfrm>
          <a:prstGeom prst="rect">
            <a:avLst/>
          </a:prstGeom>
        </p:spPr>
      </p:pic>
      <p:sp>
        <p:nvSpPr>
          <p:cNvPr id="22" name="TextBox 21">
            <a:extLst>
              <a:ext uri="{FF2B5EF4-FFF2-40B4-BE49-F238E27FC236}">
                <a16:creationId xmlns:a16="http://schemas.microsoft.com/office/drawing/2014/main" id="{BBB20D33-E33B-489A-91AA-2EE497A13200}"/>
              </a:ext>
            </a:extLst>
          </p:cNvPr>
          <p:cNvSpPr txBox="1"/>
          <p:nvPr/>
        </p:nvSpPr>
        <p:spPr>
          <a:xfrm rot="10800000" flipV="1">
            <a:off x="1512417" y="1561239"/>
            <a:ext cx="852929" cy="646331"/>
          </a:xfrm>
          <a:prstGeom prst="rect">
            <a:avLst/>
          </a:prstGeom>
          <a:noFill/>
        </p:spPr>
        <p:txBody>
          <a:bodyPr wrap="square" rtlCol="0">
            <a:spAutoFit/>
          </a:bodyPr>
          <a:lstStyle/>
          <a:p>
            <a:r>
              <a:rPr lang="en-US" dirty="0"/>
              <a:t>Qubits(</a:t>
            </a:r>
            <a:r>
              <a:rPr lang="en-US" dirty="0">
                <a:latin typeface="Times New Roman" panose="02020603050405020304" pitchFamily="18" charset="0"/>
                <a:cs typeface="Times New Roman" panose="02020603050405020304" pitchFamily="18" charset="0"/>
              </a:rPr>
              <a:t>d=2</a:t>
            </a:r>
            <a:r>
              <a:rPr lang="en-US" dirty="0"/>
              <a:t>):</a:t>
            </a:r>
          </a:p>
        </p:txBody>
      </p:sp>
      <p:sp>
        <p:nvSpPr>
          <p:cNvPr id="23" name="TextBox 22">
            <a:extLst>
              <a:ext uri="{FF2B5EF4-FFF2-40B4-BE49-F238E27FC236}">
                <a16:creationId xmlns:a16="http://schemas.microsoft.com/office/drawing/2014/main" id="{B1D848EF-8F7A-4FC8-89FD-901F99A24A26}"/>
              </a:ext>
            </a:extLst>
          </p:cNvPr>
          <p:cNvSpPr txBox="1"/>
          <p:nvPr/>
        </p:nvSpPr>
        <p:spPr>
          <a:xfrm rot="10800000" flipV="1">
            <a:off x="5879891" y="1129614"/>
            <a:ext cx="975872" cy="1200329"/>
          </a:xfrm>
          <a:prstGeom prst="rect">
            <a:avLst/>
          </a:prstGeom>
          <a:noFill/>
        </p:spPr>
        <p:txBody>
          <a:bodyPr wrap="square" rtlCol="0">
            <a:spAutoFit/>
          </a:bodyPr>
          <a:lstStyle/>
          <a:p>
            <a:r>
              <a:rPr lang="en-US" dirty="0">
                <a:solidFill>
                  <a:schemeClr val="accent1"/>
                </a:solidFill>
              </a:rPr>
              <a:t>               </a:t>
            </a:r>
            <a:r>
              <a:rPr lang="en-US" dirty="0" err="1"/>
              <a:t>Qudits</a:t>
            </a:r>
            <a:endParaRPr lang="en-US" dirty="0"/>
          </a:p>
          <a:p>
            <a:r>
              <a:rPr lang="en-US" dirty="0">
                <a:latin typeface="Times New Roman" panose="02020603050405020304" pitchFamily="18" charset="0"/>
                <a:cs typeface="Times New Roman" panose="02020603050405020304" pitchFamily="18" charset="0"/>
              </a:rPr>
              <a:t>(d&gt;2) (d=5):</a:t>
            </a:r>
          </a:p>
        </p:txBody>
      </p:sp>
      <p:sp>
        <p:nvSpPr>
          <p:cNvPr id="24" name="Slide Number Placeholder 3">
            <a:extLst>
              <a:ext uri="{FF2B5EF4-FFF2-40B4-BE49-F238E27FC236}">
                <a16:creationId xmlns:a16="http://schemas.microsoft.com/office/drawing/2014/main" id="{F3A48D26-C34F-48B5-94AB-0824094FDE3F}"/>
              </a:ext>
            </a:extLst>
          </p:cNvPr>
          <p:cNvSpPr>
            <a:spLocks noGrp="1"/>
          </p:cNvSpPr>
          <p:nvPr>
            <p:ph type="sldNum" sz="quarter" idx="12"/>
          </p:nvPr>
        </p:nvSpPr>
        <p:spPr>
          <a:xfrm>
            <a:off x="11616266" y="6313973"/>
            <a:ext cx="575734" cy="480527"/>
          </a:xfrm>
        </p:spPr>
        <p:txBody>
          <a:bodyPr/>
          <a:lstStyle/>
          <a:p>
            <a:fld id="{FC23A3D5-9447-8E49-90F8-80544BD9C70E}" type="slidenum">
              <a:rPr lang="en-US" sz="2400" smtClean="0"/>
              <a:t>3</a:t>
            </a:fld>
            <a:endParaRPr lang="en-US" sz="2400" dirty="0"/>
          </a:p>
        </p:txBody>
      </p:sp>
      <p:sp>
        <p:nvSpPr>
          <p:cNvPr id="29" name="Title 6">
            <a:extLst>
              <a:ext uri="{FF2B5EF4-FFF2-40B4-BE49-F238E27FC236}">
                <a16:creationId xmlns:a16="http://schemas.microsoft.com/office/drawing/2014/main" id="{27EAE5AE-1A49-4822-9344-DD14124BB446}"/>
              </a:ext>
            </a:extLst>
          </p:cNvPr>
          <p:cNvSpPr txBox="1">
            <a:spLocks/>
          </p:cNvSpPr>
          <p:nvPr/>
        </p:nvSpPr>
        <p:spPr>
          <a:xfrm>
            <a:off x="0" y="0"/>
            <a:ext cx="12192000" cy="664633"/>
          </a:xfrm>
          <a:prstGeom prst="rect">
            <a:avLst/>
          </a:prstGeom>
          <a:solidFill>
            <a:schemeClr val="tx2"/>
          </a:solidFill>
          <a:ln>
            <a:solidFill>
              <a:schemeClr val="accent1">
                <a:lumMod val="60000"/>
                <a:lumOff val="4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2"/>
                </a:solidFill>
              </a:rPr>
              <a:t>Quantum computing beyond qubits</a:t>
            </a:r>
          </a:p>
        </p:txBody>
      </p:sp>
      <p:pic>
        <p:nvPicPr>
          <p:cNvPr id="30" name="Picture 29">
            <a:extLst>
              <a:ext uri="{FF2B5EF4-FFF2-40B4-BE49-F238E27FC236}">
                <a16:creationId xmlns:a16="http://schemas.microsoft.com/office/drawing/2014/main" id="{C00D2CDF-7963-4563-9CA4-4660FF60E3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5901" y="870920"/>
            <a:ext cx="2374101" cy="1515992"/>
          </a:xfrm>
          <a:prstGeom prst="rect">
            <a:avLst/>
          </a:prstGeom>
        </p:spPr>
      </p:pic>
      <p:pic>
        <p:nvPicPr>
          <p:cNvPr id="31" name="Picture 30">
            <a:extLst>
              <a:ext uri="{FF2B5EF4-FFF2-40B4-BE49-F238E27FC236}">
                <a16:creationId xmlns:a16="http://schemas.microsoft.com/office/drawing/2014/main" id="{7C99B80B-AD8A-43CF-A98F-3FFDDAEA49C7}"/>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7605737" y="2237685"/>
            <a:ext cx="176238" cy="187463"/>
          </a:xfrm>
          <a:prstGeom prst="rect">
            <a:avLst/>
          </a:prstGeom>
        </p:spPr>
      </p:pic>
      <p:pic>
        <p:nvPicPr>
          <p:cNvPr id="32" name="Picture 31">
            <a:extLst>
              <a:ext uri="{FF2B5EF4-FFF2-40B4-BE49-F238E27FC236}">
                <a16:creationId xmlns:a16="http://schemas.microsoft.com/office/drawing/2014/main" id="{CD2D7FCF-7680-4752-A580-F1FB6781281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8159319" y="2138400"/>
            <a:ext cx="176238" cy="187463"/>
          </a:xfrm>
          <a:prstGeom prst="rect">
            <a:avLst/>
          </a:prstGeom>
        </p:spPr>
      </p:pic>
      <p:pic>
        <p:nvPicPr>
          <p:cNvPr id="33" name="Picture 32">
            <a:extLst>
              <a:ext uri="{FF2B5EF4-FFF2-40B4-BE49-F238E27FC236}">
                <a16:creationId xmlns:a16="http://schemas.microsoft.com/office/drawing/2014/main" id="{8D02863C-78B4-436E-B003-4721083DC65E}"/>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8635964" y="2054092"/>
            <a:ext cx="176238" cy="187463"/>
          </a:xfrm>
          <a:prstGeom prst="rect">
            <a:avLst/>
          </a:prstGeom>
        </p:spPr>
      </p:pic>
      <p:pic>
        <p:nvPicPr>
          <p:cNvPr id="35" name="Picture 34">
            <a:extLst>
              <a:ext uri="{FF2B5EF4-FFF2-40B4-BE49-F238E27FC236}">
                <a16:creationId xmlns:a16="http://schemas.microsoft.com/office/drawing/2014/main" id="{5C2FD179-6547-483D-98E1-C14333C14801}"/>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9122210" y="1957984"/>
            <a:ext cx="176238" cy="187463"/>
          </a:xfrm>
          <a:prstGeom prst="rect">
            <a:avLst/>
          </a:prstGeom>
        </p:spPr>
      </p:pic>
      <p:pic>
        <p:nvPicPr>
          <p:cNvPr id="36" name="Picture 35">
            <a:extLst>
              <a:ext uri="{FF2B5EF4-FFF2-40B4-BE49-F238E27FC236}">
                <a16:creationId xmlns:a16="http://schemas.microsoft.com/office/drawing/2014/main" id="{3CFC4DE0-2F28-40C0-AACE-EE21684DA07A}"/>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9607770" y="1898005"/>
            <a:ext cx="176238" cy="187463"/>
          </a:xfrm>
          <a:prstGeom prst="rect">
            <a:avLst/>
          </a:prstGeom>
        </p:spPr>
      </p:pic>
      <p:sp>
        <p:nvSpPr>
          <p:cNvPr id="37" name="TextBox 36">
            <a:extLst>
              <a:ext uri="{FF2B5EF4-FFF2-40B4-BE49-F238E27FC236}">
                <a16:creationId xmlns:a16="http://schemas.microsoft.com/office/drawing/2014/main" id="{F14C052D-AFC9-44B7-9E1E-F76631DDEDDA}"/>
              </a:ext>
            </a:extLst>
          </p:cNvPr>
          <p:cNvSpPr txBox="1"/>
          <p:nvPr/>
        </p:nvSpPr>
        <p:spPr>
          <a:xfrm>
            <a:off x="1445874" y="2956653"/>
            <a:ext cx="8081433" cy="1815882"/>
          </a:xfrm>
          <a:prstGeom prst="rect">
            <a:avLst/>
          </a:prstGeom>
          <a:noFill/>
        </p:spPr>
        <p:txBody>
          <a:bodyPr wrap="square" rtlCol="0">
            <a:spAutoFit/>
          </a:bodyPr>
          <a:lstStyle/>
          <a:p>
            <a:r>
              <a:rPr lang="en-US" sz="2400" b="1" dirty="0"/>
              <a:t>Universal gate set for </a:t>
            </a:r>
            <a:r>
              <a:rPr lang="en-US" sz="2400" b="1" dirty="0" err="1"/>
              <a:t>qudits</a:t>
            </a:r>
            <a:r>
              <a:rPr lang="en-US" sz="2400" b="1" dirty="0"/>
              <a: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a:t>
            </a:r>
            <a:r>
              <a:rPr lang="en-US" sz="2000" dirty="0"/>
              <a:t>ates are harder to implement for </a:t>
            </a:r>
            <a:r>
              <a:rPr lang="en-US" sz="2000" dirty="0" err="1"/>
              <a:t>qudits</a:t>
            </a:r>
            <a:r>
              <a:rPr lang="en-US" sz="2000" dirty="0"/>
              <a:t> </a:t>
            </a:r>
          </a:p>
          <a:p>
            <a:pPr marL="1371600" lvl="2" indent="-457200">
              <a:buFont typeface="+mj-lt"/>
              <a:buAutoNum type="arabicPeriod"/>
            </a:pPr>
            <a:r>
              <a:rPr lang="en-US" sz="2000" dirty="0"/>
              <a:t>Constructive analytical approach</a:t>
            </a:r>
            <a:r>
              <a:rPr lang="en-US" sz="2000" baseline="30000" dirty="0"/>
              <a:t> [1][2]</a:t>
            </a:r>
          </a:p>
          <a:p>
            <a:pPr lvl="1"/>
            <a:r>
              <a:rPr lang="en-US" sz="2400" b="1" dirty="0"/>
              <a:t>   </a:t>
            </a:r>
          </a:p>
          <a:p>
            <a:pPr marL="800100" lvl="1" indent="-342900">
              <a:buFont typeface="Arial" panose="020B0604020202020204" pitchFamily="34" charset="0"/>
              <a:buChar char="•"/>
            </a:pPr>
            <a:endParaRPr lang="en-US" sz="2400" b="1" dirty="0"/>
          </a:p>
        </p:txBody>
      </p:sp>
      <p:sp>
        <p:nvSpPr>
          <p:cNvPr id="15" name="TextBox 14">
            <a:extLst>
              <a:ext uri="{FF2B5EF4-FFF2-40B4-BE49-F238E27FC236}">
                <a16:creationId xmlns:a16="http://schemas.microsoft.com/office/drawing/2014/main" id="{6D293A41-B037-B7A5-18FB-69B810D0EAA1}"/>
              </a:ext>
            </a:extLst>
          </p:cNvPr>
          <p:cNvSpPr txBox="1"/>
          <p:nvPr/>
        </p:nvSpPr>
        <p:spPr>
          <a:xfrm>
            <a:off x="690876" y="5842337"/>
            <a:ext cx="9969500" cy="1015663"/>
          </a:xfrm>
          <a:prstGeom prst="rect">
            <a:avLst/>
          </a:prstGeom>
          <a:noFill/>
        </p:spPr>
        <p:txBody>
          <a:bodyPr wrap="square" rtlCol="0">
            <a:spAutoFit/>
          </a:bodyPr>
          <a:lstStyle/>
          <a:p>
            <a:r>
              <a:rPr lang="en-US" sz="1400" dirty="0">
                <a:solidFill>
                  <a:srgbClr val="000000"/>
                </a:solidFill>
                <a:latin typeface="Arial" panose="020B0604020202020204" pitchFamily="34" charset="0"/>
              </a:rPr>
              <a:t>[1] </a:t>
            </a:r>
            <a:r>
              <a:rPr lang="de-DE" sz="1400" dirty="0">
                <a:latin typeface="Arial" panose="020B0604020202020204" pitchFamily="34" charset="0"/>
                <a:cs typeface="Arial" panose="020B0604020202020204" pitchFamily="34" charset="0"/>
              </a:rPr>
              <a:t>M. Ringbauer, M. Meth, L. Postler, R. Stricker, R. Blatt, P. Schindler, and T. Monz, arXiv:2109.06903 (2021)</a:t>
            </a:r>
          </a:p>
          <a:p>
            <a:r>
              <a:rPr lang="de-DE" sz="1400" b="0" i="0" dirty="0">
                <a:solidFill>
                  <a:srgbClr val="000000"/>
                </a:solidFill>
                <a:effectLst/>
                <a:latin typeface="Arial" panose="020B0604020202020204" pitchFamily="34" charset="0"/>
                <a:cs typeface="Arial" panose="020B0604020202020204" pitchFamily="34" charset="0"/>
              </a:rPr>
              <a:t>[2] </a:t>
            </a:r>
            <a:r>
              <a:rPr lang="en-US" sz="1400" dirty="0">
                <a:latin typeface="Arial" panose="020B0604020202020204" pitchFamily="34" charset="0"/>
                <a:cs typeface="Arial" panose="020B0604020202020204" pitchFamily="34" charset="0"/>
              </a:rPr>
              <a:t>M. S. Blok, V. V. </a:t>
            </a:r>
            <a:r>
              <a:rPr lang="en-US" sz="1400" dirty="0" err="1">
                <a:latin typeface="Arial" panose="020B0604020202020204" pitchFamily="34" charset="0"/>
                <a:cs typeface="Arial" panose="020B0604020202020204" pitchFamily="34" charset="0"/>
              </a:rPr>
              <a:t>Ramasesh</a:t>
            </a:r>
            <a:r>
              <a:rPr lang="en-US" sz="1400" dirty="0">
                <a:latin typeface="Arial" panose="020B0604020202020204" pitchFamily="34" charset="0"/>
                <a:cs typeface="Arial" panose="020B0604020202020204" pitchFamily="34" charset="0"/>
              </a:rPr>
              <a:t>, T. Schuster, K. O’Brien, J. M. </a:t>
            </a:r>
            <a:r>
              <a:rPr lang="en-US" sz="1400" dirty="0" err="1">
                <a:latin typeface="Arial" panose="020B0604020202020204" pitchFamily="34" charset="0"/>
                <a:cs typeface="Arial" panose="020B0604020202020204" pitchFamily="34" charset="0"/>
              </a:rPr>
              <a:t>Kreikebaum</a:t>
            </a:r>
            <a:r>
              <a:rPr lang="en-US" sz="1400" dirty="0">
                <a:latin typeface="Arial" panose="020B0604020202020204" pitchFamily="34" charset="0"/>
                <a:cs typeface="Arial" panose="020B0604020202020204" pitchFamily="34" charset="0"/>
              </a:rPr>
              <a:t>, D. Dahlen, A. </a:t>
            </a:r>
            <a:r>
              <a:rPr lang="en-US" sz="1400" dirty="0" err="1">
                <a:latin typeface="Arial" panose="020B0604020202020204" pitchFamily="34" charset="0"/>
                <a:cs typeface="Arial" panose="020B0604020202020204" pitchFamily="34" charset="0"/>
              </a:rPr>
              <a:t>Morvan</a:t>
            </a:r>
            <a:r>
              <a:rPr lang="en-US" sz="1400" dirty="0">
                <a:latin typeface="Arial" panose="020B0604020202020204" pitchFamily="34" charset="0"/>
                <a:cs typeface="Arial" panose="020B0604020202020204" pitchFamily="34" charset="0"/>
              </a:rPr>
              <a:t>, B. Yoshida, N. Y. Yao, and I. Siddiqi, Phys. Rev. X 11, 021010 (2021)</a:t>
            </a:r>
            <a:br>
              <a:rPr lang="en-US" b="0" i="0"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1418243153"/>
      </p:ext>
    </p:extLst>
  </p:cSld>
  <p:clrMapOvr>
    <a:masterClrMapping/>
  </p:clrMapOvr>
  <mc:AlternateContent xmlns:mc="http://schemas.openxmlformats.org/markup-compatibility/2006" xmlns:p14="http://schemas.microsoft.com/office/powerpoint/2010/main">
    <mc:Choice Requires="p14">
      <p:transition spd="slow" p14:dur="2000" advTm="77934"/>
    </mc:Choice>
    <mc:Fallback xmlns="">
      <p:transition spd="slow" advTm="7793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diagram, shape&#10;&#10;Description automatically generated">
            <a:extLst>
              <a:ext uri="{FF2B5EF4-FFF2-40B4-BE49-F238E27FC236}">
                <a16:creationId xmlns:a16="http://schemas.microsoft.com/office/drawing/2014/main" id="{E72C71D6-1E61-49B9-A67E-043FCE16D7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8197" y="1246136"/>
            <a:ext cx="2244639" cy="1383631"/>
          </a:xfrm>
          <a:prstGeom prst="rect">
            <a:avLst/>
          </a:prstGeom>
        </p:spPr>
      </p:pic>
      <p:sp>
        <p:nvSpPr>
          <p:cNvPr id="22" name="TextBox 21">
            <a:extLst>
              <a:ext uri="{FF2B5EF4-FFF2-40B4-BE49-F238E27FC236}">
                <a16:creationId xmlns:a16="http://schemas.microsoft.com/office/drawing/2014/main" id="{BBB20D33-E33B-489A-91AA-2EE497A13200}"/>
              </a:ext>
            </a:extLst>
          </p:cNvPr>
          <p:cNvSpPr txBox="1"/>
          <p:nvPr/>
        </p:nvSpPr>
        <p:spPr>
          <a:xfrm rot="10800000" flipV="1">
            <a:off x="1512417" y="1561239"/>
            <a:ext cx="852929" cy="646331"/>
          </a:xfrm>
          <a:prstGeom prst="rect">
            <a:avLst/>
          </a:prstGeom>
          <a:noFill/>
        </p:spPr>
        <p:txBody>
          <a:bodyPr wrap="square" rtlCol="0">
            <a:spAutoFit/>
          </a:bodyPr>
          <a:lstStyle/>
          <a:p>
            <a:r>
              <a:rPr lang="en-US" dirty="0"/>
              <a:t>Qubits(</a:t>
            </a:r>
            <a:r>
              <a:rPr lang="en-US" dirty="0">
                <a:latin typeface="Times New Roman" panose="02020603050405020304" pitchFamily="18" charset="0"/>
                <a:cs typeface="Times New Roman" panose="02020603050405020304" pitchFamily="18" charset="0"/>
              </a:rPr>
              <a:t>d=2</a:t>
            </a:r>
            <a:r>
              <a:rPr lang="en-US" dirty="0"/>
              <a:t>):</a:t>
            </a:r>
          </a:p>
        </p:txBody>
      </p:sp>
      <p:sp>
        <p:nvSpPr>
          <p:cNvPr id="23" name="TextBox 22">
            <a:extLst>
              <a:ext uri="{FF2B5EF4-FFF2-40B4-BE49-F238E27FC236}">
                <a16:creationId xmlns:a16="http://schemas.microsoft.com/office/drawing/2014/main" id="{B1D848EF-8F7A-4FC8-89FD-901F99A24A26}"/>
              </a:ext>
            </a:extLst>
          </p:cNvPr>
          <p:cNvSpPr txBox="1"/>
          <p:nvPr/>
        </p:nvSpPr>
        <p:spPr>
          <a:xfrm rot="10800000" flipV="1">
            <a:off x="5879891" y="1129614"/>
            <a:ext cx="975872" cy="1200329"/>
          </a:xfrm>
          <a:prstGeom prst="rect">
            <a:avLst/>
          </a:prstGeom>
          <a:noFill/>
        </p:spPr>
        <p:txBody>
          <a:bodyPr wrap="square" rtlCol="0">
            <a:spAutoFit/>
          </a:bodyPr>
          <a:lstStyle/>
          <a:p>
            <a:r>
              <a:rPr lang="en-US" dirty="0">
                <a:solidFill>
                  <a:schemeClr val="accent1"/>
                </a:solidFill>
              </a:rPr>
              <a:t>               </a:t>
            </a:r>
            <a:r>
              <a:rPr lang="en-US" dirty="0" err="1"/>
              <a:t>Qudits</a:t>
            </a:r>
            <a:endParaRPr lang="en-US" dirty="0"/>
          </a:p>
          <a:p>
            <a:r>
              <a:rPr lang="en-US" dirty="0">
                <a:latin typeface="Times New Roman" panose="02020603050405020304" pitchFamily="18" charset="0"/>
                <a:cs typeface="Times New Roman" panose="02020603050405020304" pitchFamily="18" charset="0"/>
              </a:rPr>
              <a:t>(d&gt;2) (d=5):</a:t>
            </a:r>
          </a:p>
        </p:txBody>
      </p:sp>
      <p:sp>
        <p:nvSpPr>
          <p:cNvPr id="24" name="Slide Number Placeholder 3">
            <a:extLst>
              <a:ext uri="{FF2B5EF4-FFF2-40B4-BE49-F238E27FC236}">
                <a16:creationId xmlns:a16="http://schemas.microsoft.com/office/drawing/2014/main" id="{F3A48D26-C34F-48B5-94AB-0824094FDE3F}"/>
              </a:ext>
            </a:extLst>
          </p:cNvPr>
          <p:cNvSpPr>
            <a:spLocks noGrp="1"/>
          </p:cNvSpPr>
          <p:nvPr>
            <p:ph type="sldNum" sz="quarter" idx="12"/>
          </p:nvPr>
        </p:nvSpPr>
        <p:spPr>
          <a:xfrm>
            <a:off x="11616266" y="6313973"/>
            <a:ext cx="575734" cy="480527"/>
          </a:xfrm>
        </p:spPr>
        <p:txBody>
          <a:bodyPr/>
          <a:lstStyle/>
          <a:p>
            <a:fld id="{FC23A3D5-9447-8E49-90F8-80544BD9C70E}" type="slidenum">
              <a:rPr lang="en-US" sz="2400" smtClean="0"/>
              <a:t>4</a:t>
            </a:fld>
            <a:endParaRPr lang="en-US" sz="2400" dirty="0"/>
          </a:p>
        </p:txBody>
      </p:sp>
      <p:sp>
        <p:nvSpPr>
          <p:cNvPr id="29" name="Title 6">
            <a:extLst>
              <a:ext uri="{FF2B5EF4-FFF2-40B4-BE49-F238E27FC236}">
                <a16:creationId xmlns:a16="http://schemas.microsoft.com/office/drawing/2014/main" id="{27EAE5AE-1A49-4822-9344-DD14124BB446}"/>
              </a:ext>
            </a:extLst>
          </p:cNvPr>
          <p:cNvSpPr txBox="1">
            <a:spLocks/>
          </p:cNvSpPr>
          <p:nvPr/>
        </p:nvSpPr>
        <p:spPr>
          <a:xfrm>
            <a:off x="0" y="0"/>
            <a:ext cx="12192000" cy="664633"/>
          </a:xfrm>
          <a:prstGeom prst="rect">
            <a:avLst/>
          </a:prstGeom>
          <a:solidFill>
            <a:schemeClr val="tx2"/>
          </a:solidFill>
          <a:ln>
            <a:solidFill>
              <a:schemeClr val="accent1">
                <a:lumMod val="60000"/>
                <a:lumOff val="40000"/>
              </a:schemeClr>
            </a:solidFill>
          </a:ln>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a:t>
            </a:r>
            <a:r>
              <a:rPr lang="en-US" dirty="0">
                <a:solidFill>
                  <a:schemeClr val="bg2"/>
                </a:solidFill>
              </a:rPr>
              <a:t>Quantum computing beyond qubits</a:t>
            </a:r>
          </a:p>
        </p:txBody>
      </p:sp>
      <p:pic>
        <p:nvPicPr>
          <p:cNvPr id="30" name="Picture 29">
            <a:extLst>
              <a:ext uri="{FF2B5EF4-FFF2-40B4-BE49-F238E27FC236}">
                <a16:creationId xmlns:a16="http://schemas.microsoft.com/office/drawing/2014/main" id="{C00D2CDF-7963-4563-9CA4-4660FF60E3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5901" y="870920"/>
            <a:ext cx="2374101" cy="1515992"/>
          </a:xfrm>
          <a:prstGeom prst="rect">
            <a:avLst/>
          </a:prstGeom>
        </p:spPr>
      </p:pic>
      <p:pic>
        <p:nvPicPr>
          <p:cNvPr id="31" name="Picture 30">
            <a:extLst>
              <a:ext uri="{FF2B5EF4-FFF2-40B4-BE49-F238E27FC236}">
                <a16:creationId xmlns:a16="http://schemas.microsoft.com/office/drawing/2014/main" id="{7C99B80B-AD8A-43CF-A98F-3FFDDAEA49C7}"/>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7605737" y="2237685"/>
            <a:ext cx="176238" cy="187463"/>
          </a:xfrm>
          <a:prstGeom prst="rect">
            <a:avLst/>
          </a:prstGeom>
        </p:spPr>
      </p:pic>
      <p:pic>
        <p:nvPicPr>
          <p:cNvPr id="32" name="Picture 31">
            <a:extLst>
              <a:ext uri="{FF2B5EF4-FFF2-40B4-BE49-F238E27FC236}">
                <a16:creationId xmlns:a16="http://schemas.microsoft.com/office/drawing/2014/main" id="{CD2D7FCF-7680-4752-A580-F1FB6781281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8159319" y="2138400"/>
            <a:ext cx="176238" cy="187463"/>
          </a:xfrm>
          <a:prstGeom prst="rect">
            <a:avLst/>
          </a:prstGeom>
        </p:spPr>
      </p:pic>
      <p:pic>
        <p:nvPicPr>
          <p:cNvPr id="33" name="Picture 32">
            <a:extLst>
              <a:ext uri="{FF2B5EF4-FFF2-40B4-BE49-F238E27FC236}">
                <a16:creationId xmlns:a16="http://schemas.microsoft.com/office/drawing/2014/main" id="{8D02863C-78B4-436E-B003-4721083DC65E}"/>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8635964" y="2054092"/>
            <a:ext cx="176238" cy="187463"/>
          </a:xfrm>
          <a:prstGeom prst="rect">
            <a:avLst/>
          </a:prstGeom>
        </p:spPr>
      </p:pic>
      <p:pic>
        <p:nvPicPr>
          <p:cNvPr id="35" name="Picture 34">
            <a:extLst>
              <a:ext uri="{FF2B5EF4-FFF2-40B4-BE49-F238E27FC236}">
                <a16:creationId xmlns:a16="http://schemas.microsoft.com/office/drawing/2014/main" id="{5C2FD179-6547-483D-98E1-C14333C14801}"/>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9122210" y="1957984"/>
            <a:ext cx="176238" cy="187463"/>
          </a:xfrm>
          <a:prstGeom prst="rect">
            <a:avLst/>
          </a:prstGeom>
        </p:spPr>
      </p:pic>
      <p:pic>
        <p:nvPicPr>
          <p:cNvPr id="36" name="Picture 35">
            <a:extLst>
              <a:ext uri="{FF2B5EF4-FFF2-40B4-BE49-F238E27FC236}">
                <a16:creationId xmlns:a16="http://schemas.microsoft.com/office/drawing/2014/main" id="{3CFC4DE0-2F28-40C0-AACE-EE21684DA07A}"/>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9607770" y="1898005"/>
            <a:ext cx="176238" cy="187463"/>
          </a:xfrm>
          <a:prstGeom prst="rect">
            <a:avLst/>
          </a:prstGeom>
        </p:spPr>
      </p:pic>
      <p:sp>
        <p:nvSpPr>
          <p:cNvPr id="37" name="TextBox 36">
            <a:extLst>
              <a:ext uri="{FF2B5EF4-FFF2-40B4-BE49-F238E27FC236}">
                <a16:creationId xmlns:a16="http://schemas.microsoft.com/office/drawing/2014/main" id="{F14C052D-AFC9-44B7-9E1E-F76631DDEDDA}"/>
              </a:ext>
            </a:extLst>
          </p:cNvPr>
          <p:cNvSpPr txBox="1"/>
          <p:nvPr/>
        </p:nvSpPr>
        <p:spPr>
          <a:xfrm>
            <a:off x="1445874" y="2956653"/>
            <a:ext cx="8081433" cy="2123658"/>
          </a:xfrm>
          <a:prstGeom prst="rect">
            <a:avLst/>
          </a:prstGeom>
          <a:noFill/>
        </p:spPr>
        <p:txBody>
          <a:bodyPr wrap="square" rtlCol="0">
            <a:spAutoFit/>
          </a:bodyPr>
          <a:lstStyle/>
          <a:p>
            <a:r>
              <a:rPr lang="en-US" sz="2400" b="1" dirty="0"/>
              <a:t>Universal gate set for </a:t>
            </a:r>
            <a:r>
              <a:rPr lang="en-US" sz="2400" b="1" dirty="0" err="1"/>
              <a:t>qudits</a:t>
            </a:r>
            <a:r>
              <a:rPr lang="en-US" sz="2400" b="1" dirty="0"/>
              <a:t>:</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a:t>
            </a:r>
            <a:r>
              <a:rPr lang="en-US" sz="2000" dirty="0"/>
              <a:t>ates are harder to implement for </a:t>
            </a:r>
            <a:r>
              <a:rPr lang="en-US" sz="2000" dirty="0" err="1"/>
              <a:t>qudits</a:t>
            </a:r>
            <a:r>
              <a:rPr lang="en-US" sz="2000" dirty="0"/>
              <a:t> </a:t>
            </a:r>
          </a:p>
          <a:p>
            <a:pPr marL="1371600" lvl="2" indent="-457200">
              <a:buFont typeface="+mj-lt"/>
              <a:buAutoNum type="arabicPeriod"/>
            </a:pPr>
            <a:r>
              <a:rPr lang="en-US" sz="2000" dirty="0"/>
              <a:t>Constructive analytical approach:</a:t>
            </a:r>
            <a:r>
              <a:rPr lang="en-US" sz="2000" baseline="30000" dirty="0"/>
              <a:t>   </a:t>
            </a:r>
          </a:p>
          <a:p>
            <a:pPr marL="1371600" lvl="2" indent="-457200">
              <a:buFont typeface="+mj-lt"/>
              <a:buAutoNum type="arabicPeriod"/>
            </a:pPr>
            <a:r>
              <a:rPr lang="en-US" sz="2000" dirty="0"/>
              <a:t>Numerical approach: Quantum control</a:t>
            </a:r>
            <a:endParaRPr lang="en-US" sz="2000" baseline="30000" dirty="0"/>
          </a:p>
          <a:p>
            <a:pPr lvl="1"/>
            <a:r>
              <a:rPr lang="en-US" sz="2400" b="1" dirty="0"/>
              <a:t>   </a:t>
            </a:r>
          </a:p>
          <a:p>
            <a:pPr marL="800100" lvl="1" indent="-342900">
              <a:buFont typeface="Arial" panose="020B0604020202020204" pitchFamily="34" charset="0"/>
              <a:buChar char="•"/>
            </a:pPr>
            <a:endParaRPr lang="en-US" sz="2400" b="1" dirty="0"/>
          </a:p>
        </p:txBody>
      </p:sp>
      <p:sp>
        <p:nvSpPr>
          <p:cNvPr id="16" name="TextBox 15">
            <a:extLst>
              <a:ext uri="{FF2B5EF4-FFF2-40B4-BE49-F238E27FC236}">
                <a16:creationId xmlns:a16="http://schemas.microsoft.com/office/drawing/2014/main" id="{1542AA80-F9E1-7095-5613-211994E6DBEE}"/>
              </a:ext>
            </a:extLst>
          </p:cNvPr>
          <p:cNvSpPr txBox="1"/>
          <p:nvPr/>
        </p:nvSpPr>
        <p:spPr>
          <a:xfrm>
            <a:off x="890223" y="5545065"/>
            <a:ext cx="9969500" cy="1508105"/>
          </a:xfrm>
          <a:prstGeom prst="rect">
            <a:avLst/>
          </a:prstGeom>
          <a:noFill/>
        </p:spPr>
        <p:txBody>
          <a:bodyPr wrap="square" rtlCol="0">
            <a:spAutoFit/>
          </a:bodyPr>
          <a:lstStyle/>
          <a:p>
            <a:r>
              <a:rPr lang="en-US" sz="1400" dirty="0">
                <a:solidFill>
                  <a:srgbClr val="000000"/>
                </a:solidFill>
                <a:latin typeface="Arial" panose="020B0604020202020204" pitchFamily="34" charset="0"/>
              </a:rPr>
              <a:t>[1] </a:t>
            </a:r>
            <a:r>
              <a:rPr lang="de-DE" sz="1400" dirty="0">
                <a:latin typeface="Arial" panose="020B0604020202020204" pitchFamily="34" charset="0"/>
                <a:cs typeface="Arial" panose="020B0604020202020204" pitchFamily="34" charset="0"/>
              </a:rPr>
              <a:t>M. Ringbauer, M. Meth, L. Postler, R. Stricker, R. Blatt, P. Schindler, and T. Monz, arXiv:2109.06903 (2021)</a:t>
            </a:r>
          </a:p>
          <a:p>
            <a:r>
              <a:rPr lang="de-DE" sz="1400" b="0" i="0" dirty="0">
                <a:solidFill>
                  <a:srgbClr val="000000"/>
                </a:solidFill>
                <a:effectLst/>
                <a:latin typeface="Arial" panose="020B0604020202020204" pitchFamily="34" charset="0"/>
                <a:cs typeface="Arial" panose="020B0604020202020204" pitchFamily="34" charset="0"/>
              </a:rPr>
              <a:t>[2] </a:t>
            </a:r>
            <a:r>
              <a:rPr lang="en-US" sz="1400" dirty="0">
                <a:latin typeface="Arial" panose="020B0604020202020204" pitchFamily="34" charset="0"/>
                <a:cs typeface="Arial" panose="020B0604020202020204" pitchFamily="34" charset="0"/>
              </a:rPr>
              <a:t>M. S. Blok, V. V. </a:t>
            </a:r>
            <a:r>
              <a:rPr lang="en-US" sz="1400" dirty="0" err="1">
                <a:latin typeface="Arial" panose="020B0604020202020204" pitchFamily="34" charset="0"/>
                <a:cs typeface="Arial" panose="020B0604020202020204" pitchFamily="34" charset="0"/>
              </a:rPr>
              <a:t>Ramasesh</a:t>
            </a:r>
            <a:r>
              <a:rPr lang="en-US" sz="1400" dirty="0">
                <a:latin typeface="Arial" panose="020B0604020202020204" pitchFamily="34" charset="0"/>
                <a:cs typeface="Arial" panose="020B0604020202020204" pitchFamily="34" charset="0"/>
              </a:rPr>
              <a:t>, T. Schuster, K. O’Brien, J. M. </a:t>
            </a:r>
            <a:r>
              <a:rPr lang="en-US" sz="1400" dirty="0" err="1">
                <a:latin typeface="Arial" panose="020B0604020202020204" pitchFamily="34" charset="0"/>
                <a:cs typeface="Arial" panose="020B0604020202020204" pitchFamily="34" charset="0"/>
              </a:rPr>
              <a:t>Kreikebaum</a:t>
            </a:r>
            <a:r>
              <a:rPr lang="en-US" sz="1400" dirty="0">
                <a:latin typeface="Arial" panose="020B0604020202020204" pitchFamily="34" charset="0"/>
                <a:cs typeface="Arial" panose="020B0604020202020204" pitchFamily="34" charset="0"/>
              </a:rPr>
              <a:t>, D. Dahlen, A. </a:t>
            </a:r>
            <a:r>
              <a:rPr lang="en-US" sz="1400" dirty="0" err="1">
                <a:latin typeface="Arial" panose="020B0604020202020204" pitchFamily="34" charset="0"/>
                <a:cs typeface="Arial" panose="020B0604020202020204" pitchFamily="34" charset="0"/>
              </a:rPr>
              <a:t>Morvan</a:t>
            </a:r>
            <a:r>
              <a:rPr lang="en-US" sz="1400" dirty="0">
                <a:latin typeface="Arial" panose="020B0604020202020204" pitchFamily="34" charset="0"/>
                <a:cs typeface="Arial" panose="020B0604020202020204" pitchFamily="34" charset="0"/>
              </a:rPr>
              <a:t>, B. Yoshida, N. Y. Yao, and I. Siddiqi, Phys. Rev. X 11, 021010 (2021)</a:t>
            </a:r>
          </a:p>
          <a:p>
            <a:r>
              <a:rPr lang="en-US" sz="1400" dirty="0">
                <a:solidFill>
                  <a:srgbClr val="000000"/>
                </a:solidFill>
                <a:effectLst/>
                <a:latin typeface="Arial" panose="020B0604020202020204" pitchFamily="34" charset="0"/>
              </a:rPr>
              <a:t>[3] </a:t>
            </a:r>
            <a:r>
              <a:rPr lang="en-US" sz="1400" b="1" dirty="0">
                <a:solidFill>
                  <a:srgbClr val="000000"/>
                </a:solidFill>
                <a:effectLst/>
                <a:latin typeface="Arial" panose="020B0604020202020204" pitchFamily="34" charset="0"/>
              </a:rPr>
              <a:t>SO</a:t>
            </a:r>
            <a:r>
              <a:rPr lang="en-US" sz="1400" dirty="0">
                <a:solidFill>
                  <a:srgbClr val="000000"/>
                </a:solidFill>
                <a:effectLst/>
                <a:latin typeface="Arial" panose="020B0604020202020204" pitchFamily="34" charset="0"/>
              </a:rPr>
              <a:t>, A. Mitra, M. J. Martin, and I. H. Deutsch, Phys. Rev. A </a:t>
            </a:r>
            <a:r>
              <a:rPr lang="en-US" sz="1400" b="1" dirty="0">
                <a:solidFill>
                  <a:srgbClr val="000000"/>
                </a:solidFill>
                <a:effectLst/>
                <a:latin typeface="Arial" panose="020B0604020202020204" pitchFamily="34" charset="0"/>
              </a:rPr>
              <a:t>104</a:t>
            </a:r>
            <a:r>
              <a:rPr lang="en-US" sz="1400" dirty="0">
                <a:solidFill>
                  <a:srgbClr val="000000"/>
                </a:solidFill>
                <a:effectLst/>
                <a:latin typeface="Arial" panose="020B0604020202020204" pitchFamily="34" charset="0"/>
              </a:rPr>
              <a:t>, L060401 (2021).</a:t>
            </a:r>
          </a:p>
          <a:p>
            <a:br>
              <a:rPr lang="en-US" b="0" i="0" dirty="0">
                <a:solidFill>
                  <a:srgbClr val="000000"/>
                </a:solidFill>
                <a:effectLst/>
                <a:latin typeface="Arial" panose="020B0604020202020204" pitchFamily="34" charset="0"/>
              </a:rPr>
            </a:br>
            <a:endParaRPr lang="en-US" dirty="0"/>
          </a:p>
        </p:txBody>
      </p:sp>
      <p:sp>
        <p:nvSpPr>
          <p:cNvPr id="17" name="TextBox 16">
            <a:extLst>
              <a:ext uri="{FF2B5EF4-FFF2-40B4-BE49-F238E27FC236}">
                <a16:creationId xmlns:a16="http://schemas.microsoft.com/office/drawing/2014/main" id="{73B0721C-2833-7427-5687-CF073F18BEEB}"/>
              </a:ext>
            </a:extLst>
          </p:cNvPr>
          <p:cNvSpPr txBox="1"/>
          <p:nvPr/>
        </p:nvSpPr>
        <p:spPr>
          <a:xfrm>
            <a:off x="960866" y="4660778"/>
            <a:ext cx="8669867" cy="461665"/>
          </a:xfrm>
          <a:prstGeom prst="rect">
            <a:avLst/>
          </a:prstGeom>
          <a:noFill/>
        </p:spPr>
        <p:txBody>
          <a:bodyPr wrap="square" rtlCol="0">
            <a:spAutoFit/>
          </a:bodyPr>
          <a:lstStyle/>
          <a:p>
            <a:pPr lvl="1"/>
            <a:r>
              <a:rPr lang="en-US" sz="2400" b="1" dirty="0">
                <a:solidFill>
                  <a:schemeClr val="tx1"/>
                </a:solidFill>
              </a:rPr>
              <a:t> High fidelity  entangling  qudit gates using quantum control</a:t>
            </a:r>
            <a:endParaRPr lang="en-US" sz="2400" b="1" dirty="0"/>
          </a:p>
        </p:txBody>
      </p:sp>
      <p:sp>
        <p:nvSpPr>
          <p:cNvPr id="18" name="Rectangle 17">
            <a:extLst>
              <a:ext uri="{FF2B5EF4-FFF2-40B4-BE49-F238E27FC236}">
                <a16:creationId xmlns:a16="http://schemas.microsoft.com/office/drawing/2014/main" id="{EA221C08-6520-E360-0E8F-82B41490CE2E}"/>
              </a:ext>
            </a:extLst>
          </p:cNvPr>
          <p:cNvSpPr/>
          <p:nvPr/>
        </p:nvSpPr>
        <p:spPr>
          <a:xfrm>
            <a:off x="1449978" y="4649501"/>
            <a:ext cx="7683900" cy="497542"/>
          </a:xfrm>
          <a:prstGeom prst="rect">
            <a:avLst/>
          </a:prstGeom>
          <a:solidFill>
            <a:schemeClr val="accent1">
              <a:alpha val="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endParaRPr lang="en-US" sz="1800" b="1" dirty="0"/>
          </a:p>
        </p:txBody>
      </p:sp>
    </p:spTree>
    <p:extLst>
      <p:ext uri="{BB962C8B-B14F-4D97-AF65-F5344CB8AC3E}">
        <p14:creationId xmlns:p14="http://schemas.microsoft.com/office/powerpoint/2010/main" val="1295825671"/>
      </p:ext>
    </p:extLst>
  </p:cSld>
  <p:clrMapOvr>
    <a:masterClrMapping/>
  </p:clrMapOvr>
  <mc:AlternateContent xmlns:mc="http://schemas.openxmlformats.org/markup-compatibility/2006" xmlns:p14="http://schemas.microsoft.com/office/powerpoint/2010/main">
    <mc:Choice Requires="p14">
      <p:transition spd="slow" p14:dur="2000" advTm="77934"/>
    </mc:Choice>
    <mc:Fallback xmlns="">
      <p:transition spd="slow" advTm="779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1">
            <a:extLst>
              <a:ext uri="{FF2B5EF4-FFF2-40B4-BE49-F238E27FC236}">
                <a16:creationId xmlns:a16="http://schemas.microsoft.com/office/drawing/2014/main" id="{5548B981-1CDE-4802-8E9B-AC3BE2E28959}"/>
              </a:ext>
            </a:extLst>
          </p:cNvPr>
          <p:cNvSpPr>
            <a:spLocks noGrp="1"/>
          </p:cNvSpPr>
          <p:nvPr>
            <p:ph type="body" idx="4294967295"/>
          </p:nvPr>
        </p:nvSpPr>
        <p:spPr>
          <a:xfrm>
            <a:off x="0" y="4589463"/>
            <a:ext cx="10515600" cy="1500187"/>
          </a:xfrm>
        </p:spPr>
        <p:txBody>
          <a:bodyPr/>
          <a:lstStyle/>
          <a:p>
            <a:pPr marL="0" indent="0">
              <a:buNone/>
            </a:pPr>
            <a:r>
              <a:rPr lang="en-US" dirty="0"/>
              <a:t>     </a:t>
            </a:r>
          </a:p>
        </p:txBody>
      </p:sp>
      <p:sp>
        <p:nvSpPr>
          <p:cNvPr id="6" name="Content Placeholder 2 2">
            <a:extLst>
              <a:ext uri="{FF2B5EF4-FFF2-40B4-BE49-F238E27FC236}">
                <a16:creationId xmlns:a16="http://schemas.microsoft.com/office/drawing/2014/main" id="{C4E56D31-4D39-4756-8F51-5EFE8850AFCA}"/>
              </a:ext>
            </a:extLst>
          </p:cNvPr>
          <p:cNvSpPr txBox="1">
            <a:spLocks/>
          </p:cNvSpPr>
          <p:nvPr/>
        </p:nvSpPr>
        <p:spPr>
          <a:xfrm>
            <a:off x="830500" y="962683"/>
            <a:ext cx="9718526" cy="55481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r>
              <a:rPr lang="en-US" b="1" u="sng" dirty="0"/>
              <a:t>Strontium: </a:t>
            </a:r>
            <a:r>
              <a:rPr lang="en-US" b="1" u="sng" baseline="30000" dirty="0">
                <a:latin typeface="Times New Roman" panose="02020603050405020304" pitchFamily="18" charset="0"/>
                <a:cs typeface="Times New Roman" panose="02020603050405020304" pitchFamily="18" charset="0"/>
              </a:rPr>
              <a:t>87</a:t>
            </a:r>
            <a:r>
              <a:rPr lang="en-US" b="1" u="sng" dirty="0">
                <a:latin typeface="Times New Roman" panose="02020603050405020304" pitchFamily="18" charset="0"/>
                <a:cs typeface="Times New Roman" panose="02020603050405020304" pitchFamily="18" charset="0"/>
              </a:rPr>
              <a:t>Sr</a:t>
            </a:r>
            <a:r>
              <a:rPr lang="en-US" b="1" baseline="30000" dirty="0"/>
              <a:t>[1][2] </a:t>
            </a:r>
            <a:endParaRPr lang="en-US" sz="2400" b="1" dirty="0"/>
          </a:p>
          <a:p>
            <a:pPr lvl="2"/>
            <a:r>
              <a:rPr lang="en-US" sz="2400" dirty="0"/>
              <a:t>The ground space of </a:t>
            </a:r>
            <a:r>
              <a:rPr lang="en-US" sz="2400" baseline="30000" dirty="0">
                <a:latin typeface="Times New Roman" panose="02020603050405020304" pitchFamily="18" charset="0"/>
                <a:cs typeface="Times New Roman" panose="02020603050405020304" pitchFamily="18" charset="0"/>
              </a:rPr>
              <a:t>87</a:t>
            </a:r>
            <a:r>
              <a:rPr lang="en-US" sz="2400" dirty="0">
                <a:latin typeface="Times New Roman" panose="02020603050405020304" pitchFamily="18" charset="0"/>
                <a:cs typeface="Times New Roman" panose="02020603050405020304" pitchFamily="18" charset="0"/>
              </a:rPr>
              <a:t>Sr</a:t>
            </a:r>
            <a:r>
              <a:rPr lang="en-US" sz="2400" i="1" dirty="0">
                <a:latin typeface="Times New Roman" panose="02020603050405020304" pitchFamily="18" charset="0"/>
                <a:cs typeface="Times New Roman" panose="02020603050405020304" pitchFamily="18" charset="0"/>
              </a:rPr>
              <a:t>, J=0 </a:t>
            </a:r>
            <a:r>
              <a:rPr lang="en-US" sz="2400" dirty="0"/>
              <a:t>and </a:t>
            </a:r>
            <a:r>
              <a:rPr lang="en-US" sz="2400" i="1" dirty="0">
                <a:latin typeface="Times New Roman" panose="02020603050405020304" pitchFamily="18" charset="0"/>
                <a:cs typeface="Times New Roman" panose="02020603050405020304" pitchFamily="18" charset="0"/>
              </a:rPr>
              <a:t>F=I+J=I </a:t>
            </a:r>
          </a:p>
          <a:p>
            <a:pPr lvl="2"/>
            <a:endParaRPr lang="en-US" sz="2400" dirty="0"/>
          </a:p>
          <a:p>
            <a:pPr lvl="2"/>
            <a:endParaRPr lang="en-US" sz="2400" dirty="0"/>
          </a:p>
          <a:p>
            <a:pPr lvl="2"/>
            <a:endParaRPr lang="en-US" sz="2400" dirty="0"/>
          </a:p>
          <a:p>
            <a:pPr lvl="2"/>
            <a:endParaRPr lang="en-US" sz="2400" i="1" dirty="0">
              <a:latin typeface="Times New Roman" panose="02020603050405020304" pitchFamily="18" charset="0"/>
              <a:cs typeface="Times New Roman" panose="02020603050405020304" pitchFamily="18" charset="0"/>
            </a:endParaRPr>
          </a:p>
          <a:p>
            <a:pPr lvl="2"/>
            <a:r>
              <a:rPr lang="en-US" sz="2400" i="1"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=9/2 </a:t>
            </a:r>
            <a:r>
              <a:rPr lang="en-US" sz="2400" dirty="0"/>
              <a:t>gives </a:t>
            </a:r>
            <a:r>
              <a:rPr lang="en-US" sz="2400" dirty="0">
                <a:latin typeface="Times New Roman" panose="02020603050405020304" pitchFamily="18" charset="0"/>
                <a:cs typeface="Times New Roman" panose="02020603050405020304" pitchFamily="18" charset="0"/>
              </a:rPr>
              <a:t>d</a:t>
            </a:r>
            <a:r>
              <a:rPr lang="en-US" sz="2400" dirty="0"/>
              <a:t>=10 (</a:t>
            </a:r>
            <a:r>
              <a:rPr lang="en-US" sz="2400" dirty="0" err="1"/>
              <a:t>qudecimal</a:t>
            </a:r>
            <a:r>
              <a:rPr lang="en-US" sz="2400" dirty="0"/>
              <a:t>) </a:t>
            </a:r>
            <a:r>
              <a:rPr lang="en-US" sz="2400" dirty="0">
                <a:latin typeface="Times New Roman" panose="02020603050405020304" pitchFamily="18" charset="0"/>
                <a:cs typeface="Times New Roman" panose="02020603050405020304" pitchFamily="18" charset="0"/>
              </a:rPr>
              <a:t>[d=2</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+1]</a:t>
            </a:r>
          </a:p>
          <a:p>
            <a:pPr marL="914400" lvl="2" indent="0">
              <a:buNone/>
            </a:pPr>
            <a:r>
              <a:rPr lang="en-US" sz="2400" dirty="0"/>
              <a:t>                                                                                          </a:t>
            </a:r>
          </a:p>
          <a:p>
            <a:pPr marL="0" indent="0">
              <a:buNone/>
            </a:pPr>
            <a:endParaRPr lang="en-US" sz="2400" dirty="0"/>
          </a:p>
          <a:p>
            <a:pPr marL="0" inden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r>
              <a:rPr lang="en-US" dirty="0"/>
              <a:t>	</a:t>
            </a:r>
          </a:p>
          <a:p>
            <a:pPr marL="0" indent="0">
              <a:buFont typeface="Arial" panose="020B0604020202020204" pitchFamily="34" charset="0"/>
              <a:buNone/>
            </a:pPr>
            <a:endParaRPr lang="en-US" dirty="0"/>
          </a:p>
        </p:txBody>
      </p:sp>
      <p:pic>
        <p:nvPicPr>
          <p:cNvPr id="15" name="Picture 14">
            <a:extLst>
              <a:ext uri="{FF2B5EF4-FFF2-40B4-BE49-F238E27FC236}">
                <a16:creationId xmlns:a16="http://schemas.microsoft.com/office/drawing/2014/main" id="{703CD220-F43C-4A93-806B-07688079A6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9300" y="4000886"/>
            <a:ext cx="5252716" cy="1054282"/>
          </a:xfrm>
          <a:prstGeom prst="rect">
            <a:avLst/>
          </a:prstGeom>
        </p:spPr>
      </p:pic>
      <p:sp>
        <p:nvSpPr>
          <p:cNvPr id="11" name="Title 6">
            <a:extLst>
              <a:ext uri="{FF2B5EF4-FFF2-40B4-BE49-F238E27FC236}">
                <a16:creationId xmlns:a16="http://schemas.microsoft.com/office/drawing/2014/main" id="{F5E91B78-FF69-42A9-9AAA-0421661BE0F1}"/>
              </a:ext>
            </a:extLst>
          </p:cNvPr>
          <p:cNvSpPr txBox="1">
            <a:spLocks/>
          </p:cNvSpPr>
          <p:nvPr/>
        </p:nvSpPr>
        <p:spPr>
          <a:xfrm>
            <a:off x="0" y="1"/>
            <a:ext cx="12192000" cy="698500"/>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         Nuclear Spin Qudit: Group-II Atoms </a:t>
            </a:r>
          </a:p>
        </p:txBody>
      </p:sp>
      <p:sp>
        <p:nvSpPr>
          <p:cNvPr id="12" name="Slide Number Placeholder 3">
            <a:extLst>
              <a:ext uri="{FF2B5EF4-FFF2-40B4-BE49-F238E27FC236}">
                <a16:creationId xmlns:a16="http://schemas.microsoft.com/office/drawing/2014/main" id="{5BAD139E-1491-4770-8D00-2B5BA2792F61}"/>
              </a:ext>
            </a:extLst>
          </p:cNvPr>
          <p:cNvSpPr>
            <a:spLocks noGrp="1"/>
          </p:cNvSpPr>
          <p:nvPr>
            <p:ph type="sldNum" sz="quarter" idx="12"/>
          </p:nvPr>
        </p:nvSpPr>
        <p:spPr>
          <a:xfrm>
            <a:off x="11657571" y="6492875"/>
            <a:ext cx="534429" cy="365125"/>
          </a:xfrm>
        </p:spPr>
        <p:txBody>
          <a:bodyPr/>
          <a:lstStyle/>
          <a:p>
            <a:fld id="{FC23A3D5-9447-8E49-90F8-80544BD9C70E}" type="slidenum">
              <a:rPr lang="en-US" sz="2400" smtClean="0"/>
              <a:t>5</a:t>
            </a:fld>
            <a:endParaRPr lang="en-US" sz="2400" dirty="0"/>
          </a:p>
        </p:txBody>
      </p:sp>
      <p:sp>
        <p:nvSpPr>
          <p:cNvPr id="7" name="Rectangle 6">
            <a:extLst>
              <a:ext uri="{FF2B5EF4-FFF2-40B4-BE49-F238E27FC236}">
                <a16:creationId xmlns:a16="http://schemas.microsoft.com/office/drawing/2014/main" id="{2772E6C3-7322-4213-AE26-8C7FC150183F}"/>
              </a:ext>
            </a:extLst>
          </p:cNvPr>
          <p:cNvSpPr/>
          <p:nvPr/>
        </p:nvSpPr>
        <p:spPr>
          <a:xfrm>
            <a:off x="3273415" y="1798464"/>
            <a:ext cx="4358141" cy="1045193"/>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5CEA93FF-57EF-4EDF-8ABE-1D4ECBC946DD}"/>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372936" y="1861294"/>
            <a:ext cx="3830857" cy="272457"/>
          </a:xfrm>
          <a:prstGeom prst="rect">
            <a:avLst/>
          </a:prstGeom>
        </p:spPr>
      </p:pic>
      <p:pic>
        <p:nvPicPr>
          <p:cNvPr id="4" name="Picture 3">
            <a:extLst>
              <a:ext uri="{FF2B5EF4-FFF2-40B4-BE49-F238E27FC236}">
                <a16:creationId xmlns:a16="http://schemas.microsoft.com/office/drawing/2014/main" id="{06F1F4CF-996A-67A8-CD96-62DD7AFE1C03}"/>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407219" y="2169015"/>
            <a:ext cx="2024229" cy="268800"/>
          </a:xfrm>
          <a:prstGeom prst="rect">
            <a:avLst/>
          </a:prstGeom>
        </p:spPr>
      </p:pic>
      <p:pic>
        <p:nvPicPr>
          <p:cNvPr id="14" name="Picture 13">
            <a:extLst>
              <a:ext uri="{FF2B5EF4-FFF2-40B4-BE49-F238E27FC236}">
                <a16:creationId xmlns:a16="http://schemas.microsoft.com/office/drawing/2014/main" id="{5F4CD9D0-A56D-E7C3-DAC5-74A4B440DF1F}"/>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3378886" y="2529816"/>
            <a:ext cx="4200228" cy="272457"/>
          </a:xfrm>
          <a:prstGeom prst="rect">
            <a:avLst/>
          </a:prstGeom>
        </p:spPr>
      </p:pic>
      <p:sp>
        <p:nvSpPr>
          <p:cNvPr id="13" name="TextBox 12">
            <a:extLst>
              <a:ext uri="{FF2B5EF4-FFF2-40B4-BE49-F238E27FC236}">
                <a16:creationId xmlns:a16="http://schemas.microsoft.com/office/drawing/2014/main" id="{78881A0D-77D8-49BD-9660-A99B68B8B7AA}"/>
              </a:ext>
            </a:extLst>
          </p:cNvPr>
          <p:cNvSpPr txBox="1"/>
          <p:nvPr/>
        </p:nvSpPr>
        <p:spPr>
          <a:xfrm>
            <a:off x="586973" y="5568745"/>
            <a:ext cx="10851502" cy="116955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[1] Boyd, M. M. (2007). High precision spectroscopy of strontium in an optical lattice: Towards a new standard for frequency and time, </a:t>
            </a:r>
            <a:r>
              <a:rPr lang="en-US" sz="1400" u="sng" dirty="0">
                <a:latin typeface="Arial" panose="020B0604020202020204" pitchFamily="34" charset="0"/>
                <a:cs typeface="Arial" panose="020B0604020202020204" pitchFamily="34" charset="0"/>
              </a:rPr>
              <a:t>JILA Ph. D Thesis</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[2] Martin, M. J. (2013). "Quantum metrology and many-body physics: pushing the frontier of the optical lattice clock." </a:t>
            </a:r>
            <a:r>
              <a:rPr lang="en-US" sz="1400" u="sng" dirty="0">
                <a:latin typeface="Arial" panose="020B0604020202020204" pitchFamily="34" charset="0"/>
                <a:cs typeface="Arial" panose="020B0604020202020204" pitchFamily="34" charset="0"/>
              </a:rPr>
              <a:t>JILA Ph. D Thesis</a:t>
            </a:r>
            <a:r>
              <a:rPr lang="en-US" sz="1400" dirty="0">
                <a:latin typeface="Arial" panose="020B0604020202020204" pitchFamily="34" charset="0"/>
                <a:cs typeface="Arial" panose="020B0604020202020204" pitchFamily="34" charset="0"/>
              </a:rPr>
              <a:t>.</a:t>
            </a:r>
            <a:r>
              <a:rPr lang="en-US" sz="1400" dirty="0"/>
              <a:t>	</a:t>
            </a:r>
          </a:p>
          <a:p>
            <a:endParaRPr lang="en-US" sz="1400" b="1" dirty="0"/>
          </a:p>
        </p:txBody>
      </p:sp>
    </p:spTree>
    <p:custDataLst>
      <p:tags r:id="rId1"/>
    </p:custDataLst>
    <p:extLst>
      <p:ext uri="{BB962C8B-B14F-4D97-AF65-F5344CB8AC3E}">
        <p14:creationId xmlns:p14="http://schemas.microsoft.com/office/powerpoint/2010/main" val="1391689896"/>
      </p:ext>
    </p:extLst>
  </p:cSld>
  <p:clrMapOvr>
    <a:masterClrMapping/>
  </p:clrMapOvr>
  <mc:AlternateContent xmlns:mc="http://schemas.openxmlformats.org/markup-compatibility/2006" xmlns:p14="http://schemas.microsoft.com/office/powerpoint/2010/main">
    <mc:Choice Requires="p14">
      <p:transition spd="slow" p14:dur="2000" advTm="202191"/>
    </mc:Choice>
    <mc:Fallback xmlns="">
      <p:transition spd="slow" advTm="2021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E7BDC5-EF35-C14E-BEFE-8A01A014AA0B}"/>
              </a:ext>
            </a:extLst>
          </p:cNvPr>
          <p:cNvSpPr>
            <a:spLocks noGrp="1"/>
          </p:cNvSpPr>
          <p:nvPr>
            <p:ph type="sldNum" sz="quarter" idx="12"/>
          </p:nvPr>
        </p:nvSpPr>
        <p:spPr>
          <a:xfrm>
            <a:off x="9531209" y="6509908"/>
            <a:ext cx="2660791" cy="348092"/>
          </a:xfrm>
        </p:spPr>
        <p:txBody>
          <a:bodyPr/>
          <a:lstStyle/>
          <a:p>
            <a:fld id="{FC23A3D5-9447-8E49-90F8-80544BD9C70E}" type="slidenum">
              <a:rPr lang="en-US" sz="1800" smtClean="0"/>
              <a:t>6</a:t>
            </a:fld>
            <a:endParaRPr lang="en-US" sz="1800" dirty="0"/>
          </a:p>
        </p:txBody>
      </p:sp>
      <p:sp>
        <p:nvSpPr>
          <p:cNvPr id="48" name="Title 6">
            <a:extLst>
              <a:ext uri="{FF2B5EF4-FFF2-40B4-BE49-F238E27FC236}">
                <a16:creationId xmlns:a16="http://schemas.microsoft.com/office/drawing/2014/main" id="{807DE0BE-7BC2-4A4B-989A-82C42E41EC90}"/>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a:solidFill>
                <a:schemeClr val="bg2"/>
              </a:solidFill>
            </a:endParaRPr>
          </a:p>
        </p:txBody>
      </p:sp>
      <p:sp>
        <p:nvSpPr>
          <p:cNvPr id="52" name="Title 4">
            <a:extLst>
              <a:ext uri="{FF2B5EF4-FFF2-40B4-BE49-F238E27FC236}">
                <a16:creationId xmlns:a16="http://schemas.microsoft.com/office/drawing/2014/main" id="{B8CDB44C-0EF6-470E-907C-4AAC275FE26B}"/>
              </a:ext>
            </a:extLst>
          </p:cNvPr>
          <p:cNvSpPr>
            <a:spLocks noGrp="1"/>
          </p:cNvSpPr>
          <p:nvPr>
            <p:ph type="title"/>
          </p:nvPr>
        </p:nvSpPr>
        <p:spPr>
          <a:xfrm>
            <a:off x="770633" y="0"/>
            <a:ext cx="10357022" cy="891145"/>
          </a:xfrm>
        </p:spPr>
        <p:txBody>
          <a:bodyPr>
            <a:normAutofit/>
          </a:bodyPr>
          <a:lstStyle/>
          <a:p>
            <a:pPr algn="ctr"/>
            <a:r>
              <a:rPr lang="en-US" sz="3600" b="1" dirty="0">
                <a:solidFill>
                  <a:schemeClr val="bg1"/>
                </a:solidFill>
              </a:rPr>
              <a:t>Control</a:t>
            </a:r>
            <a:r>
              <a:rPr lang="en-US" sz="3600" dirty="0">
                <a:solidFill>
                  <a:schemeClr val="bg1"/>
                </a:solidFill>
              </a:rPr>
              <a:t> </a:t>
            </a:r>
            <a:r>
              <a:rPr lang="en-US" sz="3600" b="1" dirty="0">
                <a:solidFill>
                  <a:schemeClr val="bg1"/>
                </a:solidFill>
              </a:rPr>
              <a:t>Hamiltonian for quantum control       </a:t>
            </a:r>
            <a:r>
              <a:rPr lang="en-US" b="1" dirty="0">
                <a:solidFill>
                  <a:schemeClr val="bg2"/>
                </a:solidFill>
              </a:rPr>
              <a:t> </a:t>
            </a:r>
            <a:endParaRPr lang="en-US" b="1" dirty="0">
              <a:solidFill>
                <a:schemeClr val="bg1"/>
              </a:solidFill>
            </a:endParaRPr>
          </a:p>
        </p:txBody>
      </p:sp>
      <p:sp>
        <p:nvSpPr>
          <p:cNvPr id="2" name="TextBox 1">
            <a:extLst>
              <a:ext uri="{FF2B5EF4-FFF2-40B4-BE49-F238E27FC236}">
                <a16:creationId xmlns:a16="http://schemas.microsoft.com/office/drawing/2014/main" id="{10ACDF39-CBC2-442C-80EF-7FF9F1B8BF13}"/>
              </a:ext>
            </a:extLst>
          </p:cNvPr>
          <p:cNvSpPr txBox="1"/>
          <p:nvPr/>
        </p:nvSpPr>
        <p:spPr>
          <a:xfrm>
            <a:off x="787400" y="1126066"/>
            <a:ext cx="11171767"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cs typeface="Times New Roman" panose="02020603050405020304" pitchFamily="18" charset="0"/>
              </a:rPr>
              <a:t>We use the quantum control technique of  </a:t>
            </a:r>
            <a:r>
              <a:rPr lang="en-US" sz="2400" dirty="0">
                <a:solidFill>
                  <a:schemeClr val="accent1"/>
                </a:solidFill>
                <a:cs typeface="Times New Roman" panose="02020603050405020304" pitchFamily="18" charset="0"/>
              </a:rPr>
              <a:t>GRAPE </a:t>
            </a:r>
            <a:r>
              <a:rPr lang="en-US" sz="2400" dirty="0">
                <a:cs typeface="Times New Roman" panose="02020603050405020304" pitchFamily="18" charset="0"/>
              </a:rPr>
              <a:t>to generate qudit entanglers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cs typeface="Times New Roman" panose="02020603050405020304" pitchFamily="18" charset="0"/>
              </a:rPr>
              <a:t>We have a controllable two qudit Hamiltonian, </a:t>
            </a:r>
          </a:p>
          <a:p>
            <a:pPr marL="285750" indent="-285750">
              <a:buFont typeface="Arial" panose="020B0604020202020204" pitchFamily="34" charset="0"/>
              <a:buChar char="•"/>
            </a:pPr>
            <a:endParaRPr lang="en-US" sz="2400" dirty="0"/>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i="1" dirty="0">
                <a:cs typeface="Times New Roman" panose="02020603050405020304" pitchFamily="18" charset="0"/>
              </a:rPr>
              <a:t> </a:t>
            </a:r>
            <a:r>
              <a:rPr lang="en-US" sz="2400" dirty="0">
                <a:cs typeface="Times New Roman" panose="02020603050405020304" pitchFamily="18" charset="0"/>
              </a:rPr>
              <a:t>The single atom Hamiltonian is given as,</a:t>
            </a:r>
          </a:p>
          <a:p>
            <a:r>
              <a:rPr lang="en-US" sz="2400" dirty="0">
                <a:cs typeface="Times New Roman" panose="02020603050405020304" pitchFamily="18" charset="0"/>
              </a:rPr>
              <a:t>                                   </a:t>
            </a:r>
          </a:p>
          <a:p>
            <a:r>
              <a:rPr lang="en-US" sz="2400" dirty="0">
                <a:cs typeface="Times New Roman" panose="02020603050405020304" pitchFamily="18" charset="0"/>
              </a:rPr>
              <a:t>                                         </a:t>
            </a:r>
          </a:p>
        </p:txBody>
      </p:sp>
      <p:pic>
        <p:nvPicPr>
          <p:cNvPr id="10" name="Picture 9">
            <a:extLst>
              <a:ext uri="{FF2B5EF4-FFF2-40B4-BE49-F238E27FC236}">
                <a16:creationId xmlns:a16="http://schemas.microsoft.com/office/drawing/2014/main" id="{BD774E6D-CA24-9578-4939-E2B298EDBE88}"/>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811307" y="2585917"/>
            <a:ext cx="4278856" cy="362057"/>
          </a:xfrm>
          <a:prstGeom prst="rect">
            <a:avLst/>
          </a:prstGeom>
        </p:spPr>
      </p:pic>
      <p:sp>
        <p:nvSpPr>
          <p:cNvPr id="84" name="Rectangle 83">
            <a:extLst>
              <a:ext uri="{FF2B5EF4-FFF2-40B4-BE49-F238E27FC236}">
                <a16:creationId xmlns:a16="http://schemas.microsoft.com/office/drawing/2014/main" id="{D18BD376-8E4C-41A7-B102-37A070BA7D3E}"/>
              </a:ext>
            </a:extLst>
          </p:cNvPr>
          <p:cNvSpPr/>
          <p:nvPr/>
        </p:nvSpPr>
        <p:spPr>
          <a:xfrm>
            <a:off x="3406584" y="2464278"/>
            <a:ext cx="4679084" cy="5498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2" name="Picture 11">
            <a:extLst>
              <a:ext uri="{FF2B5EF4-FFF2-40B4-BE49-F238E27FC236}">
                <a16:creationId xmlns:a16="http://schemas.microsoft.com/office/drawing/2014/main" id="{E65FA8E8-4304-8F81-8CC3-5F812F693EF2}"/>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431242" y="3965981"/>
            <a:ext cx="8064857" cy="396358"/>
          </a:xfrm>
          <a:prstGeom prst="rect">
            <a:avLst/>
          </a:prstGeom>
        </p:spPr>
      </p:pic>
      <p:sp>
        <p:nvSpPr>
          <p:cNvPr id="94" name="Rectangle 93">
            <a:extLst>
              <a:ext uri="{FF2B5EF4-FFF2-40B4-BE49-F238E27FC236}">
                <a16:creationId xmlns:a16="http://schemas.microsoft.com/office/drawing/2014/main" id="{95721686-3C42-406B-AA8E-FE71FD0A62BE}"/>
              </a:ext>
            </a:extLst>
          </p:cNvPr>
          <p:cNvSpPr/>
          <p:nvPr/>
        </p:nvSpPr>
        <p:spPr>
          <a:xfrm>
            <a:off x="2301683" y="3801534"/>
            <a:ext cx="8514484" cy="6477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95" name="Picture 94" descr="A picture containing dome, building, sitting&#10;&#10;Description automatically generated">
            <a:extLst>
              <a:ext uri="{FF2B5EF4-FFF2-40B4-BE49-F238E27FC236}">
                <a16:creationId xmlns:a16="http://schemas.microsoft.com/office/drawing/2014/main" id="{F7704738-7A3F-415B-9D34-EF43DB42AD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76223" y="4712472"/>
            <a:ext cx="1625535" cy="1625535"/>
          </a:xfrm>
          <a:prstGeom prst="rect">
            <a:avLst/>
          </a:prstGeom>
        </p:spPr>
      </p:pic>
      <p:sp>
        <p:nvSpPr>
          <p:cNvPr id="103" name="TextBox 102">
            <a:extLst>
              <a:ext uri="{FF2B5EF4-FFF2-40B4-BE49-F238E27FC236}">
                <a16:creationId xmlns:a16="http://schemas.microsoft.com/office/drawing/2014/main" id="{6425AAC5-9C91-463C-ABD6-801DF0B52F2F}"/>
              </a:ext>
            </a:extLst>
          </p:cNvPr>
          <p:cNvSpPr txBox="1"/>
          <p:nvPr/>
        </p:nvSpPr>
        <p:spPr>
          <a:xfrm>
            <a:off x="4491629" y="6220623"/>
            <a:ext cx="4833257" cy="400110"/>
          </a:xfrm>
          <a:prstGeom prst="rect">
            <a:avLst/>
          </a:prstGeom>
          <a:noFill/>
        </p:spPr>
        <p:txBody>
          <a:bodyPr wrap="square" rtlCol="0">
            <a:spAutoFit/>
          </a:bodyPr>
          <a:lstStyle/>
          <a:p>
            <a:r>
              <a:rPr lang="en-US" b="1" dirty="0"/>
              <a:t>        Larmor </a:t>
            </a:r>
            <a:r>
              <a:rPr lang="en-US" sz="2000" b="1" dirty="0"/>
              <a:t>Precession</a:t>
            </a:r>
          </a:p>
        </p:txBody>
      </p:sp>
    </p:spTree>
    <p:extLst>
      <p:ext uri="{BB962C8B-B14F-4D97-AF65-F5344CB8AC3E}">
        <p14:creationId xmlns:p14="http://schemas.microsoft.com/office/powerpoint/2010/main" val="2505002395"/>
      </p:ext>
    </p:extLst>
  </p:cSld>
  <p:clrMapOvr>
    <a:masterClrMapping/>
  </p:clrMapOvr>
  <mc:AlternateContent xmlns:mc="http://schemas.openxmlformats.org/markup-compatibility/2006" xmlns:p14="http://schemas.microsoft.com/office/powerpoint/2010/main">
    <mc:Choice Requires="p14">
      <p:transition spd="slow" p14:dur="2000" advTm="30683"/>
    </mc:Choice>
    <mc:Fallback xmlns="">
      <p:transition spd="slow" advTm="3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94" grpId="0" animBg="1"/>
      <p:bldP spid="103" grpId="0"/>
    </p:bldLst>
  </p:timing>
  <p:extLst>
    <p:ext uri="{3A86A75C-4F4B-4683-9AE1-C65F6400EC91}">
      <p14:laserTraceLst xmlns:p14="http://schemas.microsoft.com/office/powerpoint/2010/main">
        <p14:tracePtLst>
          <p14:tracePt t="1300" x="7726363" y="3095625"/>
          <p14:tracePt t="1306" x="7726363" y="3079750"/>
          <p14:tracePt t="1316" x="7726363" y="3076575"/>
          <p14:tracePt t="1335" x="7726363" y="3071813"/>
          <p14:tracePt t="1349" x="7700963" y="3063875"/>
          <p14:tracePt t="1361" x="7658100" y="3055938"/>
          <p14:tracePt t="1371" x="7586663" y="3055938"/>
          <p14:tracePt t="1375" x="7497763" y="3055938"/>
          <p14:tracePt t="1385" x="7415213" y="3060700"/>
          <p14:tracePt t="1391" x="7291388" y="3092450"/>
          <p14:tracePt t="1401" x="7143750" y="3124200"/>
          <p14:tracePt t="1412" x="6953250" y="3171825"/>
          <p14:tracePt t="1415" x="6721475" y="3208338"/>
          <p14:tracePt t="1425" x="6510338" y="3248025"/>
          <p14:tracePt t="1431" x="6327775" y="3267075"/>
          <p14:tracePt t="1441" x="6143625" y="3290888"/>
          <p14:tracePt t="1451" x="6019800" y="3311525"/>
          <p14:tracePt t="1457" x="5945188" y="3327400"/>
          <p14:tracePt t="1467" x="5868988" y="3343275"/>
          <p14:tracePt t="1471" x="5824538" y="3351213"/>
          <p14:tracePt t="1481" x="5789613" y="3359150"/>
          <p14:tracePt t="1491" x="5773738" y="3359150"/>
          <p14:tracePt t="1497" x="5761038" y="3363913"/>
          <p14:tracePt t="1508" x="5757863" y="3363913"/>
          <p14:tracePt t="1741" x="5753100" y="3363913"/>
          <p14:tracePt t="1749" x="5726113" y="3363913"/>
          <p14:tracePt t="1753" x="5676900" y="3387725"/>
          <p14:tracePt t="1764" x="5629275" y="3403600"/>
          <p14:tracePt t="1773" x="5573713" y="3427413"/>
          <p14:tracePt t="1779" x="5526088" y="3451225"/>
          <p14:tracePt t="1789" x="5470525" y="3494088"/>
          <p14:tracePt t="1795" x="5422900" y="3525838"/>
          <p14:tracePt t="1806" x="5362575" y="3575050"/>
          <p14:tracePt t="1813" x="5270500" y="3649663"/>
          <p14:tracePt t="1819" x="5135563" y="3749675"/>
          <p14:tracePt t="1829" x="5024438" y="3868738"/>
          <p14:tracePt t="1835" x="4884738" y="4000500"/>
          <p14:tracePt t="1845" x="4749800" y="4160838"/>
          <p14:tracePt t="1855" x="4557713" y="4367213"/>
          <p14:tracePt t="1859" x="4441825" y="4502150"/>
          <p14:tracePt t="1869" x="4391025" y="4575175"/>
          <p14:tracePt t="1883" x="4346575" y="4630738"/>
          <p14:tracePt t="1885" x="4327525" y="4657725"/>
          <p14:tracePt t="1895" x="4295775" y="4697413"/>
          <p14:tracePt t="1901" x="4275138" y="4725988"/>
          <p14:tracePt t="1911" x="4262438" y="4741863"/>
          <p14:tracePt t="1916" x="4243388" y="4762500"/>
          <p14:tracePt t="1925" x="4243388" y="4765675"/>
          <p14:tracePt t="1935" x="4235450" y="4778375"/>
          <p14:tracePt t="1991" x="4230688" y="4778375"/>
          <p14:tracePt t="2001" x="4219575" y="4778375"/>
          <p14:tracePt t="2005" x="4203700" y="4773613"/>
          <p14:tracePt t="2015" x="4179888" y="4770438"/>
          <p14:tracePt t="2021" x="4159250" y="4757738"/>
          <p14:tracePt t="2032" x="4127500" y="4741863"/>
          <p14:tracePt t="2042" x="4092575" y="4730750"/>
          <p14:tracePt t="2047" x="4043363" y="4706938"/>
          <p14:tracePt t="2058" x="3995738" y="4665663"/>
          <p14:tracePt t="2061" x="3937000" y="4622800"/>
          <p14:tracePt t="2071" x="3889375" y="4575175"/>
          <p14:tracePt t="2081" x="3829050" y="4522788"/>
          <p14:tracePt t="2087" x="3776663" y="4454525"/>
          <p14:tracePt t="2097" x="3736975" y="4403725"/>
          <p14:tracePt t="2101" x="3702050" y="4348163"/>
          <p14:tracePt t="2111" x="3662363" y="4279900"/>
          <p14:tracePt t="2122" x="3652838" y="4224338"/>
          <p14:tracePt t="2127" x="3644900" y="4168775"/>
          <p14:tracePt t="2137" x="3644900" y="4116388"/>
          <p14:tracePt t="2143" x="3644900" y="4052888"/>
          <p14:tracePt t="2151" x="3649663" y="3984625"/>
          <p14:tracePt t="2163" x="3657600" y="3933825"/>
          <p14:tracePt t="2169" x="3673475" y="3852863"/>
          <p14:tracePt t="2178" x="3697288" y="3778250"/>
          <p14:tracePt t="2183" x="3733800" y="3681413"/>
          <p14:tracePt t="2193" x="3760788" y="3582988"/>
          <p14:tracePt t="2203" x="3800475" y="3459163"/>
          <p14:tracePt t="2207" x="3873500" y="3275013"/>
          <p14:tracePt t="2218" x="3937000" y="3136900"/>
          <p14:tracePt t="2223" x="3992563" y="2976563"/>
          <p14:tracePt t="2233" x="4056063" y="2857500"/>
          <p14:tracePt t="2243" x="4132263" y="2709863"/>
          <p14:tracePt t="2249" x="4175125" y="2622550"/>
          <p14:tracePt t="2257" x="4227513" y="2562225"/>
          <p14:tracePt t="2264" x="4287838" y="2490788"/>
          <p14:tracePt t="2273" x="4338638" y="2443163"/>
          <p14:tracePt t="2283" x="4386263" y="2403475"/>
          <p14:tracePt t="2291" x="4457700" y="2351088"/>
          <p14:tracePt t="2299" x="4502150" y="2327275"/>
          <p14:tracePt t="2303" x="4549775" y="2303463"/>
          <p14:tracePt t="2313" x="4578350" y="2290763"/>
          <p14:tracePt t="2324" x="4613275" y="2274888"/>
          <p14:tracePt t="2329" x="4637088" y="2271713"/>
          <p14:tracePt t="2339" x="4660900" y="2263775"/>
          <p14:tracePt t="2343" x="4689475" y="2251075"/>
          <p14:tracePt t="2353" x="4705350" y="2251075"/>
          <p14:tracePt t="2363" x="4721225" y="2243138"/>
          <p14:tracePt t="2369" x="4733925" y="2243138"/>
          <p14:tracePt t="2379" x="4757738" y="2239963"/>
          <p14:tracePt t="2385" x="4760913" y="2239963"/>
          <p14:tracePt t="3377" x="4752975" y="2239963"/>
          <p14:tracePt t="3383" x="4729163" y="2239963"/>
          <p14:tracePt t="3393" x="4673600" y="2239963"/>
          <p14:tracePt t="3397" x="4610100" y="2247900"/>
          <p14:tracePt t="3407" x="4522788" y="2266950"/>
          <p14:tracePt t="3420" x="4446588" y="2274888"/>
          <p14:tracePt t="3423" x="4359275" y="2290763"/>
          <p14:tracePt t="3433" x="4287838" y="2298700"/>
          <p14:tracePt t="3439" x="4206875" y="2314575"/>
          <p14:tracePt t="3449" x="4156075" y="2314575"/>
          <p14:tracePt t="3459" x="4100513" y="2322513"/>
          <p14:tracePt t="3463" x="4068763" y="2330450"/>
          <p14:tracePt t="3476" x="4032250" y="2338388"/>
          <p14:tracePt t="3479" x="4008438" y="2338388"/>
          <p14:tracePt t="3490" x="3984625" y="2343150"/>
          <p14:tracePt t="3499" x="3948113" y="2351088"/>
          <p14:tracePt t="3503" x="3913188" y="2359025"/>
          <p14:tracePt t="3515" x="3860800" y="2366963"/>
          <p14:tracePt t="3519" x="3813175" y="2374900"/>
          <p14:tracePt t="3529" x="3768725" y="2382838"/>
          <p14:tracePt t="3535" x="3713163" y="2390775"/>
          <p14:tracePt t="3545" x="3657600" y="2406650"/>
          <p14:tracePt t="3555" x="3602038" y="2422525"/>
          <p14:tracePt t="3559" x="3557588" y="2427288"/>
          <p14:tracePt t="3571" x="3525838" y="2427288"/>
          <p14:tracePt t="3575" x="3494088" y="2427288"/>
          <p14:tracePt t="3585" x="3467100" y="2427288"/>
          <p14:tracePt t="3595" x="3441700" y="2414588"/>
          <p14:tracePt t="3601" x="3422650" y="2395538"/>
          <p14:tracePt t="3611" x="3354388" y="2322513"/>
          <p14:tracePt t="3616" x="3303588" y="2263775"/>
          <p14:tracePt t="3625" x="3230563" y="2195513"/>
          <p14:tracePt t="3637" x="3151188" y="2143125"/>
          <p14:tracePt t="3641" x="3076575" y="2087563"/>
          <p14:tracePt t="3651" x="2984500" y="2036763"/>
          <p14:tracePt t="3655" x="2908300" y="1992313"/>
          <p14:tracePt t="3667" x="2816225" y="1939925"/>
          <p14:tracePt t="3677" x="2736850" y="1884363"/>
          <p14:tracePt t="3681" x="2649538" y="1825625"/>
          <p14:tracePt t="3691" x="2597150" y="1765300"/>
          <p14:tracePt t="3697" x="2549525" y="1725613"/>
          <p14:tracePt t="3707" x="2517775" y="1665288"/>
          <p14:tracePt t="3719" x="2493963" y="1630363"/>
          <p14:tracePt t="3723" x="2486025" y="1593850"/>
          <p14:tracePt t="3732" x="2493963" y="1577975"/>
          <p14:tracePt t="3737" x="2538413" y="1554163"/>
          <p14:tracePt t="3747" x="2601913" y="1546225"/>
          <p14:tracePt t="3758" x="2709863" y="1546225"/>
          <p14:tracePt t="3763" x="2813050" y="1546225"/>
          <p14:tracePt t="3775" x="2968625" y="1574800"/>
          <p14:tracePt t="3777" x="3222625" y="1641475"/>
          <p14:tracePt t="3787" x="3425825" y="1717675"/>
          <p14:tracePt t="3797" x="3670300" y="1812925"/>
          <p14:tracePt t="3803" x="3897313" y="1920875"/>
          <p14:tracePt t="3813" x="4111625" y="2052638"/>
          <p14:tracePt t="3817" x="4314825" y="2216150"/>
          <p14:tracePt t="3827" x="4438650" y="2335213"/>
          <p14:tracePt t="3837" x="4470400" y="2395538"/>
          <p14:tracePt t="3843" x="4470400" y="2427288"/>
          <p14:tracePt t="3853" x="4465638" y="2470150"/>
          <p14:tracePt t="3857" x="4438650" y="2493963"/>
          <p14:tracePt t="3867" x="4378325" y="2525713"/>
          <p14:tracePt t="3877" x="4230688" y="2546350"/>
          <p14:tracePt t="3884" x="4100513" y="2546350"/>
          <p14:tracePt t="3903" x="3768725" y="2490788"/>
          <p14:tracePt t="3907" x="3486150" y="2406650"/>
          <p14:tracePt t="3919" x="3282950" y="2319338"/>
          <p14:tracePt t="3923" x="2984500" y="2155825"/>
          <p14:tracePt t="3933" x="2808288" y="2028825"/>
          <p14:tracePt t="3939" x="2654300" y="1908175"/>
          <p14:tracePt t="3949" x="2578100" y="1812925"/>
          <p14:tracePt t="3959" x="2525713" y="1725613"/>
          <p14:tracePt t="3963" x="2506663" y="1638300"/>
          <p14:tracePt t="3973" x="2509838" y="1554163"/>
          <p14:tracePt t="3979" x="2605088" y="1419225"/>
          <p14:tracePt t="3989" x="2686050" y="1335088"/>
          <p14:tracePt t="3999" x="2824163" y="1243013"/>
          <p14:tracePt t="4003" x="3016250" y="1127125"/>
          <p14:tracePt t="4015" x="3306763" y="996950"/>
          <p14:tracePt t="4019" x="3565525" y="928688"/>
          <p14:tracePt t="4029" x="3797300" y="876300"/>
          <p14:tracePt t="4039" x="4040188" y="865188"/>
          <p14:tracePt t="4045" x="4219575" y="852488"/>
          <p14:tracePt t="4056" x="4486275" y="860425"/>
          <p14:tracePt t="4059" x="4629150" y="881063"/>
          <p14:tracePt t="4069" x="4757738" y="912813"/>
          <p14:tracePt t="4079" x="4905375" y="939800"/>
          <p14:tracePt t="4085" x="4968875" y="968375"/>
          <p14:tracePt t="4095" x="5003800" y="981075"/>
          <p14:tracePt t="4099" x="5032375" y="996950"/>
          <p14:tracePt t="4111" x="5043488" y="1000125"/>
          <p14:tracePt t="4121" x="5048250" y="1000125"/>
          <p14:tracePt t="4125" x="5051425" y="1000125"/>
          <p14:tracePt t="4287" x="5051425" y="989013"/>
          <p14:tracePt t="7137" x="5032375" y="992188"/>
          <p14:tracePt t="7147" x="4945063" y="1016000"/>
          <p14:tracePt t="7151" x="4816475" y="1068388"/>
          <p14:tracePt t="7161" x="4586288" y="1187450"/>
          <p14:tracePt t="7171" x="4386263" y="1350963"/>
          <p14:tracePt t="7177" x="4140200" y="1549400"/>
          <p14:tracePt t="7187" x="3932238" y="1744663"/>
          <p14:tracePt t="7192" x="3733800" y="1989138"/>
          <p14:tracePt t="7203" x="3517900" y="2216150"/>
          <p14:tracePt t="7214" x="3298825" y="2462213"/>
          <p14:tracePt t="7217" x="3103563" y="2689225"/>
          <p14:tracePt t="7227" x="2916238" y="2876550"/>
          <p14:tracePt t="7231" x="2728913" y="3048000"/>
          <p14:tracePt t="7241" x="2565400" y="3200400"/>
          <p14:tracePt t="7253" x="2451100" y="3295650"/>
          <p14:tracePt t="7257" x="2338388" y="3375025"/>
          <p14:tracePt t="7267" x="2251075" y="3430588"/>
          <p14:tracePt t="7273" x="2182813" y="3470275"/>
          <p14:tracePt t="7283" x="2116138" y="3506788"/>
          <p14:tracePt t="7293" x="2036763" y="3530600"/>
          <p14:tracePt t="7297" x="1947863" y="3567113"/>
          <p14:tracePt t="7308" x="1860550" y="3602038"/>
          <p14:tracePt t="7313" x="1752600" y="3630613"/>
          <p14:tracePt t="7324" x="1646238" y="3654425"/>
          <p14:tracePt t="7333" x="1538288" y="3681413"/>
          <p14:tracePt t="7337" x="1450975" y="3717925"/>
          <p14:tracePt t="7347" x="1354138" y="3733800"/>
          <p14:tracePt t="7353" x="1298575" y="3749675"/>
          <p14:tracePt t="7363" x="1231900" y="3770313"/>
          <p14:tracePt t="7373" x="1187450" y="3781425"/>
          <p14:tracePt t="7379" x="1166813" y="3789363"/>
          <p14:tracePt t="7389" x="1158875" y="3789363"/>
          <p14:tracePt t="7393" x="1147763" y="3789363"/>
          <p14:tracePt t="7403" x="1143000" y="3789363"/>
          <p14:tracePt t="7415" x="1139825" y="3789363"/>
          <p14:tracePt t="7485" x="1135063" y="3789363"/>
          <p14:tracePt t="7489" x="1123950" y="3789363"/>
          <p14:tracePt t="7498" x="1108075" y="3794125"/>
          <p14:tracePt t="7509" x="1092200" y="3794125"/>
          <p14:tracePt t="7515" x="1063625" y="3810000"/>
          <p14:tracePt t="7525" x="1031875" y="3813175"/>
          <p14:tracePt t="7529" x="971550" y="3836988"/>
          <p14:tracePt t="7539" x="904875" y="3873500"/>
          <p14:tracePt t="7549" x="836613" y="3905250"/>
          <p14:tracePt t="7556" x="768350" y="3949700"/>
          <p14:tracePt t="7565" x="709613" y="4000500"/>
          <p14:tracePt t="7569" x="661988" y="4048125"/>
          <p14:tracePt t="7579" x="614363" y="4092575"/>
          <p14:tracePt t="7589" x="593725" y="4108450"/>
          <p14:tracePt t="7595" x="565150" y="4129088"/>
          <p14:tracePt t="7605" x="554038" y="4140200"/>
          <p14:tracePt t="7686" x="561975" y="4140200"/>
          <p14:tracePt t="7701" x="565150" y="4140200"/>
          <p14:tracePt t="7708" x="569913" y="4140200"/>
          <p14:tracePt t="8019" x="573088" y="4140200"/>
          <p14:tracePt t="8043" x="577850" y="4140200"/>
          <p14:tracePt t="8049" x="581025" y="4140200"/>
          <p14:tracePt t="8059" x="585788" y="4140200"/>
          <p14:tracePt t="8075" x="596900" y="4140200"/>
          <p14:tracePt t="8091" x="601663" y="4140200"/>
          <p14:tracePt t="8181" x="601663" y="4137025"/>
          <p14:tracePt t="8191" x="604838" y="4124325"/>
          <p14:tracePt t="8195" x="604838" y="4100513"/>
          <p14:tracePt t="8205" x="604838" y="4071938"/>
          <p14:tracePt t="8216" x="604838" y="4060825"/>
          <p14:tracePt t="8223" x="604838" y="4037013"/>
          <p14:tracePt t="8232" x="604838" y="4013200"/>
          <p14:tracePt t="8235" x="596900" y="3992563"/>
          <p14:tracePt t="8245" x="593725" y="3968750"/>
          <p14:tracePt t="8257" x="593725" y="3937000"/>
          <p14:tracePt t="8261" x="593725" y="3929063"/>
          <p14:tracePt t="8272" x="593725" y="3916363"/>
          <p14:tracePt t="8277" x="593725" y="3905250"/>
          <p14:tracePt t="8287" x="593725" y="3897313"/>
          <p14:tracePt t="8297" x="593725" y="3884613"/>
          <p14:tracePt t="8301" x="596900" y="3881438"/>
          <p14:tracePt t="8317" x="601663" y="3876675"/>
          <p14:tracePt t="8347" x="604838" y="3876675"/>
          <p14:tracePt t="8357" x="617538" y="3900488"/>
          <p14:tracePt t="8361" x="641350" y="3949700"/>
          <p14:tracePt t="8373" x="665163" y="3984625"/>
          <p14:tracePt t="8377" x="709613" y="4056063"/>
          <p14:tracePt t="8387" x="749300" y="4111625"/>
          <p14:tracePt t="8397" x="773113" y="4152900"/>
          <p14:tracePt t="8401" x="812800" y="4187825"/>
          <p14:tracePt t="8411" x="844550" y="4248150"/>
          <p14:tracePt t="8417" x="876300" y="4287838"/>
          <p14:tracePt t="8427" x="896938" y="4324350"/>
          <p14:tracePt t="8437" x="908050" y="4348163"/>
          <p14:tracePt t="8443" x="931863" y="4375150"/>
          <p14:tracePt t="8453" x="944563" y="4395788"/>
          <p14:tracePt t="8457" x="947738" y="4406900"/>
          <p14:tracePt t="8467" x="947738" y="4411663"/>
          <p14:tracePt t="8655" x="947738" y="4403725"/>
          <p14:tracePt t="8661" x="947738" y="4398963"/>
          <p14:tracePt t="8669" x="944563" y="4395788"/>
          <p14:tracePt t="8679" x="944563" y="4391025"/>
          <p14:tracePt t="8685" x="936625" y="4383088"/>
          <p14:tracePt t="8695" x="931863" y="4371975"/>
          <p14:tracePt t="8699" x="928688" y="4359275"/>
          <p14:tracePt t="8709" x="923925" y="4356100"/>
          <p14:tracePt t="8721" x="923925" y="4351338"/>
          <p14:tracePt t="8725" x="915988" y="4348163"/>
          <p14:tracePt t="8801" x="915988" y="4351338"/>
          <p14:tracePt t="8805" x="912813" y="4367213"/>
          <p14:tracePt t="8816" x="912813" y="4371975"/>
          <p14:tracePt t="8821" x="912813" y="4391025"/>
          <p14:tracePt t="8833" x="912813" y="4403725"/>
          <p14:tracePt t="8842" x="912813" y="4419600"/>
          <p14:tracePt t="8845" x="912813" y="4435475"/>
          <p14:tracePt t="8855" x="912813" y="4446588"/>
          <p14:tracePt t="8861" x="912813" y="4454525"/>
          <p14:tracePt t="8871" x="912813" y="4462463"/>
          <p14:tracePt t="8883" x="912813" y="4467225"/>
          <p14:tracePt t="8887" x="912813" y="4470400"/>
          <p14:tracePt t="8901" x="912813" y="4475163"/>
          <p14:tracePt t="8997" x="904875" y="4467225"/>
          <p14:tracePt t="9003" x="896938" y="4462463"/>
          <p14:tracePt t="9013" x="881063" y="4446588"/>
          <p14:tracePt t="9017" x="852488" y="4427538"/>
          <p14:tracePt t="9027" x="836613" y="4406900"/>
          <p14:tracePt t="9037" x="817563" y="4391025"/>
          <p14:tracePt t="9043" x="800100" y="4371975"/>
          <p14:tracePt t="9053" x="781050" y="4359275"/>
          <p14:tracePt t="9057" x="781050" y="4356100"/>
          <p14:tracePt t="9067" x="776288" y="4356100"/>
          <p14:tracePt t="9211" x="773113" y="4356100"/>
          <p14:tracePt t="9225" x="768350" y="4359275"/>
          <p14:tracePt t="9240" x="765175" y="4364038"/>
          <p14:tracePt t="9256" x="757238" y="4371975"/>
          <p14:tracePt t="9269" x="752475" y="4371975"/>
          <p14:tracePt t="9279" x="749300" y="4371975"/>
          <p14:tracePt t="9295" x="744538" y="4371975"/>
          <p14:tracePt t="9305" x="741363" y="4371975"/>
          <p14:tracePt t="9309" x="736600" y="4371975"/>
          <p14:tracePt t="9321" x="725488" y="4371975"/>
          <p14:tracePt t="9325" x="720725" y="4367213"/>
          <p14:tracePt t="9335" x="712788" y="4359275"/>
          <p14:tracePt t="9345" x="704850" y="4356100"/>
          <p14:tracePt t="9351" x="696913" y="4351338"/>
          <p14:tracePt t="9361" x="685800" y="4324350"/>
          <p14:tracePt t="9365" x="665163" y="4306888"/>
          <p14:tracePt t="9375" x="654050" y="4279900"/>
          <p14:tracePt t="9385" x="641350" y="4251325"/>
          <p14:tracePt t="9392" x="633413" y="4219575"/>
          <p14:tracePt t="9401" x="625475" y="4192588"/>
          <p14:tracePt t="9405" x="622300" y="4168775"/>
          <p14:tracePt t="9415" x="622300" y="4144963"/>
          <p14:tracePt t="9427" x="622300" y="4137025"/>
          <p14:tracePt t="9431" x="614363" y="4124325"/>
          <p14:tracePt t="9442" x="614363" y="4121150"/>
          <p14:tracePt t="9458" x="614363" y="4116388"/>
          <p14:tracePt t="9489" x="614363" y="4129088"/>
          <p14:tracePt t="9494" x="614363" y="4160838"/>
          <p14:tracePt t="9501" x="617538" y="4203700"/>
          <p14:tracePt t="9508" x="617538" y="4235450"/>
          <p14:tracePt t="9517" x="625475" y="4271963"/>
          <p14:tracePt t="9527" x="625475" y="4295775"/>
          <p14:tracePt t="9531" x="625475" y="4319588"/>
          <p14:tracePt t="9543" x="625475" y="4343400"/>
          <p14:tracePt t="9547" x="625475" y="4351338"/>
          <p14:tracePt t="9557" x="617538" y="4371975"/>
          <p14:tracePt t="9568" x="609600" y="4387850"/>
          <p14:tracePt t="9573" x="609600" y="4391025"/>
          <p14:tracePt t="9583" x="601663" y="4395788"/>
          <p14:tracePt t="9587" x="588963" y="4403725"/>
          <p14:tracePt t="9597" x="585788" y="4406900"/>
          <p14:tracePt t="9607" x="581025" y="4406900"/>
          <p14:tracePt t="9613" x="565150" y="4411663"/>
          <p14:tracePt t="9623" x="561975" y="4411663"/>
          <p14:tracePt t="9627" x="554038" y="4411663"/>
          <p14:tracePt t="9703" x="561975" y="4411663"/>
          <p14:tracePt t="9709" x="573088" y="4406900"/>
          <p14:tracePt t="9719" x="585788" y="4398963"/>
          <p14:tracePt t="9729" x="609600" y="4395788"/>
          <p14:tracePt t="9733" x="654050" y="4395788"/>
          <p14:tracePt t="9745" x="685800" y="4387850"/>
          <p14:tracePt t="9749" x="720725" y="4379913"/>
          <p14:tracePt t="9759" x="733425" y="4375150"/>
          <p14:tracePt t="9769" x="749300" y="4364038"/>
          <p14:tracePt t="9773" x="752475" y="4359275"/>
          <p14:tracePt t="9783" x="765175" y="4348163"/>
          <p14:tracePt t="9790" x="765175" y="4332288"/>
          <p14:tracePt t="9799" x="765175" y="4324350"/>
          <p14:tracePt t="9809" x="765175" y="4316413"/>
          <p14:tracePt t="9815" x="765175" y="4311650"/>
          <p14:tracePt t="9825" x="765175" y="4306888"/>
          <p14:tracePt t="9861" x="765175" y="4316413"/>
          <p14:tracePt t="9869" x="765175" y="4319588"/>
          <p14:tracePt t="9882" x="757238" y="4340225"/>
          <p14:tracePt t="9885" x="749300" y="4364038"/>
          <p14:tracePt t="9889" x="749300" y="4387850"/>
          <p14:tracePt t="9899" x="744538" y="4406900"/>
          <p14:tracePt t="9913" x="736600" y="4430713"/>
          <p14:tracePt t="9916" x="736600" y="4454525"/>
          <p14:tracePt t="9926" x="736600" y="4470400"/>
          <p14:tracePt t="9931" x="736600" y="4486275"/>
          <p14:tracePt t="9981" x="741363" y="4486275"/>
          <p14:tracePt t="9991" x="744538" y="4470400"/>
          <p14:tracePt t="10001" x="757238" y="4454525"/>
          <p14:tracePt t="10007" x="768350" y="4443413"/>
          <p14:tracePt t="10017" x="773113" y="4419600"/>
          <p14:tracePt t="10021" x="784225" y="4406900"/>
          <p14:tracePt t="10031" x="792163" y="4395788"/>
          <p14:tracePt t="10041" x="792163" y="4391025"/>
          <p14:tracePt t="10047" x="796925" y="4387850"/>
          <p14:tracePt t="10107" x="788988" y="4398963"/>
          <p14:tracePt t="10111" x="784225" y="4403725"/>
          <p14:tracePt t="10122" x="784225" y="4411663"/>
          <p14:tracePt t="10133" x="781050" y="4422775"/>
          <p14:tracePt t="10137" x="781050" y="4435475"/>
          <p14:tracePt t="10154" x="781050" y="4438650"/>
          <p14:tracePt t="10203" x="781050" y="4427538"/>
          <p14:tracePt t="10213" x="781050" y="4411663"/>
          <p14:tracePt t="10223" x="781050" y="4391025"/>
          <p14:tracePt t="10227" x="781050" y="4375150"/>
          <p14:tracePt t="10237" x="788988" y="4359275"/>
          <p14:tracePt t="10244" x="792163" y="4340225"/>
          <p14:tracePt t="10253" x="800100" y="4324350"/>
          <p14:tracePt t="10263" x="804863" y="4291013"/>
          <p14:tracePt t="10269" x="820738" y="4264025"/>
          <p14:tracePt t="10280" x="825500" y="4248150"/>
          <p14:tracePt t="10283" x="844550" y="4211638"/>
          <p14:tracePt t="10293" x="868363" y="4164013"/>
          <p14:tracePt t="10303" x="892175" y="4121150"/>
          <p14:tracePt t="10309" x="908050" y="4071938"/>
          <p14:tracePt t="10319" x="939800" y="4005263"/>
          <p14:tracePt t="10323" x="955675" y="3949700"/>
          <p14:tracePt t="10333" x="976313" y="3829050"/>
          <p14:tracePt t="10343" x="976313" y="3778250"/>
          <p14:tracePt t="10350" x="976313" y="3713163"/>
          <p14:tracePt t="10359" x="976313" y="3657600"/>
          <p14:tracePt t="10365" x="971550" y="3622675"/>
          <p14:tracePt t="10376" x="968375" y="3598863"/>
          <p14:tracePt t="10385" x="968375" y="3594100"/>
          <p14:tracePt t="10495" x="968375" y="3590925"/>
          <p14:tracePt t="10505" x="971550" y="3578225"/>
          <p14:tracePt t="10511" x="976313" y="3578225"/>
          <p14:tracePt t="10521" x="984250" y="3570288"/>
          <p14:tracePt t="10532" x="987425" y="3570288"/>
          <p14:tracePt t="10536" x="992188" y="3559175"/>
          <p14:tracePt t="10545" x="992188" y="3554413"/>
          <p14:tracePt t="10551" x="995363" y="3554413"/>
          <p14:tracePt t="10681" x="971550" y="3594100"/>
          <p14:tracePt t="10691" x="923925" y="3705225"/>
          <p14:tracePt t="10698" x="904875" y="3813175"/>
          <p14:tracePt t="10707" x="889000" y="3933825"/>
          <p14:tracePt t="10713" x="876300" y="4132263"/>
          <p14:tracePt t="10724" x="876300" y="4351338"/>
          <p14:tracePt t="10733" x="876300" y="4483100"/>
          <p14:tracePt t="10737" x="876300" y="4578350"/>
          <p14:tracePt t="10748" x="876300" y="4673600"/>
          <p14:tracePt t="10753" x="876300" y="4714875"/>
          <p14:tracePt t="10763" x="876300" y="4733925"/>
          <p14:tracePt t="10775" x="876300" y="4738688"/>
          <p14:tracePt t="10777" x="876300" y="4741863"/>
          <p14:tracePt t="10787" x="876300" y="4746625"/>
          <p14:tracePt t="10949" x="873125" y="4733925"/>
          <p14:tracePt t="10959" x="865188" y="4722813"/>
          <p14:tracePt t="10965" x="852488" y="4706938"/>
          <p14:tracePt t="10975" x="849313" y="4694238"/>
          <p14:tracePt t="10985" x="841375" y="4686300"/>
          <p14:tracePt t="10989" x="836613" y="4673600"/>
          <p14:tracePt t="10999" x="836613" y="4662488"/>
          <p14:tracePt t="11005" x="833438" y="4657725"/>
          <p14:tracePt t="11015" x="828675" y="4654550"/>
          <p14:tracePt t="11021" x="828675" y="4649788"/>
          <p14:tracePt t="11035" x="828675" y="4638675"/>
          <p14:tracePt t="11045" x="820738" y="4630738"/>
          <p14:tracePt t="11057" x="820738" y="4618038"/>
          <p14:tracePt t="11061" x="820738" y="4614863"/>
          <p14:tracePt t="11071" x="817563" y="4602163"/>
          <p14:tracePt t="11077" x="812800" y="4594225"/>
          <p14:tracePt t="11087" x="808038" y="4591050"/>
          <p14:tracePt t="11100" x="808038" y="4583113"/>
          <p14:tracePt t="11105" x="804863" y="4578350"/>
          <p14:tracePt t="11117" x="804863" y="4575175"/>
          <p14:tracePt t="11243" x="792163" y="4570413"/>
          <p14:tracePt t="11253" x="788988" y="4567238"/>
          <p14:tracePt t="11263" x="776288" y="4562475"/>
          <p14:tracePt t="11277" x="773113" y="4554538"/>
          <p14:tracePt t="11283" x="768350" y="4554538"/>
          <p14:tracePt t="11293" x="760413" y="4551363"/>
          <p14:tracePt t="11303" x="752475" y="4546600"/>
          <p14:tracePt t="11309" x="749300" y="4546600"/>
          <p14:tracePt t="11319" x="744538" y="4546600"/>
          <p14:tracePt t="11349" x="744538" y="4543425"/>
          <p14:tracePt t="11353" x="741363" y="4543425"/>
          <p14:tracePt t="11455" x="741363" y="4538663"/>
          <p14:tracePt t="11465" x="741363" y="4527550"/>
          <p14:tracePt t="11469" x="741363" y="4522788"/>
          <p14:tracePt t="11479" x="744538" y="4519613"/>
          <p14:tracePt t="11485" x="752475" y="4514850"/>
          <p14:tracePt t="11497" x="757238" y="4511675"/>
          <p14:tracePt t="11501" x="760413" y="4506913"/>
          <p14:tracePt t="11511" x="768350" y="4498975"/>
          <p14:tracePt t="11521" x="781050" y="4494213"/>
          <p14:tracePt t="11525" x="784225" y="4491038"/>
          <p14:tracePt t="11542" x="788988" y="4491038"/>
          <p14:tracePt t="11663" x="796925" y="4467225"/>
          <p14:tracePt t="11673" x="817563" y="4438650"/>
          <p14:tracePt t="11677" x="836613" y="4414838"/>
          <p14:tracePt t="11687" x="865188" y="4391025"/>
          <p14:tracePt t="11698" x="912813" y="4351338"/>
          <p14:tracePt t="11703" x="939800" y="4340225"/>
          <p14:tracePt t="11713" x="1008063" y="4303713"/>
          <p14:tracePt t="11717" x="1076325" y="4279900"/>
          <p14:tracePt t="11727" x="1131888" y="4256088"/>
          <p14:tracePt t="11737" x="1187450" y="4248150"/>
          <p14:tracePt t="11743" x="1231900" y="4232275"/>
          <p14:tracePt t="11753" x="1279525" y="4224338"/>
          <p14:tracePt t="11759" x="1303338" y="4219575"/>
          <p14:tracePt t="11769" x="1327150" y="4211638"/>
          <p14:tracePt t="11779" x="1343025" y="4211638"/>
          <p14:tracePt t="11783" x="1346200" y="4208463"/>
          <p14:tracePt t="11795" x="1350963" y="4208463"/>
          <p14:tracePt t="11939" x="1374775" y="4208463"/>
          <p14:tracePt t="11949" x="1398588" y="4208463"/>
          <p14:tracePt t="11960" x="1430338" y="4200525"/>
          <p14:tracePt t="11965" x="1446213" y="4187825"/>
          <p14:tracePt t="11975" x="1482725" y="4184650"/>
          <p14:tracePt t="11981" x="1538288" y="4168775"/>
          <p14:tracePt t="11993" x="1581150" y="4144963"/>
          <p14:tracePt t="12001" x="1617663" y="4137025"/>
          <p14:tracePt t="12005" x="1665288" y="4121150"/>
          <p14:tracePt t="12016" x="1689100" y="4116388"/>
          <p14:tracePt t="12023" x="1712913" y="4108450"/>
          <p14:tracePt t="12032" x="1760538" y="4092575"/>
          <p14:tracePt t="12041" x="1797050" y="4079875"/>
          <p14:tracePt t="12045" x="1828800" y="4071938"/>
          <p14:tracePt t="12055" x="1865313" y="4064000"/>
          <p14:tracePt t="12061" x="1897063" y="4064000"/>
          <p14:tracePt t="12071" x="1924050" y="4052888"/>
          <p14:tracePt t="12081" x="1947863" y="4052888"/>
          <p14:tracePt t="12087" x="1971675" y="4044950"/>
          <p14:tracePt t="12097" x="1987550" y="4044950"/>
          <p14:tracePt t="12101" x="2000250" y="4040188"/>
          <p14:tracePt t="12111" x="2011363" y="4040188"/>
          <p14:tracePt t="12121" x="2016125" y="4037013"/>
          <p14:tracePt t="12127" x="2019300" y="4037013"/>
          <p14:tracePt t="12137" x="2027238" y="4037013"/>
          <p14:tracePt t="12141" x="2039938" y="4029075"/>
          <p14:tracePt t="12151" x="2044700" y="4024313"/>
          <p14:tracePt t="12161" x="2052638" y="4024313"/>
          <p14:tracePt t="12167" x="2071688" y="4021138"/>
          <p14:tracePt t="12181" x="2076450" y="4021138"/>
          <p14:tracePt t="12191" x="2084388" y="4021138"/>
          <p14:tracePt t="12197" x="2092325" y="4016375"/>
          <p14:tracePt t="12207" x="2095500" y="4016375"/>
          <p14:tracePt t="12253" x="2084388" y="4016375"/>
          <p14:tracePt t="12257" x="2068513" y="4021138"/>
          <p14:tracePt t="12267" x="2047875" y="4021138"/>
          <p14:tracePt t="12277" x="2039938" y="4029075"/>
          <p14:tracePt t="12283" x="1995488" y="4040188"/>
          <p14:tracePt t="12293" x="1952625" y="4040188"/>
          <p14:tracePt t="12299" x="1920875" y="4048125"/>
          <p14:tracePt t="12309" x="1873250" y="4056063"/>
          <p14:tracePt t="12319" x="1828800" y="4064000"/>
          <p14:tracePt t="12323" x="1792288" y="4071938"/>
          <p14:tracePt t="12333" x="1757363" y="4084638"/>
          <p14:tracePt t="12339" x="1712913" y="4092575"/>
          <p14:tracePt t="12349" x="1689100" y="4100513"/>
          <p14:tracePt t="12359" x="1673225" y="4103688"/>
          <p14:tracePt t="12363" x="1662113" y="4103688"/>
          <p14:tracePt t="12373" x="1654175" y="4103688"/>
          <p14:tracePt t="12379" x="1646238" y="4103688"/>
          <p14:tracePt t="12393" x="1641475" y="4103688"/>
          <p14:tracePt t="12406" x="1633538" y="4103688"/>
          <p14:tracePt t="12415" x="1630363" y="4103688"/>
          <p14:tracePt t="12419" x="1612900" y="4100513"/>
          <p14:tracePt t="12429" x="1593850" y="4092575"/>
          <p14:tracePt t="12435" x="1570038" y="4071938"/>
          <p14:tracePt t="12445" x="1549400" y="4060825"/>
          <p14:tracePt t="12453" x="1525588" y="4048125"/>
          <p14:tracePt t="12459" x="1506538" y="4037013"/>
          <p14:tracePt t="12469" x="1482725" y="4008438"/>
          <p14:tracePt t="12475" x="1450975" y="3981450"/>
          <p14:tracePt t="12485" x="1398588" y="3913188"/>
          <p14:tracePt t="12495" x="1377950" y="3865563"/>
          <p14:tracePt t="12499" x="1354138" y="3817938"/>
          <p14:tracePt t="12509" x="1330325" y="3762375"/>
          <p14:tracePt t="12516" x="1295400" y="3694113"/>
          <p14:tracePt t="12525" x="1287463" y="3657600"/>
          <p14:tracePt t="12535" x="1271588" y="3602038"/>
          <p14:tracePt t="12539" x="1263650" y="3546475"/>
          <p14:tracePt t="12550" x="1258888" y="3514725"/>
          <p14:tracePt t="12557" x="1258888" y="3478213"/>
          <p14:tracePt t="12567" x="1258888" y="3454400"/>
          <p14:tracePt t="12575" x="1258888" y="3438525"/>
          <p14:tracePt t="12581" x="1258888" y="3422650"/>
          <p14:tracePt t="12592" x="1258888" y="3398838"/>
          <p14:tracePt t="12596" x="1258888" y="3359150"/>
          <p14:tracePt t="12605" x="1258888" y="3348038"/>
          <p14:tracePt t="12615" x="1258888" y="3340100"/>
          <p14:tracePt t="12631" x="1250950" y="3332163"/>
          <p14:tracePt t="12645" x="1250950" y="3327400"/>
          <p14:tracePt t="12651" x="1250950" y="3322638"/>
          <p14:tracePt t="12668" x="1250950" y="3319463"/>
          <p14:tracePt t="12678" x="1247775" y="3319463"/>
          <p14:tracePt t="12682" x="1243013" y="3314700"/>
          <p14:tracePt t="12692" x="1239838" y="3311525"/>
          <p14:tracePt t="12701" x="1231900" y="3306763"/>
          <p14:tracePt t="12707" x="1211263" y="3306763"/>
          <p14:tracePt t="12717" x="1195388" y="3298825"/>
          <p14:tracePt t="12721" x="1171575" y="3295650"/>
          <p14:tracePt t="12732" x="1147763" y="3287713"/>
          <p14:tracePt t="12741" x="1111250" y="3287713"/>
          <p14:tracePt t="12747" x="1068388" y="3279775"/>
          <p14:tracePt t="12757" x="1011238" y="3263900"/>
          <p14:tracePt t="12761" x="955675" y="3248025"/>
          <p14:tracePt t="12773" x="889000" y="3232150"/>
          <p14:tracePt t="12783" x="812800" y="3208338"/>
          <p14:tracePt t="12787" x="744538" y="3179763"/>
          <p14:tracePt t="12797" x="677863" y="3148013"/>
          <p14:tracePt t="12803" x="601663" y="3119438"/>
          <p14:tracePt t="12813" x="554038" y="3103563"/>
          <p14:tracePt t="12823" x="517525" y="3084513"/>
          <p14:tracePt t="12827" x="482600" y="3068638"/>
          <p14:tracePt t="12839" x="469900" y="3063875"/>
          <p14:tracePt t="12843" x="461963" y="3063875"/>
          <p14:tracePt t="12853" x="461963" y="3060700"/>
          <p14:tracePt t="12913" x="469900" y="3048000"/>
          <p14:tracePt t="12919" x="482600" y="3048000"/>
          <p14:tracePt t="12929" x="506413" y="3044825"/>
          <p14:tracePt t="12933" x="561975" y="3044825"/>
          <p14:tracePt t="12943" x="601663" y="3044825"/>
          <p14:tracePt t="12953" x="646113" y="3044825"/>
          <p14:tracePt t="12959" x="693738" y="3044825"/>
          <p14:tracePt t="12969" x="757238" y="3071813"/>
          <p14:tracePt t="12973" x="812800" y="3087688"/>
          <p14:tracePt t="12983" x="881063" y="3111500"/>
          <p14:tracePt t="12993" x="939800" y="3144838"/>
          <p14:tracePt t="12999" x="1008063" y="3179763"/>
          <p14:tracePt t="13009" x="1055688" y="3211513"/>
          <p14:tracePt t="13015" x="1084263" y="3232150"/>
          <p14:tracePt t="13025" x="1119188" y="3255963"/>
          <p14:tracePt t="13035" x="1123950" y="3263900"/>
          <p14:tracePt t="13039" x="1143000" y="3282950"/>
          <p14:tracePt t="13049" x="1150938" y="3306763"/>
          <p14:tracePt t="13055" x="1150938" y="3332163"/>
          <p14:tracePt t="13065" x="1150938" y="3348038"/>
          <p14:tracePt t="13075" x="1150938" y="3371850"/>
          <p14:tracePt t="13078" x="1143000" y="3379788"/>
          <p14:tracePt t="13092" x="1123950" y="3403600"/>
          <p14:tracePt t="13102" x="1095375" y="3427413"/>
          <p14:tracePt t="13105" x="1060450" y="3446463"/>
          <p14:tracePt t="13115" x="992188" y="3482975"/>
          <p14:tracePt t="13121" x="944563" y="3498850"/>
          <p14:tracePt t="13129" x="900113" y="3509963"/>
          <p14:tracePt t="13135" x="844550" y="3517900"/>
          <p14:tracePt t="13145" x="800100" y="3517900"/>
          <p14:tracePt t="13155" x="768350" y="3517900"/>
          <p14:tracePt t="13161" x="725488" y="3517900"/>
          <p14:tracePt t="13172" x="681038" y="3517900"/>
          <p14:tracePt t="13175" x="657225" y="3517900"/>
          <p14:tracePt t="13185" x="638175" y="3517900"/>
          <p14:tracePt t="13195" x="614363" y="3509963"/>
          <p14:tracePt t="13201" x="604838" y="3506788"/>
          <p14:tracePt t="13211" x="585788" y="3498850"/>
          <p14:tracePt t="13214" x="581025" y="3494088"/>
          <p14:tracePt t="13967" x="593725" y="3506788"/>
          <p14:tracePt t="13977" x="604838" y="3517900"/>
          <p14:tracePt t="13983" x="622300" y="3530600"/>
          <p14:tracePt t="13993" x="633413" y="3546475"/>
          <p14:tracePt t="14003" x="654050" y="3567113"/>
          <p14:tracePt t="14007" x="669925" y="3578225"/>
          <p14:tracePt t="14017" x="696913" y="3598863"/>
          <p14:tracePt t="14023" x="725488" y="3617913"/>
          <p14:tracePt t="14034" x="744538" y="3646488"/>
          <p14:tracePt t="14045" x="768350" y="3681413"/>
          <p14:tracePt t="14051" x="781050" y="3709988"/>
          <p14:tracePt t="14058" x="788988" y="3746500"/>
          <p14:tracePt t="14065" x="796925" y="3797300"/>
          <p14:tracePt t="14073" x="796925" y="3860800"/>
          <p14:tracePt t="14083" x="788988" y="3937000"/>
          <p14:tracePt t="14090" x="781050" y="4013200"/>
          <p14:tracePt t="14099" x="757238" y="4079875"/>
          <p14:tracePt t="14103" x="725488" y="4148138"/>
          <p14:tracePt t="14113" x="681038" y="4216400"/>
          <p14:tracePt t="14123" x="630238" y="4275138"/>
          <p14:tracePt t="14129" x="569913" y="4327525"/>
          <p14:tracePt t="14139" x="493713" y="4364038"/>
          <p14:tracePt t="14143" x="442913" y="4403725"/>
          <p14:tracePt t="14153" x="385763" y="4443413"/>
          <p14:tracePt t="14163" x="338138" y="4467225"/>
          <p14:tracePt t="14169" x="303213" y="4491038"/>
          <p14:tracePt t="14179" x="255588" y="4514850"/>
          <p14:tracePt t="14185" x="219075" y="4527550"/>
          <p14:tracePt t="14195" x="190500" y="4543425"/>
          <p14:tracePt t="14206" x="155575" y="4554538"/>
          <p14:tracePt t="14209" x="131763" y="4562475"/>
          <p14:tracePt t="14219" x="107950" y="4567238"/>
          <p14:tracePt t="14225" x="87313" y="4567238"/>
          <p14:tracePt t="14235" x="68263" y="4567238"/>
          <p14:tracePt t="14245" x="44450" y="4567238"/>
          <p14:tracePt t="14249" x="23813" y="4567238"/>
          <p14:tracePt t="14259" x="15875" y="4567238"/>
          <p14:tracePt t="14265" x="12700" y="4567238"/>
          <p14:tracePt t="14276" x="4763" y="4562475"/>
          <p14:tracePt t="14285" x="4763" y="4559300"/>
          <p14:tracePt t="14301" x="4763" y="4554538"/>
          <p14:tracePt t="14306" x="4763" y="4551363"/>
          <p14:tracePt t="14335" x="4763" y="4543425"/>
          <p14:tracePt t="14351" x="15875" y="4543425"/>
          <p14:tracePt t="14361" x="47625" y="4538663"/>
          <p14:tracePt t="14365" x="103188" y="4538663"/>
          <p14:tracePt t="14375" x="198438" y="4538663"/>
          <p14:tracePt t="14381" x="322263" y="4562475"/>
          <p14:tracePt t="14391" x="573088" y="4602163"/>
          <p14:tracePt t="14401" x="781050" y="4638675"/>
          <p14:tracePt t="14407" x="1079500" y="4710113"/>
          <p14:tracePt t="14418" x="1314450" y="4762500"/>
          <p14:tracePt t="14422" x="1501775" y="4797425"/>
          <p14:tracePt t="14432" x="1701800" y="4857750"/>
          <p14:tracePt t="14441" x="1789113" y="4884738"/>
          <p14:tracePt t="14447" x="1844675" y="4902200"/>
          <p14:tracePt t="14457" x="1860550" y="4913313"/>
          <p14:tracePt t="14488" x="1860550" y="4918075"/>
          <p14:tracePt t="14491" x="1841500" y="4918075"/>
          <p14:tracePt t="14501" x="1797050" y="4933950"/>
          <p14:tracePt t="14507" x="1744663" y="4933950"/>
          <p14:tracePt t="14517" x="1649413" y="4933950"/>
          <p14:tracePt t="14527" x="1562100" y="4926013"/>
          <p14:tracePt t="14533" x="1422400" y="4884738"/>
          <p14:tracePt t="14543" x="1335088" y="4852988"/>
          <p14:tracePt t="14547" x="1195388" y="4813300"/>
          <p14:tracePt t="14557" x="1052513" y="4746625"/>
          <p14:tracePt t="14567" x="873125" y="4673600"/>
          <p14:tracePt t="14575" x="712788" y="4618038"/>
          <p14:tracePt t="14586" x="646113" y="4575175"/>
          <p14:tracePt t="14588" x="588963" y="4543425"/>
          <p14:tracePt t="14598" x="569913" y="4530725"/>
          <p14:tracePt t="14607" x="565150" y="4519613"/>
          <p14:tracePt t="14613" x="561975" y="4519613"/>
          <p14:tracePt t="14623" x="561975" y="4514850"/>
          <p14:tracePt t="14629" x="561975" y="4502150"/>
          <p14:tracePt t="14639" x="581025" y="4491038"/>
          <p14:tracePt t="14649" x="604838" y="4478338"/>
          <p14:tracePt t="14653" x="649288" y="4462463"/>
          <p14:tracePt t="14663" x="696913" y="4459288"/>
          <p14:tracePt t="14669" x="741363" y="4459288"/>
          <p14:tracePt t="14679" x="804863" y="4459288"/>
          <p14:tracePt t="14689" x="857250" y="4462463"/>
          <p14:tracePt t="14693" x="912813" y="4478338"/>
          <p14:tracePt t="14703" x="947738" y="4483100"/>
          <p14:tracePt t="14709" x="995363" y="4498975"/>
          <p14:tracePt t="14721" x="1003300" y="4506913"/>
          <p14:tracePt t="14729" x="1008063" y="4506913"/>
          <p14:tracePt t="14769" x="992188" y="4506913"/>
          <p14:tracePt t="14779" x="976313" y="4506913"/>
          <p14:tracePt t="14785" x="952500" y="4506913"/>
          <p14:tracePt t="14795" x="928688" y="4506913"/>
          <p14:tracePt t="14805" x="904875" y="4502150"/>
          <p14:tracePt t="14809" x="881063" y="4494213"/>
          <p14:tracePt t="14819" x="852488" y="4491038"/>
          <p14:tracePt t="14825" x="836613" y="4491038"/>
          <p14:tracePt t="14835" x="820738" y="4478338"/>
          <p14:tracePt t="14846" x="817563" y="4475163"/>
          <p14:tracePt t="14871" x="817563" y="4470400"/>
          <p14:tracePt t="14882" x="808038" y="4459288"/>
          <p14:tracePt t="14891" x="804863" y="4435475"/>
          <p14:tracePt t="14895" x="796925" y="4411663"/>
          <p14:tracePt t="14905" x="792163" y="4391025"/>
          <p14:tracePt t="14911" x="784225" y="4375150"/>
          <p14:tracePt t="14921" x="784225" y="4364038"/>
          <p14:tracePt t="14932" x="781050" y="4356100"/>
          <p14:tracePt t="14934" x="781050" y="4351338"/>
          <p14:tracePt t="14945" x="781050" y="4340225"/>
          <p14:tracePt t="14961" x="781050" y="4335463"/>
          <p14:tracePt t="14981" x="781050" y="4332288"/>
          <p14:tracePt t="15047" x="776288" y="4332288"/>
          <p14:tracePt t="15057" x="773113" y="4332288"/>
          <p14:tracePt t="15061" x="773113" y="4335463"/>
          <p14:tracePt t="15097" x="773113" y="4340225"/>
          <p14:tracePt t="15435" x="749300" y="4340225"/>
          <p14:tracePt t="15439" x="717550" y="4340225"/>
          <p14:tracePt t="15451" x="685800" y="4332288"/>
          <p14:tracePt t="15455" x="649288" y="4332288"/>
          <p14:tracePt t="15465" x="614363" y="4319588"/>
          <p14:tracePt t="15475" x="596900" y="4311650"/>
          <p14:tracePt t="15482" x="581025" y="4298950"/>
          <p14:tracePt t="15491" x="569913" y="4291013"/>
          <p14:tracePt t="15495" x="561975" y="4279900"/>
          <p14:tracePt t="15505" x="561975" y="4267200"/>
          <p14:tracePt t="15515" x="561975" y="4243388"/>
          <p14:tracePt t="15521" x="561975" y="4227513"/>
          <p14:tracePt t="15532" x="573088" y="4195763"/>
          <p14:tracePt t="15535" x="601663" y="4156075"/>
          <p14:tracePt t="15547" x="661988" y="4103688"/>
          <p14:tracePt t="15557" x="749300" y="4060825"/>
          <p14:tracePt t="15561" x="892175" y="4008438"/>
          <p14:tracePt t="15571" x="1047750" y="3965575"/>
          <p14:tracePt t="15577" x="1239838" y="3916363"/>
          <p14:tracePt t="15587" x="1557338" y="3860800"/>
          <p14:tracePt t="15602" x="2076450" y="3794125"/>
          <p14:tracePt t="15612" x="2327275" y="3754438"/>
          <p14:tracePt t="15617" x="2617788" y="3713163"/>
          <p14:tracePt t="15627" x="2868613" y="3673475"/>
          <p14:tracePt t="15637" x="3043238" y="3673475"/>
          <p14:tracePt t="15641" x="3238500" y="3673475"/>
          <p14:tracePt t="15653" x="3343275" y="3673475"/>
          <p14:tracePt t="15657" x="3417888" y="3673475"/>
          <p14:tracePt t="15667" x="3449638" y="3673475"/>
          <p14:tracePt t="15677" x="3462338" y="3673475"/>
          <p14:tracePt t="15703" x="3462338" y="3678238"/>
          <p14:tracePt t="15713" x="3454400" y="3705225"/>
          <p14:tracePt t="15723" x="3433763" y="3721100"/>
          <p14:tracePt t="15727" x="3402013" y="3770313"/>
          <p14:tracePt t="15737" x="3362325" y="3810000"/>
          <p14:tracePt t="15743" x="3259138" y="3884613"/>
          <p14:tracePt t="15753" x="3187700" y="3937000"/>
          <p14:tracePt t="15763" x="3060700" y="3989388"/>
          <p14:tracePt t="15767" x="2971800" y="4040188"/>
          <p14:tracePt t="15781" x="2873375" y="4068763"/>
          <p14:tracePt t="15785" x="2717800" y="4121150"/>
          <p14:tracePt t="15793" x="2573338" y="4140200"/>
          <p14:tracePt t="15803" x="2451100" y="4160838"/>
          <p14:tracePt t="15809" x="2346325" y="4160838"/>
          <p14:tracePt t="15819" x="2251075" y="4160838"/>
          <p14:tracePt t="15823" x="2143125" y="4160838"/>
          <p14:tracePt t="15833" x="2068513" y="4148138"/>
          <p14:tracePt t="15843" x="2044700" y="4132263"/>
          <p14:tracePt t="15849" x="2039938" y="4129088"/>
          <p14:tracePt t="15859" x="2039938" y="4121150"/>
          <p14:tracePt t="15865" x="2039938" y="4116388"/>
          <p14:tracePt t="15882" x="2076450" y="4052888"/>
          <p14:tracePt t="15890" x="2124075" y="4013200"/>
          <p14:tracePt t="15899" x="2182813" y="3981450"/>
          <p14:tracePt t="15903" x="2251075" y="3949700"/>
          <p14:tracePt t="15915" x="2346325" y="3913188"/>
          <p14:tracePt t="15925" x="2454275" y="3884613"/>
          <p14:tracePt t="15929" x="2554288" y="3865563"/>
          <p14:tracePt t="15940" x="2617788" y="3857625"/>
          <p14:tracePt t="15945" x="2713038" y="3841750"/>
          <p14:tracePt t="15956" x="2781300" y="3833813"/>
          <p14:tracePt t="15964" x="2832100" y="3833813"/>
          <p14:tracePt t="15969" x="2865438" y="3833813"/>
          <p14:tracePt t="15979" x="2876550" y="3833813"/>
          <p14:tracePt t="15985" x="2881313" y="3833813"/>
          <p14:tracePt t="16051" x="2865438" y="3844925"/>
          <p14:tracePt t="16061" x="2844800" y="3860800"/>
          <p14:tracePt t="16071" x="2808288" y="3884613"/>
          <p14:tracePt t="16075" x="2752725" y="3892550"/>
          <p14:tracePt t="16085" x="2697163" y="3908425"/>
          <p14:tracePt t="16091" x="2620963" y="3916363"/>
          <p14:tracePt t="16101" x="2517775" y="3925888"/>
          <p14:tracePt t="16111" x="2430463" y="3933825"/>
          <p14:tracePt t="16115" x="2314575" y="3944938"/>
          <p14:tracePt t="16127" x="2198688" y="3952875"/>
          <p14:tracePt t="16132" x="2036763" y="3960813"/>
          <p14:tracePt t="16142" x="1928813" y="3960813"/>
          <p14:tracePt t="16153" x="1833563" y="3960813"/>
          <p14:tracePt t="16157" x="1757363" y="3973513"/>
          <p14:tracePt t="16167" x="1693863" y="3981450"/>
          <p14:tracePt t="16171" x="1670050" y="3981450"/>
          <p14:tracePt t="16182" x="1665288" y="3984625"/>
          <p14:tracePt t="16197" x="1662113" y="3984625"/>
          <p14:tracePt t="16253" x="1662113" y="3976688"/>
          <p14:tracePt t="16263" x="1665288" y="3973513"/>
          <p14:tracePt t="16273" x="1670050" y="3968750"/>
          <p14:tracePt t="16277" x="1677988" y="3965575"/>
          <p14:tracePt t="16287" x="1685925" y="3952875"/>
          <p14:tracePt t="16293" x="1701800" y="3949700"/>
          <p14:tracePt t="16303" x="1720850" y="3941763"/>
          <p14:tracePt t="16313" x="1744663" y="3937000"/>
          <p14:tracePt t="16317" x="1760538" y="3929063"/>
          <p14:tracePt t="16327" x="1797050" y="3925888"/>
          <p14:tracePt t="16333" x="1812925" y="3916363"/>
          <p14:tracePt t="16343" x="1828800" y="3913188"/>
          <p14:tracePt t="16353" x="1841500" y="3905250"/>
          <p14:tracePt t="16359" x="1852613" y="3900488"/>
          <p14:tracePt t="16369" x="1857375" y="3900488"/>
          <p14:tracePt t="16373" x="1857375" y="3897313"/>
          <p14:tracePt t="16383" x="1860550" y="3897313"/>
          <p14:tracePt t="16393" x="1860550" y="3892550"/>
          <p14:tracePt t="16399" x="1857375" y="3881438"/>
          <p14:tracePt t="16409" x="1844675" y="3876675"/>
          <p14:tracePt t="16413" x="1816100" y="3857625"/>
          <p14:tracePt t="16423" x="1765300" y="3849688"/>
          <p14:tracePt t="16433" x="1689100" y="3849688"/>
          <p14:tracePt t="16442" x="1612900" y="3849688"/>
          <p14:tracePt t="16451" x="1501775" y="3892550"/>
          <p14:tracePt t="16456" x="1282700" y="4056063"/>
          <p14:tracePt t="16467" x="1055688" y="4256088"/>
          <p14:tracePt t="16476" x="844550" y="4538663"/>
          <p14:tracePt t="16479" x="604838" y="4926013"/>
          <p14:tracePt t="16490" x="438150" y="5259388"/>
          <p14:tracePt t="16495" x="366713" y="5538788"/>
          <p14:tracePt t="16505" x="274638" y="5902325"/>
          <p14:tracePt t="16515" x="234950" y="6153150"/>
          <p14:tracePt t="16519" x="227013" y="6311900"/>
          <p14:tracePt t="16530" x="255588" y="6480175"/>
          <p14:tracePt t="16535" x="298450" y="6559550"/>
          <p14:tracePt t="16545" x="369888" y="6618288"/>
          <p14:tracePt t="16555" x="466725" y="6667500"/>
          <p14:tracePt t="16560" x="654050" y="6710363"/>
          <p14:tracePt t="16569" x="792163" y="6718300"/>
          <p14:tracePt t="16575" x="944563" y="6718300"/>
          <p14:tracePt t="16585" x="1127125" y="6699250"/>
          <p14:tracePt t="16595" x="1255713" y="6670675"/>
          <p14:tracePt t="16601" x="1414463" y="6615113"/>
          <p14:tracePt t="16611" x="1557338" y="6535738"/>
          <p14:tracePt t="16615" x="1781175" y="6356350"/>
          <p14:tracePt t="16625" x="1897063" y="6216650"/>
          <p14:tracePt t="16635" x="2008188" y="6045200"/>
          <p14:tracePt t="16641" x="2076450" y="5937250"/>
          <p14:tracePt t="16651" x="2203450" y="5665788"/>
          <p14:tracePt t="16656" x="2279650" y="5462588"/>
          <p14:tracePt t="16665" x="2330450" y="5251450"/>
          <p14:tracePt t="16675" x="2351088" y="5087938"/>
          <p14:tracePt t="16681" x="2362200" y="4865688"/>
          <p14:tracePt t="16691" x="2359025" y="4757738"/>
          <p14:tracePt t="16697" x="2343150" y="4662488"/>
          <p14:tracePt t="16708" x="2298700" y="4575175"/>
          <p14:tracePt t="16718" x="2214563" y="4494213"/>
          <p14:tracePt t="16721" x="2124075" y="4419600"/>
          <p14:tracePt t="16732" x="2027238" y="4375150"/>
          <p14:tracePt t="16737" x="1865313" y="4311650"/>
          <p14:tracePt t="16747" x="1649413" y="4248150"/>
          <p14:tracePt t="16757" x="1350963" y="4176713"/>
          <p14:tracePt t="16761" x="1079500" y="4148138"/>
          <p14:tracePt t="16771" x="841375" y="4137025"/>
          <p14:tracePt t="16777" x="514350" y="4137025"/>
          <p14:tracePt t="16787" x="266700" y="4160838"/>
          <p14:tracePt t="16797" x="15875" y="4200525"/>
          <p14:tracePt t="16933" x="385763" y="4391025"/>
          <p14:tracePt t="16938" x="554038" y="4356100"/>
          <p14:tracePt t="16948" x="696913" y="4335463"/>
          <p14:tracePt t="16953" x="844550" y="4303713"/>
          <p14:tracePt t="16963" x="939800" y="4287838"/>
          <p14:tracePt t="16975" x="1039813" y="4251325"/>
          <p14:tracePt t="16981" x="1060450" y="4240213"/>
          <p14:tracePt t="16989" x="1063625" y="4227513"/>
          <p14:tracePt t="17019" x="1055688" y="4224338"/>
          <p14:tracePt t="17025" x="1023938" y="4211638"/>
          <p14:tracePt t="17036" x="955675" y="4203700"/>
          <p14:tracePt t="17039" x="881063" y="4192588"/>
          <p14:tracePt t="17049" x="776288" y="4184650"/>
          <p14:tracePt t="17059" x="681038" y="4184650"/>
          <p14:tracePt t="17065" x="577850" y="4184650"/>
          <p14:tracePt t="17075" x="469900" y="4200525"/>
          <p14:tracePt t="17079" x="374650" y="4208463"/>
          <p14:tracePt t="17089" x="287338" y="4216400"/>
          <p14:tracePt t="17099" x="211138" y="4232275"/>
          <p14:tracePt t="17105" x="147638" y="4240213"/>
          <p14:tracePt t="17115" x="92075" y="4248150"/>
          <p14:tracePt t="17119" x="63500" y="4264025"/>
          <p14:tracePt t="17129" x="47625" y="4264025"/>
          <p14:tracePt t="17140" x="31750" y="4267200"/>
          <p14:tracePt t="17145" x="28575" y="4267200"/>
          <p14:tracePt t="17155" x="28575" y="4271963"/>
          <p14:tracePt t="17312" x="31750" y="4275138"/>
          <p14:tracePt t="17317" x="52388" y="4295775"/>
          <p14:tracePt t="17327" x="79375" y="4316413"/>
          <p14:tracePt t="17331" x="103188" y="4332288"/>
          <p14:tracePt t="17342" x="131763" y="4351338"/>
          <p14:tracePt t="17351" x="187325" y="4375150"/>
          <p14:tracePt t="17357" x="215900" y="4387850"/>
          <p14:tracePt t="17367" x="263525" y="4419600"/>
          <p14:tracePt t="17373" x="322263" y="4454525"/>
          <p14:tracePt t="17383" x="366713" y="4475163"/>
          <p14:tracePt t="17392" x="427038" y="4511675"/>
          <p14:tracePt t="17397" x="482600" y="4527550"/>
          <p14:tracePt t="17409" x="557213" y="4551363"/>
          <p14:tracePt t="17413" x="633413" y="4567238"/>
          <p14:tracePt t="17423" x="688975" y="4575175"/>
          <p14:tracePt t="17433" x="733425" y="4583113"/>
          <p14:tracePt t="17437" x="808038" y="4583113"/>
          <p14:tracePt t="17447" x="873125" y="4583113"/>
          <p14:tracePt t="17453" x="928688" y="4583113"/>
          <p14:tracePt t="17463" x="992188" y="4578350"/>
          <p14:tracePt t="17473" x="1068388" y="4562475"/>
          <p14:tracePt t="17477" x="1116013" y="4546600"/>
          <p14:tracePt t="17487" x="1163638" y="4514850"/>
          <p14:tracePt t="17493" x="1190625" y="4494213"/>
          <p14:tracePt t="17503" x="1231900" y="4446588"/>
          <p14:tracePt t="17513" x="1271588" y="4395788"/>
          <p14:tracePt t="17519" x="1311275" y="4340225"/>
          <p14:tracePt t="17529" x="1362075" y="4267200"/>
          <p14:tracePt t="17535" x="1427163" y="4187825"/>
          <p14:tracePt t="17545" x="1450975" y="4152900"/>
          <p14:tracePt t="17555" x="1490663" y="4092575"/>
          <p14:tracePt t="17560" x="1573213" y="4000500"/>
          <p14:tracePt t="17569" x="1654175" y="3929063"/>
          <p14:tracePt t="17573" x="1725613" y="3865563"/>
          <p14:tracePt t="17583" x="1881188" y="3746500"/>
          <p14:tracePt t="17593" x="2000250" y="3633788"/>
          <p14:tracePt t="17599" x="2116138" y="3543300"/>
          <p14:tracePt t="17609" x="2227263" y="3459163"/>
          <p14:tracePt t="17615" x="2319338" y="3395663"/>
          <p14:tracePt t="17625" x="2443163" y="3290888"/>
          <p14:tracePt t="17635" x="2501900" y="3251200"/>
          <p14:tracePt t="17639" x="2562225" y="3200400"/>
          <p14:tracePt t="17649" x="2609850" y="3160713"/>
          <p14:tracePt t="17655" x="2620963" y="3148013"/>
          <p14:tracePt t="17665" x="2633663" y="3132138"/>
          <p14:tracePt t="17679" x="2633663" y="3124200"/>
          <p14:tracePt t="17689" x="2633663" y="3119438"/>
          <p14:tracePt t="17706" x="2601913" y="3108325"/>
          <p14:tracePt t="17709" x="2565400" y="3095625"/>
          <p14:tracePt t="17721" x="2530475" y="3079750"/>
          <p14:tracePt t="17736" x="2398713" y="3048000"/>
          <p14:tracePt t="17746" x="2266950" y="3036888"/>
          <p14:tracePt t="17750" x="2108200" y="3028950"/>
          <p14:tracePt t="17759" x="1784350" y="3028950"/>
          <p14:tracePt t="17771" x="1482725" y="3028950"/>
          <p14:tracePt t="17775" x="1000125" y="3055938"/>
          <p14:tracePt t="17785" x="646113" y="3100388"/>
          <p14:tracePt t="17791" x="263525" y="3176588"/>
          <p14:tracePt t="18517" x="84138" y="4697413"/>
          <p14:tracePt t="18527" x="134938" y="4697413"/>
          <p14:tracePt t="18535" x="211138" y="4706938"/>
          <p14:tracePt t="18543" x="266700" y="4714875"/>
          <p14:tracePt t="18553" x="306388" y="4714875"/>
          <p14:tracePt t="18557" x="374650" y="4722813"/>
          <p14:tracePt t="18567" x="430213" y="4730750"/>
          <p14:tracePt t="18573" x="514350" y="4738688"/>
          <p14:tracePt t="18583" x="577850" y="4746625"/>
          <p14:tracePt t="18593" x="633413" y="4754563"/>
          <p14:tracePt t="18597" x="688975" y="4754563"/>
          <p14:tracePt t="18607" x="720725" y="4762500"/>
          <p14:tracePt t="18613" x="744538" y="4770438"/>
          <p14:tracePt t="18623" x="752475" y="4770438"/>
          <p14:tracePt t="18703" x="757238" y="4770438"/>
          <p14:tracePt t="18720" x="765175" y="4770438"/>
          <p14:tracePt t="18733" x="768350" y="4770438"/>
          <p14:tracePt t="18917" x="757238" y="4770438"/>
          <p14:tracePt t="18926" x="741363" y="4773613"/>
          <p14:tracePt t="18932" x="717550" y="4789488"/>
          <p14:tracePt t="18942" x="681038" y="4794250"/>
          <p14:tracePt t="18951" x="657225" y="4802188"/>
          <p14:tracePt t="18955" x="622300" y="4813300"/>
          <p14:tracePt t="18966" x="565150" y="4829175"/>
          <p14:tracePt t="18973" x="506413" y="4857750"/>
          <p14:tracePt t="18983" x="450850" y="4873625"/>
          <p14:tracePt t="18992" x="385763" y="4897438"/>
          <p14:tracePt t="18995" x="306388" y="4933950"/>
          <p14:tracePt t="19007" x="250825" y="4941888"/>
          <p14:tracePt t="19011" x="182563" y="4965700"/>
          <p14:tracePt t="19021" x="119063" y="4981575"/>
          <p14:tracePt t="19033" x="76200" y="4981575"/>
          <p14:tracePt t="19037" x="31750" y="4981575"/>
          <p14:tracePt t="19047" x="15875" y="4981575"/>
          <p14:tracePt t="19173" x="171450" y="3789363"/>
          <p14:tracePt t="19183" x="290513" y="3738563"/>
          <p14:tracePt t="19193" x="501650" y="3689350"/>
          <p14:tracePt t="19198" x="669925" y="3654425"/>
          <p14:tracePt t="19208" x="833438" y="3633788"/>
          <p14:tracePt t="19213" x="1011238" y="3622675"/>
          <p14:tracePt t="19223" x="1131888" y="3614738"/>
          <p14:tracePt t="19233" x="1223963" y="3614738"/>
          <p14:tracePt t="19237" x="1343025" y="3602038"/>
          <p14:tracePt t="19248" x="1406525" y="3602038"/>
          <p14:tracePt t="19253" x="1470025" y="3602038"/>
          <p14:tracePt t="19264" x="1533525" y="3602038"/>
          <p14:tracePt t="19273" x="1585913" y="3602038"/>
          <p14:tracePt t="19281" x="1641475" y="3602038"/>
          <p14:tracePt t="19291" x="1704975" y="3602038"/>
          <p14:tracePt t="19295" x="1757363" y="3602038"/>
          <p14:tracePt t="19303" x="1812925" y="3602038"/>
          <p14:tracePt t="19313" x="1865313" y="3602038"/>
          <p14:tracePt t="19319" x="1889125" y="3598863"/>
          <p14:tracePt t="19329" x="1900238" y="3598863"/>
          <p14:tracePt t="19379" x="1889125" y="3598863"/>
          <p14:tracePt t="19385" x="1857375" y="3598863"/>
          <p14:tracePt t="19395" x="1808163" y="3590925"/>
          <p14:tracePt t="19408" x="1752600" y="3575050"/>
          <p14:tracePt t="19409" x="1670050" y="3567113"/>
          <p14:tracePt t="19419" x="1517650" y="3546475"/>
          <p14:tracePt t="19425" x="1401763" y="3538538"/>
          <p14:tracePt t="19435" x="1227138" y="3538538"/>
          <p14:tracePt t="19445" x="1028700" y="3538538"/>
          <p14:tracePt t="19449" x="661988" y="3546475"/>
          <p14:tracePt t="19459" x="411163" y="3586163"/>
          <p14:tracePt t="19465" x="190500" y="3649663"/>
          <p14:tracePt t="19597" x="306388" y="4562475"/>
          <p14:tracePt t="19607" x="609600" y="4475163"/>
          <p14:tracePt t="19611" x="833438" y="4398963"/>
          <p14:tracePt t="19621" x="1055688" y="4306888"/>
          <p14:tracePt t="19627" x="1243013" y="4203700"/>
          <p14:tracePt t="19637" x="1462088" y="4056063"/>
          <p14:tracePt t="19648" x="1581150" y="3944938"/>
          <p14:tracePt t="19651" x="1641475" y="3884613"/>
          <p14:tracePt t="19662" x="1749425" y="3749675"/>
          <p14:tracePt t="19667" x="1773238" y="3681413"/>
          <p14:tracePt t="19677" x="1773238" y="3646488"/>
          <p14:tracePt t="19687" x="1773238" y="3625850"/>
          <p14:tracePt t="19694" x="1765300" y="3598863"/>
          <p14:tracePt t="19703" x="1717675" y="3567113"/>
          <p14:tracePt t="19707" x="1657350" y="3535363"/>
          <p14:tracePt t="19717" x="1501775" y="3490913"/>
          <p14:tracePt t="19727" x="1393825" y="3467100"/>
          <p14:tracePt t="19733" x="1258888" y="3446463"/>
          <p14:tracePt t="19743" x="1060450" y="3435350"/>
          <p14:tracePt t="19748" x="900113" y="3422650"/>
          <p14:tracePt t="19758" x="768350" y="3422650"/>
          <p14:tracePt t="19767" x="617538" y="3422650"/>
          <p14:tracePt t="19774" x="541338" y="3435350"/>
          <p14:tracePt t="19783" x="493713" y="3451225"/>
          <p14:tracePt t="19787" x="446088" y="3502025"/>
          <p14:tracePt t="19797" x="438150" y="3525838"/>
          <p14:tracePt t="19807" x="438150" y="3559175"/>
          <p14:tracePt t="19813" x="450850" y="3594100"/>
          <p14:tracePt t="19823" x="482600" y="3633788"/>
          <p14:tracePt t="19827" x="569913" y="3686175"/>
          <p14:tracePt t="19839" x="657225" y="3730625"/>
          <p14:tracePt t="19849" x="833438" y="3786188"/>
          <p14:tracePt t="19853" x="984250" y="3829050"/>
          <p14:tracePt t="19863" x="1103313" y="3849688"/>
          <p14:tracePt t="19869" x="1190625" y="3865563"/>
          <p14:tracePt t="19879" x="1358900" y="3884613"/>
          <p14:tracePt t="19899" x="1570038" y="3892550"/>
          <p14:tracePt t="19903" x="1646238" y="3892550"/>
          <p14:tracePt t="19909" x="1685925" y="3892550"/>
          <p14:tracePt t="19989" x="1677988" y="3892550"/>
          <p14:tracePt t="19999" x="1665288" y="3900488"/>
          <p14:tracePt t="20006" x="1657350" y="3900488"/>
          <p14:tracePt t="20014" x="1638300" y="3900488"/>
          <p14:tracePt t="20025" x="1633538" y="3905250"/>
          <p14:tracePt t="20028" x="1617663" y="3908425"/>
          <p14:tracePt t="20039" x="1609725" y="3908425"/>
          <p14:tracePt t="20045" x="1589088" y="3916363"/>
          <p14:tracePt t="20055" x="1585913" y="3916363"/>
          <p14:tracePt t="20177" x="1593850" y="3916363"/>
          <p14:tracePt t="20187" x="1609725" y="3916363"/>
          <p14:tracePt t="20191" x="1625600" y="3916363"/>
          <p14:tracePt t="20201" x="1641475" y="3916363"/>
          <p14:tracePt t="20207" x="1677988" y="3905250"/>
          <p14:tracePt t="20217" x="1725613" y="3881438"/>
          <p14:tracePt t="20228" x="1752600" y="3852863"/>
          <p14:tracePt t="20231" x="1789113" y="3821113"/>
          <p14:tracePt t="20241" x="1828800" y="3786188"/>
          <p14:tracePt t="20247" x="1849438" y="3773488"/>
          <p14:tracePt t="20257" x="1876425" y="3746500"/>
          <p14:tracePt t="20267" x="1905000" y="3717925"/>
          <p14:tracePt t="20275" x="1944688" y="3678238"/>
          <p14:tracePt t="20283" x="1971675" y="3657600"/>
          <p14:tracePt t="20287" x="2000250" y="3625850"/>
          <p14:tracePt t="20298" x="2036763" y="3598863"/>
          <p14:tracePt t="20307" x="2055813" y="3578225"/>
          <p14:tracePt t="20313" x="2092325" y="3554413"/>
          <p14:tracePt t="20323" x="2132013" y="3525838"/>
          <p14:tracePt t="20327" x="2159000" y="3506788"/>
          <p14:tracePt t="20339" x="2187575" y="3475038"/>
          <p14:tracePt t="20348" x="2214563" y="3454400"/>
          <p14:tracePt t="20353" x="2243138" y="3443288"/>
          <p14:tracePt t="20363" x="2271713" y="3422650"/>
          <p14:tracePt t="20367" x="2327275" y="3387725"/>
          <p14:tracePt t="20377" x="2346325" y="3375025"/>
          <p14:tracePt t="20387" x="2354263" y="3363913"/>
          <p14:tracePt t="20394" x="2366963" y="3355975"/>
          <p14:tracePt t="20403" x="2378075" y="3343275"/>
          <p14:tracePt t="20407" x="2382838" y="3343275"/>
          <p14:tracePt t="20419" x="2393950" y="3332163"/>
          <p14:tracePt t="20429" x="2398713" y="3327400"/>
          <p14:tracePt t="20433" x="2414588" y="3322638"/>
          <p14:tracePt t="20443" x="2425700" y="3314700"/>
          <p14:tracePt t="20449" x="2433638" y="3311525"/>
          <p14:tracePt t="20459" x="2454275" y="3306763"/>
          <p14:tracePt t="20469" x="2466975" y="3298825"/>
          <p14:tracePt t="20473" x="2490788" y="3295650"/>
          <p14:tracePt t="20483" x="2514600" y="3295650"/>
          <p14:tracePt t="20490" x="2538413" y="3287713"/>
          <p14:tracePt t="20499" x="2554288" y="3287713"/>
          <p14:tracePt t="20509" x="2578100" y="3282950"/>
          <p14:tracePt t="20515" x="2613025" y="3275013"/>
          <p14:tracePt t="20525" x="2636838" y="3275013"/>
          <p14:tracePt t="20529" x="2654300" y="3275013"/>
          <p14:tracePt t="20539" x="2689225" y="3259138"/>
          <p14:tracePt t="20549" x="2705100" y="3255963"/>
          <p14:tracePt t="20555" x="2717800" y="3251200"/>
          <p14:tracePt t="20565" x="2733675" y="3243263"/>
          <p14:tracePt t="20569" x="2744788" y="3240088"/>
          <p14:tracePt t="20579" x="2757488" y="3232150"/>
          <p14:tracePt t="20590" x="2760663" y="3232150"/>
          <p14:tracePt t="20596" x="2760663" y="3227388"/>
          <p14:tracePt t="20606" x="2765425" y="3227388"/>
          <p14:tracePt t="20717" x="2757488" y="3227388"/>
          <p14:tracePt t="20725" x="2725738" y="3227388"/>
          <p14:tracePt t="20731" x="2673350" y="3232150"/>
          <p14:tracePt t="20741" x="2636838" y="3240088"/>
          <p14:tracePt t="20751" x="2581275" y="3248025"/>
          <p14:tracePt t="20755" x="2514600" y="3271838"/>
          <p14:tracePt t="20767" x="2438400" y="3298825"/>
          <p14:tracePt t="20771" x="2311400" y="3348038"/>
          <p14:tracePt t="20781" x="2211388" y="3390900"/>
          <p14:tracePt t="20791" x="2100263" y="3438525"/>
          <p14:tracePt t="20797" x="1955800" y="3506788"/>
          <p14:tracePt t="20807" x="1820863" y="3559175"/>
          <p14:tracePt t="20811" x="1593850" y="3649663"/>
          <p14:tracePt t="20821" x="1430338" y="3733800"/>
          <p14:tracePt t="20833" x="1295400" y="3786188"/>
          <p14:tracePt t="20837" x="1084263" y="3905250"/>
          <p14:tracePt t="20848" x="873125" y="4008438"/>
          <p14:tracePt t="20851" x="725488" y="4100513"/>
          <p14:tracePt t="20861" x="601663" y="4160838"/>
          <p14:tracePt t="20882" x="342900" y="4316413"/>
          <p14:tracePt t="20888" x="250825" y="4371975"/>
          <p14:tracePt t="20893" x="195263" y="4411663"/>
          <p14:tracePt t="20903" x="142875" y="4451350"/>
          <p14:tracePt t="20914" x="123825" y="4478338"/>
          <p14:tracePt t="20917" x="119063" y="4506913"/>
          <p14:tracePt t="20927" x="111125" y="4522788"/>
          <p14:tracePt t="20933" x="111125" y="4530725"/>
          <p14:tracePt t="20943" x="111125" y="4543425"/>
          <p14:tracePt t="20953" x="123825" y="4554538"/>
          <p14:tracePt t="20957" x="134938" y="4567238"/>
          <p14:tracePt t="20969" x="155575" y="4578350"/>
          <p14:tracePt t="20973" x="171450" y="4591050"/>
          <p14:tracePt t="20983" x="190500" y="4602163"/>
          <p14:tracePt t="20993" x="207963" y="4618038"/>
          <p14:tracePt t="20999" x="219075" y="4625975"/>
          <p14:tracePt t="21009" x="231775" y="4638675"/>
          <p14:tracePt t="21013" x="242888" y="4641850"/>
          <p14:tracePt t="21023" x="258763" y="4662488"/>
          <p14:tracePt t="21033" x="271463" y="4670425"/>
          <p14:tracePt t="21039" x="287338" y="4678363"/>
          <p14:tracePt t="21049" x="306388" y="4681538"/>
          <p14:tracePt t="21053" x="330200" y="4689475"/>
          <p14:tracePt t="21063" x="354013" y="4689475"/>
          <p14:tracePt t="21073" x="385763" y="4689475"/>
          <p14:tracePt t="21079" x="419100" y="4689475"/>
          <p14:tracePt t="21089" x="474663" y="4686300"/>
          <p14:tracePt t="21093" x="530225" y="4678363"/>
          <p14:tracePt t="21103" x="581025" y="4670425"/>
          <p14:tracePt t="21115" x="688975" y="4641850"/>
          <p14:tracePt t="21119" x="788988" y="4625975"/>
          <p14:tracePt t="21129" x="852488" y="4610100"/>
          <p14:tracePt t="21135" x="896938" y="4602163"/>
          <p14:tracePt t="21145" x="952500" y="4594225"/>
          <p14:tracePt t="21156" x="987425" y="4586288"/>
          <p14:tracePt t="21159" x="1011238" y="4586288"/>
          <p14:tracePt t="21169" x="1020763" y="4586288"/>
          <p14:tracePt t="21175" x="1028700" y="4586288"/>
          <p14:tracePt t="21317" x="1016000" y="4583113"/>
          <p14:tracePt t="21328" x="1011238" y="4578350"/>
          <p14:tracePt t="21337" x="1000125" y="4578350"/>
          <p14:tracePt t="21341" x="1000125" y="4575175"/>
          <p14:tracePt t="21351" x="995363" y="4575175"/>
          <p14:tracePt t="21401" x="984250" y="4562475"/>
          <p14:tracePt t="21412" x="979488" y="4559300"/>
          <p14:tracePt t="21417" x="963613" y="4535488"/>
          <p14:tracePt t="21427" x="944563" y="4519613"/>
          <p14:tracePt t="21431" x="931863" y="4491038"/>
          <p14:tracePt t="21443" x="912813" y="4462463"/>
          <p14:tracePt t="21453" x="889000" y="4406900"/>
          <p14:tracePt t="21457" x="873125" y="4359275"/>
          <p14:tracePt t="21467" x="849313" y="4291013"/>
          <p14:tracePt t="21473" x="833438" y="4235450"/>
          <p14:tracePt t="21483" x="804863" y="4160838"/>
          <p14:tracePt t="21493" x="796925" y="4095750"/>
          <p14:tracePt t="21497" x="796925" y="4040188"/>
          <p14:tracePt t="21507" x="796925" y="3997325"/>
          <p14:tracePt t="21513" x="796925" y="3957638"/>
          <p14:tracePt t="21523" x="796925" y="3937000"/>
          <p14:tracePt t="21533" x="796925" y="3905250"/>
          <p14:tracePt t="21537" x="796925" y="3889375"/>
          <p14:tracePt t="21548" x="796925" y="3873500"/>
          <p14:tracePt t="21553" x="796925" y="3852863"/>
          <p14:tracePt t="21564" x="796925" y="3844925"/>
          <p14:tracePt t="21573" x="792163" y="3841750"/>
          <p14:tracePt t="21579" x="788988" y="3829050"/>
          <p14:tracePt t="21589" x="768350" y="3829050"/>
          <p14:tracePt t="21593" x="752475" y="3829050"/>
          <p14:tracePt t="21603" x="717550" y="3852863"/>
          <p14:tracePt t="21613" x="685800" y="3900488"/>
          <p14:tracePt t="21619" x="654050" y="3981450"/>
          <p14:tracePt t="21629" x="625475" y="4068763"/>
          <p14:tracePt t="21633" x="596900" y="4176713"/>
          <p14:tracePt t="21645" x="569913" y="4295775"/>
          <p14:tracePt t="21655" x="533400" y="4506913"/>
          <p14:tracePt t="21659" x="509588" y="4689475"/>
          <p14:tracePt t="21669" x="501650" y="4797425"/>
          <p14:tracePt t="21674" x="501650" y="4873625"/>
          <p14:tracePt t="21683" x="501650" y="4926013"/>
          <p14:tracePt t="21695" x="501650" y="4937125"/>
          <p14:tracePt t="21699" x="501650" y="4941888"/>
          <p14:tracePt t="21729" x="501650" y="4929188"/>
          <p14:tracePt t="21739" x="517525" y="4860925"/>
          <p14:tracePt t="21745" x="525463" y="4714875"/>
          <p14:tracePt t="21755" x="538163" y="4554538"/>
          <p14:tracePt t="21761" x="549275" y="4375150"/>
          <p14:tracePt t="21769" x="549275" y="4116388"/>
          <p14:tracePt t="21779" x="549275" y="3921125"/>
          <p14:tracePt t="21785" x="549275" y="3725863"/>
          <p14:tracePt t="21795" x="549275" y="3486150"/>
          <p14:tracePt t="21799" x="549275" y="3332163"/>
          <p14:tracePt t="21811" x="549275" y="3200400"/>
          <p14:tracePt t="21821" x="549275" y="3068638"/>
          <p14:tracePt t="21825" x="549275" y="3005138"/>
          <p14:tracePt t="21835" x="549275" y="2960688"/>
          <p14:tracePt t="21841" x="549275" y="2928938"/>
          <p14:tracePt t="21851" x="549275" y="2884488"/>
          <p14:tracePt t="21861" x="549275" y="2881313"/>
          <p14:tracePt t="21932" x="549275" y="2897188"/>
          <p14:tracePt t="21941" x="554038" y="2965450"/>
          <p14:tracePt t="21947" x="569913" y="3008313"/>
          <p14:tracePt t="21957" x="601663" y="3087688"/>
          <p14:tracePt t="21961" x="625475" y="3144838"/>
          <p14:tracePt t="21971" x="661988" y="3224213"/>
          <p14:tracePt t="21982" x="712788" y="3311525"/>
          <p14:tracePt t="21987" x="757238" y="3371850"/>
          <p14:tracePt t="21997" x="796925" y="3411538"/>
          <p14:tracePt t="22003" x="844550" y="3443288"/>
          <p14:tracePt t="22013" x="881063" y="3454400"/>
          <p14:tracePt t="22023" x="904875" y="3462338"/>
          <p14:tracePt t="22027" x="908050" y="3462338"/>
          <p14:tracePt t="22037" x="920750" y="3462338"/>
          <p14:tracePt t="22041" x="923925" y="3462338"/>
          <p14:tracePt t="22055" x="928688" y="3443288"/>
          <p14:tracePt t="22064" x="936625" y="3411538"/>
          <p14:tracePt t="22068" x="936625" y="3367088"/>
          <p14:tracePt t="22077" x="936625" y="3322638"/>
          <p14:tracePt t="22083" x="936625" y="3271838"/>
          <p14:tracePt t="22093" x="931863" y="3235325"/>
          <p14:tracePt t="22103" x="923925" y="3192463"/>
          <p14:tracePt t="22107" x="908050" y="3136900"/>
          <p14:tracePt t="22117" x="896938" y="3116263"/>
          <p14:tracePt t="22123" x="884238" y="3103563"/>
          <p14:tracePt t="22163" x="884238" y="3163888"/>
          <p14:tracePt t="22169" x="904875" y="3332163"/>
          <p14:tracePt t="22179" x="936625" y="3498850"/>
          <p14:tracePt t="22189" x="1031875" y="3762375"/>
          <p14:tracePt t="22193" x="1087438" y="3921125"/>
          <p14:tracePt t="22203" x="1143000" y="4056063"/>
          <p14:tracePt t="22209" x="1195388" y="4137025"/>
          <p14:tracePt t="22219" x="1235075" y="4195763"/>
          <p14:tracePt t="22229" x="1258888" y="4224338"/>
          <p14:tracePt t="22233" x="1274763" y="4240213"/>
          <p14:tracePt t="22245" x="1287463" y="4248150"/>
          <p14:tracePt t="22249" x="1298575" y="4248150"/>
          <p14:tracePt t="22259" x="1306513" y="4248150"/>
          <p14:tracePt t="22269" x="1319213" y="4248150"/>
          <p14:tracePt t="22275" x="1343025" y="4232275"/>
          <p14:tracePt t="22285" x="1366838" y="4192588"/>
          <p14:tracePt t="22289" x="1398588" y="4124325"/>
          <p14:tracePt t="22299" x="1427163" y="4056063"/>
          <p14:tracePt t="22309" x="1443038" y="3981450"/>
          <p14:tracePt t="22315" x="1450975" y="3897313"/>
          <p14:tracePt t="22325" x="1458913" y="3810000"/>
          <p14:tracePt t="22329" x="1458913" y="3757613"/>
          <p14:tracePt t="22340" x="1458913" y="3721100"/>
          <p14:tracePt t="22350" x="1430338" y="3654425"/>
          <p14:tracePt t="22358" x="1401763" y="3625850"/>
          <p14:tracePt t="22368" x="1374775" y="3606800"/>
          <p14:tracePt t="22373" x="1338263" y="3582988"/>
          <p14:tracePt t="22382" x="1282700" y="3582988"/>
          <p14:tracePt t="22391" x="1258888" y="3582988"/>
          <p14:tracePt t="22396" x="1243013" y="3582988"/>
          <p14:tracePt t="22405" x="1182688" y="3617913"/>
          <p14:tracePt t="22411" x="1139825" y="3678238"/>
          <p14:tracePt t="22421" x="1092200" y="3733800"/>
          <p14:tracePt t="22431" x="1036638" y="3836988"/>
          <p14:tracePt t="22435" x="992188" y="3916363"/>
          <p14:tracePt t="22445" x="947738" y="4013200"/>
          <p14:tracePt t="22451" x="920750" y="4092575"/>
          <p14:tracePt t="22461" x="896938" y="4137025"/>
          <p14:tracePt t="22471" x="884238" y="4171950"/>
          <p14:tracePt t="22477" x="876300" y="4219575"/>
          <p14:tracePt t="22487" x="876300" y="4243388"/>
          <p14:tracePt t="22491" x="868363" y="4259263"/>
          <p14:tracePt t="22501" x="868363" y="4264025"/>
          <p14:tracePt t="22511" x="868363" y="4267200"/>
          <p14:tracePt t="22573" x="868363" y="4264025"/>
          <p14:tracePt t="22583" x="868363" y="4216400"/>
          <p14:tracePt t="22592" x="868363" y="4140200"/>
          <p14:tracePt t="22599" x="868363" y="4056063"/>
          <p14:tracePt t="22608" x="868363" y="3968750"/>
          <p14:tracePt t="22613" x="868363" y="3897313"/>
          <p14:tracePt t="22623" x="860425" y="3821113"/>
          <p14:tracePt t="22633" x="844550" y="3733800"/>
          <p14:tracePt t="22637" x="836613" y="3649663"/>
          <p14:tracePt t="22649" x="836613" y="3586163"/>
          <p14:tracePt t="22653" x="836613" y="3509963"/>
          <p14:tracePt t="22664" x="836613" y="3427413"/>
          <p14:tracePt t="22673" x="836613" y="3319463"/>
          <p14:tracePt t="22677" x="849313" y="3243263"/>
          <p14:tracePt t="22687" x="876300" y="3136900"/>
          <p14:tracePt t="22693" x="900113" y="3040063"/>
          <p14:tracePt t="22703" x="936625" y="2952750"/>
          <p14:tracePt t="22713" x="971550" y="2884488"/>
          <p14:tracePt t="22719" x="1011238" y="2817813"/>
          <p14:tracePt t="22729" x="1052513" y="2778125"/>
          <p14:tracePt t="22733" x="1100138" y="2746375"/>
          <p14:tracePt t="22743" x="1147763" y="2720975"/>
          <p14:tracePt t="22753" x="1235075" y="2701925"/>
          <p14:tracePt t="22759" x="1298575" y="2693988"/>
          <p14:tracePt t="22769" x="1393825" y="2693988"/>
          <p14:tracePt t="22773" x="1490663" y="2693988"/>
          <p14:tracePt t="22785" x="1565275" y="2717800"/>
          <p14:tracePt t="22794" x="1620838" y="2741613"/>
          <p14:tracePt t="22799" x="1701800" y="2794000"/>
          <p14:tracePt t="22809" x="1781175" y="2865438"/>
          <p14:tracePt t="22815" x="1860550" y="2973388"/>
          <p14:tracePt t="22825" x="1912938" y="3060700"/>
          <p14:tracePt t="22835" x="1987550" y="3208338"/>
          <p14:tracePt t="22839" x="2047875" y="3332163"/>
          <p14:tracePt t="22849" x="2063750" y="3419475"/>
          <p14:tracePt t="22855" x="2092325" y="3538538"/>
          <p14:tracePt t="22865" x="2111375" y="3638550"/>
          <p14:tracePt t="22875" x="2119313" y="3770313"/>
          <p14:tracePt t="22879" x="2119313" y="3852863"/>
          <p14:tracePt t="22900" x="2116138" y="3941763"/>
          <p14:tracePt t="22906" x="2111375" y="3965575"/>
          <p14:tracePt t="22915" x="2100263" y="3984625"/>
          <p14:tracePt t="22921" x="2095500" y="3984625"/>
          <p14:tracePt t="22932" x="2092325" y="3989388"/>
          <p14:tracePt t="22981" x="2087563" y="3989388"/>
          <p14:tracePt t="22985" x="2047875" y="3960813"/>
          <p14:tracePt t="22995" x="1987550" y="3921125"/>
          <p14:tracePt t="23006" x="1939925" y="3889375"/>
          <p14:tracePt t="23011" x="1884363" y="3865563"/>
          <p14:tracePt t="23021" x="1841500" y="3849688"/>
          <p14:tracePt t="23025" x="1773238" y="3825875"/>
          <p14:tracePt t="23037" x="1704975" y="3817938"/>
          <p14:tracePt t="23049" x="1641475" y="3797300"/>
          <p14:tracePt t="23052" x="1546225" y="3797300"/>
          <p14:tracePt t="23061" x="1482725" y="3797300"/>
          <p14:tracePt t="23067" x="1417638" y="3797300"/>
          <p14:tracePt t="23077" x="1374775" y="3802063"/>
          <p14:tracePt t="23092" x="1303338" y="3829050"/>
          <p14:tracePt t="23110" x="1227138" y="3876675"/>
          <p14:tracePt t="23117" x="1223963" y="3881438"/>
          <p14:tracePt t="23127" x="1206500" y="3897313"/>
          <p14:tracePt t="23132" x="1195388" y="3913188"/>
          <p14:tracePt t="23141" x="1182688" y="3933825"/>
          <p14:tracePt t="23147" x="1182688" y="3949700"/>
          <p14:tracePt t="23157" x="1174750" y="3965575"/>
          <p14:tracePt t="23167" x="1171575" y="3968750"/>
          <p14:tracePt t="23171" x="1171575" y="3984625"/>
          <p14:tracePt t="23184" x="1171575" y="3997325"/>
          <p14:tracePt t="23187" x="1166813" y="4000500"/>
          <p14:tracePt t="23197" x="1166813" y="4005263"/>
          <p14:tracePt t="23207" x="1163638" y="4016375"/>
          <p14:tracePt t="23213" x="1163638" y="4021138"/>
          <p14:tracePt t="23227" x="1158875" y="4024313"/>
          <p14:tracePt t="23243" x="1158875" y="4029075"/>
          <p14:tracePt t="23253" x="1158875" y="4032250"/>
          <p14:tracePt t="23259" x="1158875" y="4037013"/>
          <p14:tracePt t="23267" x="1150938" y="4044950"/>
          <p14:tracePt t="23283" x="1147763" y="4048125"/>
          <p14:tracePt t="23299" x="1143000" y="4052888"/>
          <p14:tracePt t="23313" x="1139825" y="4056063"/>
          <p14:tracePt t="23323" x="1135063" y="4056063"/>
          <p14:tracePt t="23340" x="1131888" y="4060825"/>
          <p14:tracePt t="23353" x="1119188" y="4060825"/>
          <p14:tracePt t="23359" x="1116013" y="4048125"/>
          <p14:tracePt t="23369" x="1111250" y="4044950"/>
          <p14:tracePt t="23373" x="1103313" y="4032250"/>
          <p14:tracePt t="23385" x="1100138" y="4029075"/>
          <p14:tracePt t="23395" x="1100138" y="4021138"/>
          <p14:tracePt t="23409" x="1100138" y="4016375"/>
          <p14:tracePt t="23414" x="1095375" y="4016375"/>
          <p14:tracePt t="23465" x="1092200" y="4016375"/>
          <p14:tracePt t="23477" x="1079500" y="4024313"/>
          <p14:tracePt t="23482" x="1063625" y="4037013"/>
          <p14:tracePt t="23489" x="1047750" y="4048125"/>
          <p14:tracePt t="23499" x="1036638" y="4060825"/>
          <p14:tracePt t="23505" x="1016000" y="4079875"/>
          <p14:tracePt t="23515" x="987425" y="4100513"/>
          <p14:tracePt t="23521" x="976313" y="4111625"/>
          <p14:tracePt t="23532" x="952500" y="4132263"/>
          <p14:tracePt t="23541" x="939800" y="4148138"/>
          <p14:tracePt t="23545" x="928688" y="4168775"/>
          <p14:tracePt t="23555" x="915988" y="4179888"/>
          <p14:tracePt t="23561" x="904875" y="4192588"/>
          <p14:tracePt t="23572" x="892175" y="4200525"/>
          <p14:tracePt t="23581" x="889000" y="4208463"/>
          <p14:tracePt t="23585" x="884238" y="4216400"/>
          <p14:tracePt t="23595" x="873125" y="4219575"/>
          <p14:tracePt t="23601" x="868363" y="4219575"/>
          <p14:tracePt t="23611" x="865188" y="4227513"/>
          <p14:tracePt t="23621" x="860425" y="4227513"/>
          <p14:tracePt t="23627" x="852488" y="4227513"/>
          <p14:tracePt t="23637" x="849313" y="4227513"/>
          <p14:tracePt t="23641" x="828675" y="4219575"/>
          <p14:tracePt t="23651" x="808038" y="4200525"/>
          <p14:tracePt t="23661" x="776288" y="4160838"/>
          <p14:tracePt t="23667" x="749300" y="4124325"/>
          <p14:tracePt t="23677" x="712788" y="4064000"/>
          <p14:tracePt t="23681" x="688975" y="3968750"/>
          <p14:tracePt t="23691" x="669925" y="3873500"/>
          <p14:tracePt t="23701" x="654050" y="3754438"/>
          <p14:tracePt t="23707" x="641350" y="3551238"/>
          <p14:tracePt t="23717" x="641350" y="3398838"/>
          <p14:tracePt t="23723" x="646113" y="3263900"/>
          <p14:tracePt t="23734" x="677863" y="3136900"/>
          <p14:tracePt t="23743" x="744538" y="2973388"/>
          <p14:tracePt t="23747" x="808038" y="2884488"/>
          <p14:tracePt t="23757" x="915988" y="2794000"/>
          <p14:tracePt t="23761" x="1139825" y="2701925"/>
          <p14:tracePt t="23773" x="1314450" y="2657475"/>
          <p14:tracePt t="23783" x="1646238" y="2625725"/>
          <p14:tracePt t="23787" x="1905000" y="2625725"/>
          <p14:tracePt t="23798" x="2219325" y="2681288"/>
          <p14:tracePt t="23803" x="2609850" y="2805113"/>
          <p14:tracePt t="23813" x="2900363" y="2921000"/>
          <p14:tracePt t="23823" x="3155950" y="3076575"/>
          <p14:tracePt t="23828" x="3386138" y="3306763"/>
          <p14:tracePt t="23837" x="3525838" y="3486150"/>
          <p14:tracePt t="23844" x="3578225" y="3606800"/>
          <p14:tracePt t="23853" x="3602038" y="3713163"/>
          <p14:tracePt t="23863" x="3602038" y="3889375"/>
          <p14:tracePt t="23869" x="3581400" y="3997325"/>
          <p14:tracePt t="23881" x="3486150" y="4132263"/>
          <p14:tracePt t="23883" x="3414713" y="4203700"/>
          <p14:tracePt t="23893" x="3327400" y="4240213"/>
          <p14:tracePt t="23903" x="3238500" y="4256088"/>
          <p14:tracePt t="23908" x="3135313" y="4264025"/>
          <p14:tracePt t="23919" x="3003550" y="4259263"/>
          <p14:tracePt t="23923" x="2905125" y="4216400"/>
          <p14:tracePt t="23933" x="2797175" y="4137025"/>
          <p14:tracePt t="23943" x="2654300" y="3992563"/>
          <p14:tracePt t="23949" x="2517775" y="3778250"/>
          <p14:tracePt t="23959" x="2398713" y="3567113"/>
          <p14:tracePt t="23963" x="2279650" y="3335338"/>
          <p14:tracePt t="23975" x="2111375" y="3000375"/>
          <p14:tracePt t="23985" x="1976438" y="2786063"/>
          <p14:tracePt t="23989" x="1836738" y="2606675"/>
          <p14:tracePt t="23999" x="1673225" y="2454275"/>
          <p14:tracePt t="24005" x="1570038" y="2398713"/>
          <p14:tracePt t="24014" x="1490663" y="2374900"/>
          <p14:tracePt t="24025" x="1393825" y="2363788"/>
          <p14:tracePt t="24028" x="1231900" y="2382838"/>
          <p14:tracePt t="24039" x="1103313" y="2454275"/>
          <p14:tracePt t="24045" x="920750" y="2609850"/>
          <p14:tracePt t="24055" x="833438" y="2709863"/>
          <p14:tracePt t="24066" x="688975" y="2908300"/>
          <p14:tracePt t="24072" x="549275" y="3140075"/>
          <p14:tracePt t="24081" x="419100" y="3430588"/>
          <p14:tracePt t="24085" x="342900" y="3654425"/>
          <p14:tracePt t="24095" x="295275" y="3825875"/>
          <p14:tracePt t="24105" x="295275" y="4021138"/>
          <p14:tracePt t="24108" x="334963" y="4121150"/>
          <p14:tracePt t="24121" x="461963" y="4235450"/>
          <p14:tracePt t="24125" x="646113" y="4324350"/>
          <p14:tracePt t="24135" x="992188" y="4427538"/>
          <p14:tracePt t="24145" x="1330325" y="4486275"/>
          <p14:tracePt t="24151" x="1709738" y="4530725"/>
          <p14:tracePt t="24161" x="2143125" y="4562475"/>
          <p14:tracePt t="24165" x="2597150" y="4562475"/>
          <p14:tracePt t="24175" x="3032125" y="4551363"/>
          <p14:tracePt t="24185" x="3382963" y="4522788"/>
          <p14:tracePt t="24191" x="3652838" y="4483100"/>
          <p14:tracePt t="24201" x="3848100" y="4435475"/>
          <p14:tracePt t="24205" x="3924300" y="4398963"/>
          <p14:tracePt t="24216" x="3944938" y="4379913"/>
          <p14:tracePt t="24227" x="3948113" y="4371975"/>
          <p14:tracePt t="24231" x="3948113" y="4359275"/>
          <p14:tracePt t="24241" x="3897313" y="4343400"/>
          <p14:tracePt t="24248" x="3789363" y="4306888"/>
          <p14:tracePt t="24257" x="3625850" y="4283075"/>
          <p14:tracePt t="24268" x="3290888" y="4243388"/>
          <p14:tracePt t="24271" x="2913063" y="4195763"/>
          <p14:tracePt t="24281" x="2390775" y="4148138"/>
          <p14:tracePt t="24289" x="1952625" y="4116388"/>
          <p14:tracePt t="24301" x="1522413" y="4116388"/>
          <p14:tracePt t="24307" x="1023938" y="4116388"/>
          <p14:tracePt t="24312" x="673100" y="4140200"/>
          <p14:tracePt t="24323" x="385763" y="4156075"/>
          <p14:tracePt t="24327" x="158750" y="4192588"/>
          <p14:tracePt t="24337" x="103188" y="4208463"/>
          <p14:tracePt t="24348" x="84138" y="4219575"/>
          <p14:tracePt t="24353" x="84138" y="4232275"/>
          <p14:tracePt t="24364" x="100013" y="4243388"/>
          <p14:tracePt t="24368" x="166688" y="4275138"/>
          <p14:tracePt t="24378" x="354013" y="4332288"/>
          <p14:tracePt t="24387" x="593725" y="4395788"/>
          <p14:tracePt t="24393" x="912813" y="4467225"/>
          <p14:tracePt t="24403" x="1335088" y="4546600"/>
          <p14:tracePt t="24407" x="1673225" y="4606925"/>
          <p14:tracePt t="24419" x="2008188" y="4649788"/>
          <p14:tracePt t="24429" x="2386013" y="4710113"/>
          <p14:tracePt t="24433" x="2565400" y="4722813"/>
          <p14:tracePt t="24443" x="2641600" y="4730750"/>
          <p14:tracePt t="24449" x="2662238" y="4733925"/>
          <p14:tracePt t="24474" x="2646363" y="4741863"/>
          <p14:tracePt t="24480" x="2570163" y="4757738"/>
          <p14:tracePt t="24490" x="2409825" y="4757738"/>
          <p14:tracePt t="24499" x="2214563" y="4757738"/>
          <p14:tracePt t="24503" x="1955800" y="4757738"/>
          <p14:tracePt t="24513" x="1604963" y="4746625"/>
          <p14:tracePt t="24519" x="1354138" y="4706938"/>
          <p14:tracePt t="24529" x="1123950" y="4665663"/>
          <p14:tracePt t="24539" x="936625" y="4633913"/>
          <p14:tracePt t="24545" x="868363" y="4606925"/>
          <p14:tracePt t="24555" x="852488" y="4594225"/>
          <p14:tracePt t="24569" x="852488" y="4591050"/>
          <p14:tracePt t="24573" x="889000" y="4570413"/>
          <p14:tracePt t="24585" x="1000125" y="4535488"/>
          <p14:tracePt t="24595" x="1143000" y="4514850"/>
          <p14:tracePt t="24599" x="1335088" y="4467225"/>
          <p14:tracePt t="24609" x="1546225" y="4430713"/>
          <p14:tracePt t="24615" x="1857375" y="4387850"/>
          <p14:tracePt t="24625" x="2100263" y="4375150"/>
          <p14:tracePt t="24635" x="2322513" y="4364038"/>
          <p14:tracePt t="24639" x="2517775" y="4364038"/>
          <p14:tracePt t="24650" x="2781300" y="4348163"/>
          <p14:tracePt t="24657" x="2857500" y="4348163"/>
          <p14:tracePt t="24668" x="2908300" y="4348163"/>
          <p14:tracePt t="24675" x="2944813" y="4348163"/>
          <p14:tracePt t="24682" x="2976563" y="4348163"/>
          <p14:tracePt t="24691" x="3000375" y="4348163"/>
          <p14:tracePt t="24695" x="3032125" y="4348163"/>
          <p14:tracePt t="24705" x="3108325" y="4332288"/>
          <p14:tracePt t="24715" x="3214688" y="4316413"/>
          <p14:tracePt t="24721" x="3311525" y="4295775"/>
          <p14:tracePt t="24731" x="3398838" y="4279900"/>
          <p14:tracePt t="24735" x="3533775" y="4259263"/>
          <p14:tracePt t="24745" x="3805238" y="4219575"/>
          <p14:tracePt t="24756" x="4048125" y="4208463"/>
          <p14:tracePt t="24761" x="4338638" y="4164013"/>
          <p14:tracePt t="24771" x="4645025" y="4152900"/>
          <p14:tracePt t="24776" x="5075238" y="4152900"/>
          <p14:tracePt t="24787" x="5422900" y="4152900"/>
          <p14:tracePt t="24797" x="5745163" y="4152900"/>
          <p14:tracePt t="24801" x="6072188" y="4152900"/>
          <p14:tracePt t="24811" x="6375400" y="4152900"/>
          <p14:tracePt t="24817" x="6784975" y="4152900"/>
          <p14:tracePt t="24827" x="7219950" y="4164013"/>
          <p14:tracePt t="24839" x="7546975" y="4176713"/>
          <p14:tracePt t="24841" x="7940675" y="4208463"/>
          <p14:tracePt t="24851" x="8228013" y="4235450"/>
          <p14:tracePt t="24857" x="8450263" y="4248150"/>
          <p14:tracePt t="24867" x="8682038" y="4283075"/>
          <p14:tracePt t="24877" x="8777288" y="4311650"/>
          <p14:tracePt t="24883" x="8856663" y="4335463"/>
          <p14:tracePt t="24898" x="8888413" y="4364038"/>
          <p14:tracePt t="24907" x="8888413" y="4367213"/>
          <p14:tracePt t="24917" x="8885238" y="4383088"/>
          <p14:tracePt t="24921" x="8824913" y="4427538"/>
          <p14:tracePt t="24933" x="8750300" y="4462463"/>
          <p14:tracePt t="24937" x="8602663" y="4527550"/>
          <p14:tracePt t="24948" x="8426450" y="4583113"/>
          <p14:tracePt t="24957" x="8191500" y="4633913"/>
          <p14:tracePt t="24965" x="7872413" y="4694238"/>
          <p14:tracePt t="24973" x="7454900" y="4754563"/>
          <p14:tracePt t="24977" x="7080250" y="4786313"/>
          <p14:tracePt t="24987" x="6562725" y="4786313"/>
          <p14:tracePt t="24997" x="6196013" y="4786313"/>
          <p14:tracePt t="25003" x="5757863" y="4757738"/>
          <p14:tracePt t="25013" x="5254625" y="4694238"/>
          <p14:tracePt t="25016" x="4681538" y="4591050"/>
          <p14:tracePt t="25029" x="4214813" y="4511675"/>
          <p14:tracePt t="25040" x="3744913" y="4398963"/>
          <p14:tracePt t="25043" x="3362325" y="4324350"/>
          <p14:tracePt t="25053" x="3040063" y="4248150"/>
          <p14:tracePt t="25059" x="2781300" y="4168775"/>
          <p14:tracePt t="25069" x="2646363" y="4124325"/>
          <p14:tracePt t="25079" x="2549525" y="4087813"/>
          <p14:tracePt t="25083" x="2470150" y="4056063"/>
          <p14:tracePt t="25093" x="2454275" y="4048125"/>
          <p14:tracePt t="25099" x="2451100" y="4048125"/>
          <p14:tracePt t="25123" x="2451100" y="4060825"/>
          <p14:tracePt t="25129" x="2443163" y="4121150"/>
          <p14:tracePt t="25139" x="2433638" y="4203700"/>
          <p14:tracePt t="25149" x="2414588" y="4324350"/>
          <p14:tracePt t="25156" x="2398713" y="4419600"/>
          <p14:tracePt t="25165" x="2359025" y="4546600"/>
          <p14:tracePt t="25169" x="2314575" y="4646613"/>
          <p14:tracePt t="25179" x="2247900" y="4762500"/>
          <p14:tracePt t="25189" x="2195513" y="4833938"/>
          <p14:tracePt t="25195" x="2155825" y="4868863"/>
          <p14:tracePt t="25205" x="2087563" y="4897438"/>
          <p14:tracePt t="25209" x="2011363" y="4905375"/>
          <p14:tracePt t="25220" x="1928813" y="4902200"/>
          <p14:tracePt t="25231" x="1849438" y="4873625"/>
          <p14:tracePt t="25236" x="1760538" y="4837113"/>
          <p14:tracePt t="25246" x="1673225" y="4778375"/>
          <p14:tracePt t="25251" x="1577975" y="4689475"/>
          <p14:tracePt t="25262" x="1462088" y="4598988"/>
          <p14:tracePt t="25271" x="1319213" y="4467225"/>
          <p14:tracePt t="25275" x="1127125" y="4259263"/>
          <p14:tracePt t="25285" x="992188" y="4100513"/>
          <p14:tracePt t="25291" x="836613" y="3916363"/>
          <p14:tracePt t="25301" x="725488" y="3746500"/>
          <p14:tracePt t="25311" x="569913" y="3490913"/>
          <p14:tracePt t="25316" x="514350" y="3351213"/>
          <p14:tracePt t="25326" x="498475" y="3243263"/>
          <p14:tracePt t="25333" x="490538" y="3148013"/>
          <p14:tracePt t="25342" x="490538" y="3032125"/>
          <p14:tracePt t="25351" x="501650" y="2936875"/>
          <p14:tracePt t="25358" x="554038" y="2857500"/>
          <p14:tracePt t="25367" x="617538" y="2789238"/>
          <p14:tracePt t="25372" x="720725" y="2709863"/>
          <p14:tracePt t="25381" x="836613" y="2673350"/>
          <p14:tracePt t="25393" x="984250" y="2641600"/>
          <p14:tracePt t="25400" x="1247775" y="2630488"/>
          <p14:tracePt t="25408" x="1617663" y="2638425"/>
          <p14:tracePt t="25411" x="2000250" y="2717800"/>
          <p14:tracePt t="25421" x="2386013" y="2825750"/>
          <p14:tracePt t="25431" x="2816225" y="2936875"/>
          <p14:tracePt t="25437" x="3402013" y="3144838"/>
          <p14:tracePt t="25447" x="3865563" y="3359150"/>
          <p14:tracePt t="25451" x="4438650" y="3654425"/>
          <p14:tracePt t="25461" x="4860925" y="3881438"/>
          <p14:tracePt t="25471" x="5287963" y="4129088"/>
          <p14:tracePt t="25477" x="5634038" y="4379913"/>
          <p14:tracePt t="25487" x="6024563" y="4654550"/>
          <p14:tracePt t="25493" x="6223000" y="4818063"/>
          <p14:tracePt t="25503" x="6386513" y="4965700"/>
          <p14:tracePt t="25513" x="6438900" y="5016500"/>
          <p14:tracePt t="25517" x="6450013" y="5040313"/>
          <p14:tracePt t="25528" x="6457950" y="5053013"/>
          <p14:tracePt t="25533" x="6457950" y="5056188"/>
          <p14:tracePt t="25548" x="6454775" y="5056188"/>
          <p14:tracePt t="25557" x="6450013" y="5056188"/>
          <p14:tracePt t="25567" x="6434138" y="5053013"/>
          <p14:tracePt t="25574" x="6407150" y="5000625"/>
          <p14:tracePt t="25583" x="6370638" y="4933950"/>
          <p14:tracePt t="25587" x="6354763" y="4865688"/>
          <p14:tracePt t="25599" x="6338888" y="4757738"/>
          <p14:tracePt t="25609" x="6338888" y="4641850"/>
          <p14:tracePt t="25613" x="6338888" y="4551363"/>
          <p14:tracePt t="25623" x="6343650" y="4475163"/>
          <p14:tracePt t="25629" x="6378575" y="4387850"/>
          <p14:tracePt t="25639" x="6438900" y="4306888"/>
          <p14:tracePt t="25649" x="6507163" y="4264025"/>
          <p14:tracePt t="25654" x="6586538" y="4219575"/>
          <p14:tracePt t="25665" x="6713538" y="4171950"/>
          <p14:tracePt t="25668" x="6800850" y="4144963"/>
          <p14:tracePt t="25679" x="6932613" y="4137025"/>
          <p14:tracePt t="25689" x="7016750" y="4137025"/>
          <p14:tracePt t="25695" x="7104063" y="4137025"/>
          <p14:tracePt t="25706" x="7140575" y="4152900"/>
          <p14:tracePt t="25709" x="7159625" y="4164013"/>
          <p14:tracePt t="25719" x="7164388" y="4184650"/>
          <p14:tracePt t="25729" x="7156450" y="4208463"/>
          <p14:tracePt t="25733" x="7096125" y="4248150"/>
          <p14:tracePt t="25745" x="6900863" y="4340225"/>
          <p14:tracePt t="25749" x="6578600" y="4430713"/>
          <p14:tracePt t="25759" x="6135688" y="4491038"/>
          <p14:tracePt t="25769" x="5589588" y="4559300"/>
          <p14:tracePt t="25775" x="4945063" y="4559300"/>
          <p14:tracePt t="25785" x="4227513" y="4511675"/>
          <p14:tracePt t="25789" x="3382963" y="4438650"/>
          <p14:tracePt t="25799" x="2533650" y="4311650"/>
          <p14:tracePt t="25809" x="1876425" y="4208463"/>
          <p14:tracePt t="25815" x="1214438" y="4068763"/>
          <p14:tracePt t="25825" x="638175" y="3916363"/>
          <p14:tracePt t="25829" x="223838" y="3773488"/>
          <p14:tracePt t="25896" x="198438" y="3311525"/>
          <p14:tracePt t="25905" x="427038" y="3287713"/>
          <p14:tracePt t="25910" x="796925" y="3271838"/>
          <p14:tracePt t="25921" x="1139825" y="3271838"/>
          <p14:tracePt t="25931" x="1533525" y="3282950"/>
          <p14:tracePt t="25935" x="1971675" y="3332163"/>
          <p14:tracePt t="25948" x="2433638" y="3395663"/>
          <p14:tracePt t="25951" x="2900363" y="3459163"/>
          <p14:tracePt t="25961" x="3382963" y="3506788"/>
          <p14:tracePt t="25973" x="3865563" y="3570288"/>
          <p14:tracePt t="25977" x="4254500" y="3570288"/>
          <p14:tracePt t="25987" x="4625975" y="3586163"/>
          <p14:tracePt t="25991" x="4972050" y="3586163"/>
          <p14:tracePt t="26001" x="5270500" y="3586163"/>
          <p14:tracePt t="26011" x="5494338" y="3598863"/>
          <p14:tracePt t="26017" x="5610225" y="3598863"/>
          <p14:tracePt t="26027" x="5694363" y="3598863"/>
          <p14:tracePt t="26030" x="5737225" y="3598863"/>
          <p14:tracePt t="26043" x="5741988" y="3598863"/>
          <p14:tracePt t="26077" x="5737225" y="3598863"/>
          <p14:tracePt t="26087" x="5668963" y="3602038"/>
          <p14:tracePt t="26093" x="5586413" y="3617913"/>
          <p14:tracePt t="26103" x="5499100" y="3625850"/>
          <p14:tracePt t="26113" x="5283200" y="3662363"/>
          <p14:tracePt t="26117" x="5051425" y="3702050"/>
          <p14:tracePt t="26127" x="4741863" y="3741738"/>
          <p14:tracePt t="26133" x="4314825" y="3836988"/>
          <p14:tracePt t="26143" x="3992563" y="3908425"/>
          <p14:tracePt t="26154" x="3657600" y="3968750"/>
          <p14:tracePt t="26157" x="3255963" y="4032250"/>
          <p14:tracePt t="26169" x="2984500" y="4071938"/>
          <p14:tracePt t="26173" x="2760663" y="4084638"/>
          <p14:tracePt t="26183" x="2501900" y="4084638"/>
          <p14:tracePt t="26193" x="2366963" y="4076700"/>
          <p14:tracePt t="26199" x="2290763" y="4068763"/>
          <p14:tracePt t="26209" x="2263775" y="4064000"/>
          <p14:tracePt t="26239" x="2266950" y="4052888"/>
          <p14:tracePt t="26243" x="2327275" y="4024313"/>
          <p14:tracePt t="26253" x="2470150" y="3973513"/>
          <p14:tracePt t="26259" x="2625725" y="3916363"/>
          <p14:tracePt t="26269" x="2840038" y="3865563"/>
          <p14:tracePt t="26279" x="3222625" y="3789363"/>
          <p14:tracePt t="26285" x="3605213" y="3713163"/>
          <p14:tracePt t="26295" x="4064000" y="3665538"/>
          <p14:tracePt t="26299" x="4610100" y="3630613"/>
          <p14:tracePt t="26309" x="5262563" y="3546475"/>
          <p14:tracePt t="26319" x="5916613" y="3478213"/>
          <p14:tracePt t="26326" x="6626225" y="3478213"/>
          <p14:tracePt t="26335" x="7235825" y="3522663"/>
          <p14:tracePt t="26340" x="7877175" y="3662363"/>
          <p14:tracePt t="26349" x="8310563" y="3805238"/>
          <p14:tracePt t="26359" x="8674100" y="3897313"/>
          <p14:tracePt t="26365" x="8916988" y="3976688"/>
          <p14:tracePt t="26375" x="9012238" y="4005263"/>
          <p14:tracePt t="26381" x="9040813" y="4016375"/>
          <p14:tracePt t="26395" x="9040813" y="4021138"/>
          <p14:tracePt t="26406" x="8993188" y="4029075"/>
          <p14:tracePt t="26416" x="8845550" y="4040188"/>
          <p14:tracePt t="26421" x="8415338" y="4040188"/>
          <p14:tracePt t="26433" x="8024813" y="4040188"/>
          <p14:tracePt t="26437" x="7354888" y="4008438"/>
          <p14:tracePt t="26445" x="6530975" y="3937000"/>
          <p14:tracePt t="26455" x="5578475" y="3844925"/>
          <p14:tracePt t="26462" x="4538663" y="3733800"/>
          <p14:tracePt t="26472" x="3409950" y="3582988"/>
          <p14:tracePt t="26475" x="2414588" y="3454400"/>
          <p14:tracePt t="26485" x="1393825" y="3322638"/>
          <p14:tracePt t="26495" x="442913" y="3216275"/>
          <p14:tracePt t="26929" x="1047750" y="1514475"/>
          <p14:tracePt t="26939" x="1963738" y="1330325"/>
          <p14:tracePt t="26945" x="2876550" y="1239838"/>
          <p14:tracePt t="26955" x="3844925" y="1203325"/>
          <p14:tracePt t="26959" x="4960938" y="1203325"/>
          <p14:tracePt t="26970" x="6059488" y="1235075"/>
          <p14:tracePt t="26986" x="8570913" y="1617663"/>
          <p14:tracePt t="26996" x="9658350" y="1825625"/>
          <p14:tracePt t="27001" x="10777538" y="2143125"/>
          <p14:tracePt t="27011" x="11725275" y="2498725"/>
          <p14:tracePt t="27157" x="9183688" y="5741988"/>
          <p14:tracePt t="27161" x="8431213" y="5741988"/>
          <p14:tracePt t="27172" x="7800975" y="5678488"/>
          <p14:tracePt t="27183" x="7099300" y="5591175"/>
          <p14:tracePt t="27187" x="6418263" y="5451475"/>
          <p14:tracePt t="27197" x="5800725" y="5316538"/>
          <p14:tracePt t="27201" x="5243513" y="5160963"/>
          <p14:tracePt t="27214" x="4721225" y="4992688"/>
          <p14:tracePt t="27222" x="4346575" y="4821238"/>
          <p14:tracePt t="27227" x="4027488" y="4638675"/>
          <p14:tracePt t="27238" x="3784600" y="4454525"/>
          <p14:tracePt t="27243" x="3665538" y="4243388"/>
          <p14:tracePt t="27253" x="3644900" y="4121150"/>
          <p14:tracePt t="27263" x="3686175" y="3968750"/>
          <p14:tracePt t="27267" x="3844925" y="3786188"/>
          <p14:tracePt t="27277" x="4230688" y="3525838"/>
          <p14:tracePt t="27284" x="4668838" y="3351213"/>
          <p14:tracePt t="27293" x="5359400" y="3136900"/>
          <p14:tracePt t="27303" x="6127750" y="2941638"/>
          <p14:tracePt t="27307" x="7104063" y="2849563"/>
          <p14:tracePt t="27317" x="8096250" y="2813050"/>
          <p14:tracePt t="27323" x="9148763" y="2825750"/>
          <p14:tracePt t="27333" x="10152063" y="3032125"/>
          <p14:tracePt t="27343" x="11033125" y="3287713"/>
          <p14:tracePt t="27349" x="11772900" y="3630613"/>
          <p14:tracePt t="27485" x="8223250" y="5145088"/>
          <p14:tracePt t="27495" x="7502525" y="4781550"/>
          <p14:tracePt t="27501" x="6677025" y="4395788"/>
          <p14:tracePt t="27511" x="5980113" y="4076700"/>
          <p14:tracePt t="27521" x="5362575" y="3738563"/>
          <p14:tracePt t="27525" x="4848225" y="3451225"/>
          <p14:tracePt t="27537" x="4541838" y="3203575"/>
          <p14:tracePt t="27541" x="4425950" y="3063875"/>
          <p14:tracePt t="27551" x="4425950" y="2949575"/>
          <p14:tracePt t="27561" x="4518025" y="2852738"/>
          <p14:tracePt t="27566" x="4729163" y="2733675"/>
          <p14:tracePt t="27577" x="5103813" y="2593975"/>
          <p14:tracePt t="27581" x="5613400" y="2478088"/>
          <p14:tracePt t="27591" x="6188075" y="2395538"/>
          <p14:tracePt t="27601" x="6797675" y="2327275"/>
          <p14:tracePt t="27607" x="7573963" y="2311400"/>
          <p14:tracePt t="27617" x="8351838" y="2338388"/>
          <p14:tracePt t="27621" x="9091613" y="2430463"/>
          <p14:tracePt t="27631" x="9901238" y="2590800"/>
          <p14:tracePt t="27641" x="10610850" y="2805113"/>
          <p14:tracePt t="27647" x="11196638" y="3008313"/>
          <p14:tracePt t="27657" x="11661775" y="3243263"/>
          <p14:tracePt t="27662" x="11949113" y="3486150"/>
          <p14:tracePt t="27673" x="12136438" y="3657600"/>
          <p14:tracePt t="27714" x="11837988" y="4103688"/>
          <p14:tracePt t="27723" x="11606213" y="4156075"/>
          <p14:tracePt t="27727" x="11171238" y="4171950"/>
          <p14:tracePt t="27737" x="10801350" y="4160838"/>
          <p14:tracePt t="27743" x="10207625" y="4076700"/>
          <p14:tracePt t="27753" x="9571038" y="3957638"/>
          <p14:tracePt t="27763" x="8797925" y="3741738"/>
          <p14:tracePt t="27767" x="8059738" y="3470275"/>
          <p14:tracePt t="27779" x="7283450" y="3200400"/>
          <p14:tracePt t="27783" x="6581775" y="2841625"/>
          <p14:tracePt t="27793" x="5905500" y="2501900"/>
          <p14:tracePt t="27803" x="5307013" y="2168525"/>
          <p14:tracePt t="27807" x="4897438" y="1889125"/>
          <p14:tracePt t="27819" x="4570413" y="1638300"/>
          <p14:tracePt t="27823" x="4378325" y="1435100"/>
          <p14:tracePt t="27833" x="4295775" y="1266825"/>
          <p14:tracePt t="27843" x="4295775" y="1192213"/>
          <p14:tracePt t="27850" x="4314825" y="1135063"/>
          <p14:tracePt t="27861" x="4367213" y="1076325"/>
          <p14:tracePt t="27865" x="4557713" y="996950"/>
          <p14:tracePt t="27873" x="4776788" y="931863"/>
          <p14:tracePt t="27883" x="5127625" y="904875"/>
          <p14:tracePt t="27890" x="5449888" y="904875"/>
          <p14:tracePt t="27899" x="5848350" y="931863"/>
          <p14:tracePt t="27903" x="6251575" y="1023938"/>
          <p14:tracePt t="27915" x="6750050" y="1171575"/>
          <p14:tracePt t="27925" x="7172325" y="1382713"/>
          <p14:tracePt t="27928" x="7645400" y="1725613"/>
          <p14:tracePt t="27939" x="7945438" y="2036763"/>
          <p14:tracePt t="27945" x="8188325" y="2422525"/>
          <p14:tracePt t="27956" x="8343900" y="2817813"/>
          <p14:tracePt t="27965" x="8442325" y="3351213"/>
          <p14:tracePt t="27969" x="8458200" y="3741738"/>
          <p14:tracePt t="27979" x="8383588" y="4208463"/>
          <p14:tracePt t="27985" x="8231188" y="4543425"/>
          <p14:tracePt t="27995" x="8020050" y="4826000"/>
          <p14:tracePt t="28006" x="7737475" y="5032375"/>
          <p14:tracePt t="28009" x="7294563" y="5232400"/>
          <p14:tracePt t="28022" x="6896100" y="5292725"/>
          <p14:tracePt t="28025" x="6481763" y="5308600"/>
          <p14:tracePt t="28035" x="5916613" y="5259388"/>
          <p14:tracePt t="28045" x="5362575" y="5145088"/>
          <p14:tracePt t="28051" x="4781550" y="4973638"/>
          <p14:tracePt t="28061" x="4195763" y="4749800"/>
          <p14:tracePt t="28065" x="3586163" y="4502150"/>
          <p14:tracePt t="28075" x="3055938" y="4248150"/>
          <p14:tracePt t="28085" x="2613025" y="4021138"/>
          <p14:tracePt t="28091" x="2290763" y="3802063"/>
          <p14:tracePt t="28101" x="2068513" y="3638550"/>
          <p14:tracePt t="28115" x="1931988" y="3482975"/>
          <p14:tracePt t="28127" x="1928813" y="3467100"/>
          <p14:tracePt t="28131" x="1939925" y="3454400"/>
          <p14:tracePt t="28141" x="2000250" y="3430588"/>
          <p14:tracePt t="28148" x="2100263" y="3395663"/>
          <p14:tracePt t="28155" x="2266950" y="3375025"/>
          <p14:tracePt t="28167" x="2633663" y="3375025"/>
          <p14:tracePt t="28171" x="2976563" y="3375025"/>
          <p14:tracePt t="28181" x="3530600" y="3454400"/>
          <p14:tracePt t="28187" x="3905250" y="3498850"/>
          <p14:tracePt t="28197" x="4498975" y="3582988"/>
          <p14:tracePt t="28207" x="5048250" y="3665538"/>
          <p14:tracePt t="28211" x="5621338" y="3770313"/>
          <p14:tracePt t="28223" x="6151563" y="3868738"/>
          <p14:tracePt t="28227" x="6597650" y="3965575"/>
          <p14:tracePt t="28237" x="6921500" y="4037013"/>
          <p14:tracePt t="28248" x="7148513" y="4076700"/>
          <p14:tracePt t="28253" x="7283450" y="4116388"/>
          <p14:tracePt t="28263" x="7339013" y="4132263"/>
          <p14:tracePt t="28266" x="7354888" y="4137025"/>
          <p14:tracePt t="28307" x="7346950" y="4144963"/>
          <p14:tracePt t="28313" x="7291388" y="4152900"/>
          <p14:tracePt t="28323" x="7215188" y="4152900"/>
          <p14:tracePt t="28326" x="7072313" y="4152900"/>
          <p14:tracePt t="28338" x="6964363" y="4152900"/>
          <p14:tracePt t="28350" x="6805613" y="4152900"/>
          <p14:tracePt t="28353" x="6546850" y="4152900"/>
          <p14:tracePt t="28363" x="6327775" y="4152900"/>
          <p14:tracePt t="28369" x="6088063" y="4152900"/>
          <p14:tracePt t="28377" x="5784850" y="4152900"/>
          <p14:tracePt t="28387" x="5507038" y="4152900"/>
          <p14:tracePt t="28393" x="5095875" y="4152900"/>
          <p14:tracePt t="28403" x="4665663" y="4152900"/>
          <p14:tracePt t="28410" x="4338638" y="4152900"/>
          <p14:tracePt t="28419" x="3992563" y="4164013"/>
          <p14:tracePt t="28429" x="3789363" y="4176713"/>
          <p14:tracePt t="28433" x="3633788" y="4187825"/>
          <p14:tracePt t="28444" x="3538538" y="4187825"/>
          <p14:tracePt t="28449" x="3462338" y="4187825"/>
          <p14:tracePt t="28459" x="3446463" y="4187825"/>
          <p14:tracePt t="28469" x="3433763" y="4187825"/>
          <p14:tracePt t="28490" x="3441700" y="4187825"/>
          <p14:tracePt t="28499" x="3494088" y="4168775"/>
          <p14:tracePt t="28506" x="3629025" y="4140200"/>
          <p14:tracePt t="28515" x="3948113" y="4084638"/>
          <p14:tracePt t="28519" x="4287838" y="4024313"/>
          <p14:tracePt t="28529" x="4729163" y="3960813"/>
          <p14:tracePt t="28539" x="5191125" y="3897313"/>
          <p14:tracePt t="28545" x="5781675" y="3829050"/>
          <p14:tracePt t="28555" x="6454775" y="3778250"/>
          <p14:tracePt t="28559" x="7231063" y="3741738"/>
          <p14:tracePt t="28569" x="8008938" y="3725863"/>
          <p14:tracePt t="28579" x="8737600" y="3725863"/>
          <p14:tracePt t="28585" x="9534525" y="3725863"/>
          <p14:tracePt t="28595" x="10275888" y="3810000"/>
          <p14:tracePt t="28601" x="10993438" y="3897313"/>
          <p14:tracePt t="28613" x="11606213" y="4000500"/>
          <p14:tracePt t="28621" x="12012613" y="4076700"/>
          <p14:tracePt t="28665" x="11701463" y="4332288"/>
          <p14:tracePt t="28676" x="11342688" y="4391025"/>
          <p14:tracePt t="28682" x="10782300" y="4391025"/>
          <p14:tracePt t="28692" x="10136188" y="4391025"/>
          <p14:tracePt t="28701" x="9342438" y="4391025"/>
          <p14:tracePt t="28707" x="8439150" y="4391025"/>
          <p14:tracePt t="28717" x="7473950" y="4391025"/>
          <p14:tracePt t="28721" x="6586538" y="4343400"/>
          <p14:tracePt t="28731" x="5613400" y="4267200"/>
          <p14:tracePt t="28741" x="4705350" y="4179888"/>
          <p14:tracePt t="28747" x="3792538" y="4087813"/>
          <p14:tracePt t="28758" x="2968625" y="3981450"/>
          <p14:tracePt t="28761" x="2139950" y="3852863"/>
          <p14:tracePt t="28772" x="1549400" y="3786188"/>
          <p14:tracePt t="28781" x="1044575" y="3721100"/>
          <p14:tracePt t="28787" x="704850" y="3662363"/>
          <p14:tracePt t="28798" x="477838" y="3638550"/>
          <p14:tracePt t="28804" x="393700" y="3617913"/>
          <p14:tracePt t="28813" x="358775" y="3614738"/>
          <p14:tracePt t="28823" x="354013" y="3614738"/>
          <p14:tracePt t="28843" x="377825" y="3614738"/>
          <p14:tracePt t="28853" x="461963" y="3614738"/>
          <p14:tracePt t="28857" x="604838" y="3614738"/>
          <p14:tracePt t="28867" x="857250" y="3649663"/>
          <p14:tracePt t="28873" x="1274763" y="3694113"/>
          <p14:tracePt t="28899" x="2654300" y="3805238"/>
          <p14:tracePt t="28907" x="3287713" y="3857625"/>
          <p14:tracePt t="28915" x="4019550" y="3873500"/>
          <p14:tracePt t="28923" x="4773613" y="3889375"/>
          <p14:tracePt t="28933" x="5565775" y="3889375"/>
          <p14:tracePt t="28939" x="6278563" y="3908425"/>
          <p14:tracePt t="28948" x="6996113" y="3960813"/>
          <p14:tracePt t="28953" x="7605713" y="4029075"/>
          <p14:tracePt t="28963" x="8172450" y="4076700"/>
          <p14:tracePt t="28973" x="8637588" y="4140200"/>
          <p14:tracePt t="28979" x="8945563" y="4171950"/>
          <p14:tracePt t="28989" x="9096375" y="4203700"/>
          <p14:tracePt t="28993" x="9159875" y="4227513"/>
          <p14:tracePt t="29019" x="9156700" y="4232275"/>
          <p14:tracePt t="29023" x="9104313" y="4256088"/>
          <p14:tracePt t="29035" x="8948738" y="4295775"/>
          <p14:tracePt t="29045" x="8650288" y="4351338"/>
          <p14:tracePt t="29049" x="8339138" y="4395788"/>
          <p14:tracePt t="29059" x="7840663" y="4411663"/>
          <p14:tracePt t="29063" x="7494588" y="4411663"/>
          <p14:tracePt t="29075" x="7016750" y="4427538"/>
          <p14:tracePt t="29086" x="6434138" y="4427538"/>
          <p14:tracePt t="29089" x="5856288" y="4427538"/>
          <p14:tracePt t="29099" x="5335588" y="4414838"/>
          <p14:tracePt t="29105" x="4872038" y="4351338"/>
          <p14:tracePt t="29115" x="4433888" y="4319588"/>
          <p14:tracePt t="29125" x="4059238" y="4275138"/>
          <p14:tracePt t="29129" x="3808413" y="4235450"/>
          <p14:tracePt t="29139" x="3617913" y="4200525"/>
          <p14:tracePt t="29145" x="3522663" y="4171950"/>
          <p14:tracePt t="29156" x="3486150" y="4160838"/>
          <p14:tracePt t="29165" x="3482975" y="4152900"/>
          <p14:tracePt t="29184" x="3486150" y="4148138"/>
          <p14:tracePt t="29187" x="3546475" y="4137025"/>
          <p14:tracePt t="29196" x="3702050" y="4092575"/>
          <p14:tracePt t="29201" x="3881438" y="4079875"/>
          <p14:tracePt t="29211" x="4124325" y="4068763"/>
          <p14:tracePt t="29221" x="4494213" y="4052888"/>
          <p14:tracePt t="29225" x="4924425" y="4052888"/>
          <p14:tracePt t="29236" x="5422900" y="4037013"/>
          <p14:tracePt t="29242" x="6027738" y="4037013"/>
          <p14:tracePt t="29251" x="6613525" y="4005263"/>
          <p14:tracePt t="29261" x="7239000" y="3968750"/>
          <p14:tracePt t="29264" x="7758113" y="3968750"/>
          <p14:tracePt t="29277" x="8275638" y="3952875"/>
          <p14:tracePt t="29281" x="8709025" y="3937000"/>
          <p14:tracePt t="29291" x="9012238" y="3937000"/>
          <p14:tracePt t="29302" x="9167813" y="3937000"/>
          <p14:tracePt t="29308" x="9231313" y="3929063"/>
          <p14:tracePt t="29317" x="9244013" y="3929063"/>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E7BDC5-EF35-C14E-BEFE-8A01A014AA0B}"/>
              </a:ext>
            </a:extLst>
          </p:cNvPr>
          <p:cNvSpPr>
            <a:spLocks noGrp="1"/>
          </p:cNvSpPr>
          <p:nvPr>
            <p:ph type="sldNum" sz="quarter" idx="12"/>
          </p:nvPr>
        </p:nvSpPr>
        <p:spPr>
          <a:xfrm>
            <a:off x="9531209" y="6509908"/>
            <a:ext cx="2660791" cy="348092"/>
          </a:xfrm>
        </p:spPr>
        <p:txBody>
          <a:bodyPr/>
          <a:lstStyle/>
          <a:p>
            <a:fld id="{FC23A3D5-9447-8E49-90F8-80544BD9C70E}" type="slidenum">
              <a:rPr lang="en-US" sz="1800" smtClean="0"/>
              <a:t>7</a:t>
            </a:fld>
            <a:endParaRPr lang="en-US" sz="1800" dirty="0"/>
          </a:p>
        </p:txBody>
      </p:sp>
      <p:sp>
        <p:nvSpPr>
          <p:cNvPr id="48" name="Title 6">
            <a:extLst>
              <a:ext uri="{FF2B5EF4-FFF2-40B4-BE49-F238E27FC236}">
                <a16:creationId xmlns:a16="http://schemas.microsoft.com/office/drawing/2014/main" id="{807DE0BE-7BC2-4A4B-989A-82C42E41EC90}"/>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a:solidFill>
                <a:schemeClr val="bg2"/>
              </a:solidFill>
            </a:endParaRPr>
          </a:p>
        </p:txBody>
      </p:sp>
      <p:sp>
        <p:nvSpPr>
          <p:cNvPr id="52" name="Title 4">
            <a:extLst>
              <a:ext uri="{FF2B5EF4-FFF2-40B4-BE49-F238E27FC236}">
                <a16:creationId xmlns:a16="http://schemas.microsoft.com/office/drawing/2014/main" id="{B8CDB44C-0EF6-470E-907C-4AAC275FE26B}"/>
              </a:ext>
            </a:extLst>
          </p:cNvPr>
          <p:cNvSpPr>
            <a:spLocks noGrp="1"/>
          </p:cNvSpPr>
          <p:nvPr>
            <p:ph type="title"/>
          </p:nvPr>
        </p:nvSpPr>
        <p:spPr>
          <a:xfrm>
            <a:off x="770633" y="0"/>
            <a:ext cx="10357022" cy="891145"/>
          </a:xfrm>
        </p:spPr>
        <p:txBody>
          <a:bodyPr>
            <a:normAutofit/>
          </a:bodyPr>
          <a:lstStyle/>
          <a:p>
            <a:pPr algn="ctr"/>
            <a:r>
              <a:rPr lang="en-US" sz="3600" b="1" dirty="0">
                <a:solidFill>
                  <a:schemeClr val="bg1"/>
                </a:solidFill>
              </a:rPr>
              <a:t>Rydberg blockade and Rydberg dressing</a:t>
            </a:r>
            <a:r>
              <a:rPr lang="en-US" sz="3600" b="1" baseline="30000" dirty="0">
                <a:solidFill>
                  <a:schemeClr val="bg1"/>
                </a:solidFill>
              </a:rPr>
              <a:t>[1][2]</a:t>
            </a:r>
          </a:p>
        </p:txBody>
      </p:sp>
      <p:sp>
        <p:nvSpPr>
          <p:cNvPr id="13" name="TextBox 12">
            <a:extLst>
              <a:ext uri="{FF2B5EF4-FFF2-40B4-BE49-F238E27FC236}">
                <a16:creationId xmlns:a16="http://schemas.microsoft.com/office/drawing/2014/main" id="{B259BB45-60B4-4DC0-B56C-3CB46D07AA0D}"/>
              </a:ext>
            </a:extLst>
          </p:cNvPr>
          <p:cNvSpPr txBox="1"/>
          <p:nvPr/>
        </p:nvSpPr>
        <p:spPr>
          <a:xfrm>
            <a:off x="7391011" y="962926"/>
            <a:ext cx="775089" cy="387507"/>
          </a:xfrm>
          <a:prstGeom prst="rect">
            <a:avLst/>
          </a:prstGeom>
          <a:solidFill>
            <a:srgbClr val="00B050"/>
          </a:solidFill>
        </p:spPr>
        <p:txBody>
          <a:bodyPr wrap="square" rtlCol="0">
            <a:spAutoFit/>
          </a:bodyPr>
          <a:lstStyle/>
          <a:p>
            <a:endParaRPr lang="en-US" dirty="0"/>
          </a:p>
        </p:txBody>
      </p:sp>
      <p:sp>
        <p:nvSpPr>
          <p:cNvPr id="18" name="Rectangle 17">
            <a:extLst>
              <a:ext uri="{FF2B5EF4-FFF2-40B4-BE49-F238E27FC236}">
                <a16:creationId xmlns:a16="http://schemas.microsoft.com/office/drawing/2014/main" id="{9076AD0E-2507-46A3-ABDA-56644F0119B0}"/>
              </a:ext>
            </a:extLst>
          </p:cNvPr>
          <p:cNvSpPr/>
          <p:nvPr/>
        </p:nvSpPr>
        <p:spPr>
          <a:xfrm>
            <a:off x="3288050" y="889478"/>
            <a:ext cx="5093949" cy="5498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nvGrpSpPr>
          <p:cNvPr id="19" name="Group 18">
            <a:extLst>
              <a:ext uri="{FF2B5EF4-FFF2-40B4-BE49-F238E27FC236}">
                <a16:creationId xmlns:a16="http://schemas.microsoft.com/office/drawing/2014/main" id="{EE31C996-93C6-4113-A283-088A83236FE7}"/>
              </a:ext>
            </a:extLst>
          </p:cNvPr>
          <p:cNvGrpSpPr/>
          <p:nvPr/>
        </p:nvGrpSpPr>
        <p:grpSpPr>
          <a:xfrm>
            <a:off x="5603682" y="5107201"/>
            <a:ext cx="3422104" cy="837662"/>
            <a:chOff x="4024266" y="3266817"/>
            <a:chExt cx="3528092" cy="878651"/>
          </a:xfrm>
        </p:grpSpPr>
        <p:sp>
          <p:nvSpPr>
            <p:cNvPr id="20" name="TextBox 19">
              <a:extLst>
                <a:ext uri="{FF2B5EF4-FFF2-40B4-BE49-F238E27FC236}">
                  <a16:creationId xmlns:a16="http://schemas.microsoft.com/office/drawing/2014/main" id="{94B0FC5A-5CD0-46D3-9134-35CA040E5FB2}"/>
                </a:ext>
              </a:extLst>
            </p:cNvPr>
            <p:cNvSpPr txBox="1"/>
            <p:nvPr/>
          </p:nvSpPr>
          <p:spPr>
            <a:xfrm>
              <a:off x="4024266" y="3279066"/>
              <a:ext cx="3204134" cy="369332"/>
            </a:xfrm>
            <a:prstGeom prst="rect">
              <a:avLst/>
            </a:prstGeom>
            <a:noFill/>
          </p:spPr>
          <p:txBody>
            <a:bodyPr wrap="square" rtlCol="0">
              <a:spAutoFit/>
            </a:bodyPr>
            <a:lstStyle/>
            <a:p>
              <a:pPr algn="ctr"/>
              <a:r>
                <a:rPr lang="en-US" dirty="0"/>
                <a:t>Rydberg blockade occurs when</a:t>
              </a:r>
            </a:p>
          </p:txBody>
        </p:sp>
        <p:pic>
          <p:nvPicPr>
            <p:cNvPr id="21" name="Picture 10 1">
              <a:extLst>
                <a:ext uri="{FF2B5EF4-FFF2-40B4-BE49-F238E27FC236}">
                  <a16:creationId xmlns:a16="http://schemas.microsoft.com/office/drawing/2014/main" id="{C70F4E89-E1BE-4107-BF45-D9BC704EF808}"/>
                </a:ext>
              </a:extLst>
            </p:cNvPr>
            <p:cNvPicPr>
              <a:picLocks noChangeAspect="1"/>
            </p:cNvPicPr>
            <p:nvPr/>
          </p:nvPicPr>
          <p:blipFill>
            <a:blip r:embed="rId17"/>
            <a:stretch>
              <a:fillRect/>
            </a:stretch>
          </p:blipFill>
          <p:spPr>
            <a:xfrm>
              <a:off x="4314918" y="3768015"/>
              <a:ext cx="1300863" cy="252000"/>
            </a:xfrm>
            <a:prstGeom prst="rect">
              <a:avLst/>
            </a:prstGeom>
          </p:spPr>
        </p:pic>
        <p:pic>
          <p:nvPicPr>
            <p:cNvPr id="22" name="Picture 21">
              <a:extLst>
                <a:ext uri="{FF2B5EF4-FFF2-40B4-BE49-F238E27FC236}">
                  <a16:creationId xmlns:a16="http://schemas.microsoft.com/office/drawing/2014/main" id="{1A86AD53-D093-4DCF-8903-B680A963A221}"/>
                </a:ext>
              </a:extLst>
            </p:cNvPr>
            <p:cNvPicPr>
              <a:picLocks noChangeAspect="1"/>
            </p:cNvPicPr>
            <p:nvPr/>
          </p:nvPicPr>
          <p:blipFill>
            <a:blip r:embed="rId18"/>
            <a:stretch>
              <a:fillRect/>
            </a:stretch>
          </p:blipFill>
          <p:spPr>
            <a:xfrm>
              <a:off x="5994935" y="3751289"/>
              <a:ext cx="1457514" cy="252000"/>
            </a:xfrm>
            <a:prstGeom prst="rect">
              <a:avLst/>
            </a:prstGeom>
          </p:spPr>
        </p:pic>
        <p:sp>
          <p:nvSpPr>
            <p:cNvPr id="23" name="Rectangle 22">
              <a:extLst>
                <a:ext uri="{FF2B5EF4-FFF2-40B4-BE49-F238E27FC236}">
                  <a16:creationId xmlns:a16="http://schemas.microsoft.com/office/drawing/2014/main" id="{67791079-ABE6-436C-950C-A8A3BD01A53E}"/>
                </a:ext>
              </a:extLst>
            </p:cNvPr>
            <p:cNvSpPr/>
            <p:nvPr/>
          </p:nvSpPr>
          <p:spPr>
            <a:xfrm>
              <a:off x="4086185" y="3266817"/>
              <a:ext cx="3466173" cy="878651"/>
            </a:xfrm>
            <a:prstGeom prst="rect">
              <a:avLst/>
            </a:prstGeom>
            <a:noFill/>
            <a:ln w="254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quot;No&quot; Symbol 46">
            <a:extLst>
              <a:ext uri="{FF2B5EF4-FFF2-40B4-BE49-F238E27FC236}">
                <a16:creationId xmlns:a16="http://schemas.microsoft.com/office/drawing/2014/main" id="{9DED46DF-CD1B-4166-A70A-EBBEB5A56FBB}"/>
              </a:ext>
            </a:extLst>
          </p:cNvPr>
          <p:cNvSpPr/>
          <p:nvPr/>
        </p:nvSpPr>
        <p:spPr>
          <a:xfrm rot="5400000">
            <a:off x="7976547" y="1520439"/>
            <a:ext cx="435871" cy="443465"/>
          </a:xfrm>
          <a:prstGeom prst="noSmoking">
            <a:avLst/>
          </a:prstGeom>
          <a:solidFill>
            <a:srgbClr val="C00000">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oup 25">
            <a:extLst>
              <a:ext uri="{FF2B5EF4-FFF2-40B4-BE49-F238E27FC236}">
                <a16:creationId xmlns:a16="http://schemas.microsoft.com/office/drawing/2014/main" id="{52A2B766-8F1A-4A36-99AE-ACD1A663DD5F}"/>
              </a:ext>
            </a:extLst>
          </p:cNvPr>
          <p:cNvGrpSpPr/>
          <p:nvPr/>
        </p:nvGrpSpPr>
        <p:grpSpPr>
          <a:xfrm>
            <a:off x="8466575" y="3323500"/>
            <a:ext cx="1983936" cy="1769542"/>
            <a:chOff x="3072722" y="3190207"/>
            <a:chExt cx="2045382" cy="1856133"/>
          </a:xfrm>
        </p:grpSpPr>
        <p:cxnSp>
          <p:nvCxnSpPr>
            <p:cNvPr id="27" name="Straight Connector 26">
              <a:extLst>
                <a:ext uri="{FF2B5EF4-FFF2-40B4-BE49-F238E27FC236}">
                  <a16:creationId xmlns:a16="http://schemas.microsoft.com/office/drawing/2014/main" id="{036E992A-B5EA-44BA-8141-96BE739445CF}"/>
                </a:ext>
              </a:extLst>
            </p:cNvPr>
            <p:cNvCxnSpPr/>
            <p:nvPr/>
          </p:nvCxnSpPr>
          <p:spPr>
            <a:xfrm>
              <a:off x="4188806" y="4912668"/>
              <a:ext cx="54338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83D0604-B418-4487-9F2C-29AA48AE4B33}"/>
                </a:ext>
              </a:extLst>
            </p:cNvPr>
            <p:cNvCxnSpPr/>
            <p:nvPr/>
          </p:nvCxnSpPr>
          <p:spPr>
            <a:xfrm>
              <a:off x="4205739" y="3301178"/>
              <a:ext cx="54338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54E36FE-2853-4D08-9484-F7B409A000BF}"/>
                </a:ext>
              </a:extLst>
            </p:cNvPr>
            <p:cNvCxnSpPr>
              <a:cxnSpLocks/>
            </p:cNvCxnSpPr>
            <p:nvPr/>
          </p:nvCxnSpPr>
          <p:spPr>
            <a:xfrm flipV="1">
              <a:off x="3072722" y="3296675"/>
              <a:ext cx="1133017" cy="18230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2592296-D779-4A13-A26F-873A0BBF051C}"/>
                </a:ext>
              </a:extLst>
            </p:cNvPr>
            <p:cNvCxnSpPr>
              <a:cxnSpLocks/>
            </p:cNvCxnSpPr>
            <p:nvPr/>
          </p:nvCxnSpPr>
          <p:spPr>
            <a:xfrm>
              <a:off x="3072722" y="4747021"/>
              <a:ext cx="1116084" cy="15771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61DD6D77-C52F-4F49-BD80-641098C62A51}"/>
                </a:ext>
              </a:extLst>
            </p:cNvPr>
            <p:cNvPicPr>
              <a:picLocks noChangeAspect="1"/>
            </p:cNvPicPr>
            <p:nvPr/>
          </p:nvPicPr>
          <p:blipFill>
            <a:blip r:embed="rId19"/>
            <a:stretch>
              <a:fillRect/>
            </a:stretch>
          </p:blipFill>
          <p:spPr>
            <a:xfrm>
              <a:off x="4883246" y="3190207"/>
              <a:ext cx="187534" cy="252000"/>
            </a:xfrm>
            <a:prstGeom prst="rect">
              <a:avLst/>
            </a:prstGeom>
          </p:spPr>
        </p:pic>
        <p:pic>
          <p:nvPicPr>
            <p:cNvPr id="32" name="Picture 31">
              <a:extLst>
                <a:ext uri="{FF2B5EF4-FFF2-40B4-BE49-F238E27FC236}">
                  <a16:creationId xmlns:a16="http://schemas.microsoft.com/office/drawing/2014/main" id="{2CD31B4B-8423-4683-A40D-5B565F6FAB6F}"/>
                </a:ext>
              </a:extLst>
            </p:cNvPr>
            <p:cNvPicPr>
              <a:picLocks noChangeAspect="1"/>
            </p:cNvPicPr>
            <p:nvPr/>
          </p:nvPicPr>
          <p:blipFill>
            <a:blip r:embed="rId20"/>
            <a:stretch>
              <a:fillRect/>
            </a:stretch>
          </p:blipFill>
          <p:spPr>
            <a:xfrm>
              <a:off x="4826904" y="4794340"/>
              <a:ext cx="291200" cy="252000"/>
            </a:xfrm>
            <a:prstGeom prst="rect">
              <a:avLst/>
            </a:prstGeom>
          </p:spPr>
        </p:pic>
      </p:grpSp>
      <p:grpSp>
        <p:nvGrpSpPr>
          <p:cNvPr id="33" name="Group 32">
            <a:extLst>
              <a:ext uri="{FF2B5EF4-FFF2-40B4-BE49-F238E27FC236}">
                <a16:creationId xmlns:a16="http://schemas.microsoft.com/office/drawing/2014/main" id="{AF43F692-AC46-4C24-BEDF-62ABA9739926}"/>
              </a:ext>
            </a:extLst>
          </p:cNvPr>
          <p:cNvGrpSpPr/>
          <p:nvPr/>
        </p:nvGrpSpPr>
        <p:grpSpPr>
          <a:xfrm>
            <a:off x="5674612" y="1501339"/>
            <a:ext cx="5037315" cy="3450236"/>
            <a:chOff x="140885" y="1285668"/>
            <a:chExt cx="5193328" cy="3619070"/>
          </a:xfrm>
        </p:grpSpPr>
        <p:cxnSp>
          <p:nvCxnSpPr>
            <p:cNvPr id="34" name="Straight Connector 33">
              <a:extLst>
                <a:ext uri="{FF2B5EF4-FFF2-40B4-BE49-F238E27FC236}">
                  <a16:creationId xmlns:a16="http://schemas.microsoft.com/office/drawing/2014/main" id="{D292B69C-328B-4615-9FC1-5A21AF27C19F}"/>
                </a:ext>
              </a:extLst>
            </p:cNvPr>
            <p:cNvCxnSpPr/>
            <p:nvPr/>
          </p:nvCxnSpPr>
          <p:spPr>
            <a:xfrm>
              <a:off x="2529342" y="4760268"/>
              <a:ext cx="54338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ED5D2771-8A7A-4E98-967C-926D611D0EC9}"/>
                </a:ext>
              </a:extLst>
            </p:cNvPr>
            <p:cNvCxnSpPr/>
            <p:nvPr/>
          </p:nvCxnSpPr>
          <p:spPr>
            <a:xfrm>
              <a:off x="2529342" y="3478979"/>
              <a:ext cx="543381" cy="0"/>
            </a:xfrm>
            <a:prstGeom prst="line">
              <a:avLst/>
            </a:prstGeom>
            <a:ln w="25400"/>
          </p:spPr>
          <p:style>
            <a:lnRef idx="1">
              <a:schemeClr val="dk1"/>
            </a:lnRef>
            <a:fillRef idx="0">
              <a:schemeClr val="dk1"/>
            </a:fillRef>
            <a:effectRef idx="0">
              <a:schemeClr val="dk1"/>
            </a:effectRef>
            <a:fontRef idx="minor">
              <a:schemeClr val="tx1"/>
            </a:fontRef>
          </p:style>
        </p:cxnSp>
        <p:pic>
          <p:nvPicPr>
            <p:cNvPr id="36" name="Picture 4 1">
              <a:extLst>
                <a:ext uri="{FF2B5EF4-FFF2-40B4-BE49-F238E27FC236}">
                  <a16:creationId xmlns:a16="http://schemas.microsoft.com/office/drawing/2014/main" id="{6C87E838-1339-418E-81C1-AB2F4BF5C662}"/>
                </a:ext>
              </a:extLst>
            </p:cNvPr>
            <p:cNvPicPr>
              <a:picLocks noChangeAspect="1" noChangeArrowheads="1"/>
            </p:cNvPicPr>
            <p:nvPr/>
          </p:nvPicPr>
          <p:blipFill>
            <a:blip r:embed="rId21" cstate="hqprint">
              <a:extLst>
                <a:ext uri="{28A0092B-C50C-407E-A947-70E740481C1C}">
                  <a14:useLocalDpi xmlns:a14="http://schemas.microsoft.com/office/drawing/2010/main"/>
                </a:ext>
              </a:extLst>
            </a:blip>
            <a:srcRect/>
            <a:stretch>
              <a:fillRect/>
            </a:stretch>
          </p:blipFill>
          <p:spPr bwMode="auto">
            <a:xfrm>
              <a:off x="2066879" y="4698873"/>
              <a:ext cx="243834" cy="205865"/>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Connector 36">
              <a:extLst>
                <a:ext uri="{FF2B5EF4-FFF2-40B4-BE49-F238E27FC236}">
                  <a16:creationId xmlns:a16="http://schemas.microsoft.com/office/drawing/2014/main" id="{97AAA67A-7665-452E-BDC5-006D377C54C5}"/>
                </a:ext>
              </a:extLst>
            </p:cNvPr>
            <p:cNvCxnSpPr/>
            <p:nvPr/>
          </p:nvCxnSpPr>
          <p:spPr>
            <a:xfrm>
              <a:off x="2529342" y="2297880"/>
              <a:ext cx="543381" cy="0"/>
            </a:xfrm>
            <a:prstGeom prst="line">
              <a:avLst/>
            </a:prstGeom>
            <a:ln w="25400">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EB6905AA-00D0-41B3-B777-E089220A9C10}"/>
                </a:ext>
              </a:extLst>
            </p:cNvPr>
            <p:cNvCxnSpPr>
              <a:cxnSpLocks/>
            </p:cNvCxnSpPr>
            <p:nvPr/>
          </p:nvCxnSpPr>
          <p:spPr>
            <a:xfrm flipV="1">
              <a:off x="2790023" y="3746753"/>
              <a:ext cx="0" cy="1000328"/>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EE948D-00EC-4E38-847B-E44DEE1495BB}"/>
                </a:ext>
              </a:extLst>
            </p:cNvPr>
            <p:cNvCxnSpPr/>
            <p:nvPr/>
          </p:nvCxnSpPr>
          <p:spPr>
            <a:xfrm>
              <a:off x="2529341" y="3706521"/>
              <a:ext cx="543381" cy="0"/>
            </a:xfrm>
            <a:prstGeom prst="line">
              <a:avLst/>
            </a:prstGeom>
            <a:ln w="25400">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7CA9E54-2D64-4B2F-98D2-127605249398}"/>
                </a:ext>
              </a:extLst>
            </p:cNvPr>
            <p:cNvCxnSpPr>
              <a:cxnSpLocks/>
            </p:cNvCxnSpPr>
            <p:nvPr/>
          </p:nvCxnSpPr>
          <p:spPr>
            <a:xfrm flipV="1">
              <a:off x="2790023" y="2347344"/>
              <a:ext cx="0" cy="111547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8D4378-77E5-4435-91BD-FBE35A6B3CC2}"/>
                </a:ext>
              </a:extLst>
            </p:cNvPr>
            <p:cNvCxnSpPr/>
            <p:nvPr/>
          </p:nvCxnSpPr>
          <p:spPr>
            <a:xfrm>
              <a:off x="2529341" y="1545724"/>
              <a:ext cx="543381" cy="0"/>
            </a:xfrm>
            <a:prstGeom prst="line">
              <a:avLst/>
            </a:prstGeom>
            <a:ln w="25400"/>
          </p:spPr>
          <p:style>
            <a:lnRef idx="1">
              <a:schemeClr val="dk1"/>
            </a:lnRef>
            <a:fillRef idx="0">
              <a:schemeClr val="dk1"/>
            </a:fillRef>
            <a:effectRef idx="0">
              <a:schemeClr val="dk1"/>
            </a:effectRef>
            <a:fontRef idx="minor">
              <a:schemeClr val="tx1"/>
            </a:fontRef>
          </p:style>
        </p:cxnSp>
        <p:pic>
          <p:nvPicPr>
            <p:cNvPr id="42" name="Picture 10 2">
              <a:extLst>
                <a:ext uri="{FF2B5EF4-FFF2-40B4-BE49-F238E27FC236}">
                  <a16:creationId xmlns:a16="http://schemas.microsoft.com/office/drawing/2014/main" id="{5F15361E-A248-403D-9A2F-86C9E47BCAEE}"/>
                </a:ext>
              </a:extLst>
            </p:cNvPr>
            <p:cNvPicPr>
              <a:picLocks noChangeAspect="1" noChangeArrowheads="1"/>
            </p:cNvPicPr>
            <p:nvPr/>
          </p:nvPicPr>
          <p:blipFill>
            <a:blip r:embed="rId22" cstate="hqprint">
              <a:extLst>
                <a:ext uri="{28A0092B-C50C-407E-A947-70E740481C1C}">
                  <a14:useLocalDpi xmlns:a14="http://schemas.microsoft.com/office/drawing/2010/main"/>
                </a:ext>
              </a:extLst>
            </a:blip>
            <a:srcRect/>
            <a:stretch>
              <a:fillRect/>
            </a:stretch>
          </p:blipFill>
          <p:spPr bwMode="auto">
            <a:xfrm>
              <a:off x="2161632" y="1454226"/>
              <a:ext cx="269219" cy="19328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Connector 42">
              <a:extLst>
                <a:ext uri="{FF2B5EF4-FFF2-40B4-BE49-F238E27FC236}">
                  <a16:creationId xmlns:a16="http://schemas.microsoft.com/office/drawing/2014/main" id="{53D3BE20-21B2-4136-B014-378702A1FBD6}"/>
                </a:ext>
              </a:extLst>
            </p:cNvPr>
            <p:cNvCxnSpPr>
              <a:cxnSpLocks/>
            </p:cNvCxnSpPr>
            <p:nvPr/>
          </p:nvCxnSpPr>
          <p:spPr>
            <a:xfrm>
              <a:off x="2801031" y="1538864"/>
              <a:ext cx="0" cy="475206"/>
            </a:xfrm>
            <a:prstGeom prst="line">
              <a:avLst/>
            </a:prstGeom>
            <a:ln w="127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06F7CBB-2D0D-4CC3-9C04-20F967D46B83}"/>
                </a:ext>
              </a:extLst>
            </p:cNvPr>
            <p:cNvSpPr txBox="1"/>
            <p:nvPr/>
          </p:nvSpPr>
          <p:spPr>
            <a:xfrm>
              <a:off x="140885" y="1285668"/>
              <a:ext cx="1700992" cy="646331"/>
            </a:xfrm>
            <a:prstGeom prst="rect">
              <a:avLst/>
            </a:prstGeom>
            <a:noFill/>
          </p:spPr>
          <p:txBody>
            <a:bodyPr wrap="square" rtlCol="0">
              <a:spAutoFit/>
            </a:bodyPr>
            <a:lstStyle/>
            <a:p>
              <a:pPr algn="ctr"/>
              <a:r>
                <a:rPr lang="en-US"/>
                <a:t>Both atoms in </a:t>
              </a:r>
              <a:r>
                <a:rPr lang="en-US" b="1" u="sng"/>
                <a:t>Rydberg</a:t>
              </a:r>
              <a:r>
                <a:rPr lang="en-US"/>
                <a:t> state</a:t>
              </a:r>
            </a:p>
          </p:txBody>
        </p:sp>
        <p:sp>
          <p:nvSpPr>
            <p:cNvPr id="47" name="TextBox 46">
              <a:extLst>
                <a:ext uri="{FF2B5EF4-FFF2-40B4-BE49-F238E27FC236}">
                  <a16:creationId xmlns:a16="http://schemas.microsoft.com/office/drawing/2014/main" id="{2A702B20-8AD7-4538-841E-DE7AE51C3C1A}"/>
                </a:ext>
              </a:extLst>
            </p:cNvPr>
            <p:cNvSpPr txBox="1"/>
            <p:nvPr/>
          </p:nvSpPr>
          <p:spPr>
            <a:xfrm>
              <a:off x="3480294" y="1460252"/>
              <a:ext cx="1853919" cy="646331"/>
            </a:xfrm>
            <a:prstGeom prst="rect">
              <a:avLst/>
            </a:prstGeom>
            <a:noFill/>
          </p:spPr>
          <p:txBody>
            <a:bodyPr wrap="square" rtlCol="0">
              <a:spAutoFit/>
            </a:bodyPr>
            <a:lstStyle/>
            <a:p>
              <a:pPr algn="ctr"/>
              <a:r>
                <a:rPr lang="en-US" dirty="0"/>
                <a:t>Electric dipole-dipole interaction</a:t>
              </a:r>
            </a:p>
          </p:txBody>
        </p:sp>
        <p:cxnSp>
          <p:nvCxnSpPr>
            <p:cNvPr id="49" name="Straight Connector 48">
              <a:extLst>
                <a:ext uri="{FF2B5EF4-FFF2-40B4-BE49-F238E27FC236}">
                  <a16:creationId xmlns:a16="http://schemas.microsoft.com/office/drawing/2014/main" id="{FFB40D61-EBD1-4F82-B1E6-13D722D89672}"/>
                </a:ext>
              </a:extLst>
            </p:cNvPr>
            <p:cNvCxnSpPr/>
            <p:nvPr/>
          </p:nvCxnSpPr>
          <p:spPr>
            <a:xfrm>
              <a:off x="2529341" y="2014070"/>
              <a:ext cx="543381" cy="0"/>
            </a:xfrm>
            <a:prstGeom prst="line">
              <a:avLst/>
            </a:prstGeom>
            <a:ln w="25400">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pic>
          <p:nvPicPr>
            <p:cNvPr id="50" name="Picture 49">
              <a:extLst>
                <a:ext uri="{FF2B5EF4-FFF2-40B4-BE49-F238E27FC236}">
                  <a16:creationId xmlns:a16="http://schemas.microsoft.com/office/drawing/2014/main" id="{F9602AAC-D538-4EC2-8F85-6D4F2DDCE44C}"/>
                </a:ext>
              </a:extLst>
            </p:cNvPr>
            <p:cNvPicPr>
              <a:picLocks noChangeAspect="1"/>
            </p:cNvPicPr>
            <p:nvPr/>
          </p:nvPicPr>
          <p:blipFill>
            <a:blip r:embed="rId23"/>
            <a:stretch>
              <a:fillRect/>
            </a:stretch>
          </p:blipFill>
          <p:spPr>
            <a:xfrm>
              <a:off x="3026926" y="1668309"/>
              <a:ext cx="453368" cy="230400"/>
            </a:xfrm>
            <a:prstGeom prst="rect">
              <a:avLst/>
            </a:prstGeom>
          </p:spPr>
        </p:pic>
        <p:pic>
          <p:nvPicPr>
            <p:cNvPr id="51" name="Picture 50">
              <a:extLst>
                <a:ext uri="{FF2B5EF4-FFF2-40B4-BE49-F238E27FC236}">
                  <a16:creationId xmlns:a16="http://schemas.microsoft.com/office/drawing/2014/main" id="{F0122CEE-DF92-436B-8E10-91A4A51DCEE6}"/>
                </a:ext>
              </a:extLst>
            </p:cNvPr>
            <p:cNvPicPr>
              <a:picLocks noChangeAspect="1"/>
            </p:cNvPicPr>
            <p:nvPr/>
          </p:nvPicPr>
          <p:blipFill>
            <a:blip r:embed="rId24"/>
            <a:stretch>
              <a:fillRect/>
            </a:stretch>
          </p:blipFill>
          <p:spPr>
            <a:xfrm>
              <a:off x="3233697" y="3565144"/>
              <a:ext cx="390982" cy="230400"/>
            </a:xfrm>
            <a:prstGeom prst="rect">
              <a:avLst/>
            </a:prstGeom>
          </p:spPr>
        </p:pic>
        <p:pic>
          <p:nvPicPr>
            <p:cNvPr id="53" name="Picture 52">
              <a:extLst>
                <a:ext uri="{FF2B5EF4-FFF2-40B4-BE49-F238E27FC236}">
                  <a16:creationId xmlns:a16="http://schemas.microsoft.com/office/drawing/2014/main" id="{9493AD9C-4BBF-4A31-A3BF-736CCEB6B9BB}"/>
                </a:ext>
              </a:extLst>
            </p:cNvPr>
            <p:cNvPicPr>
              <a:picLocks noChangeAspect="1"/>
            </p:cNvPicPr>
            <p:nvPr/>
          </p:nvPicPr>
          <p:blipFill>
            <a:blip r:embed="rId25"/>
            <a:stretch>
              <a:fillRect/>
            </a:stretch>
          </p:blipFill>
          <p:spPr>
            <a:xfrm>
              <a:off x="507124" y="3373112"/>
              <a:ext cx="1784471" cy="288000"/>
            </a:xfrm>
            <a:prstGeom prst="rect">
              <a:avLst/>
            </a:prstGeom>
          </p:spPr>
        </p:pic>
        <p:pic>
          <p:nvPicPr>
            <p:cNvPr id="54" name="Picture 53">
              <a:extLst>
                <a:ext uri="{FF2B5EF4-FFF2-40B4-BE49-F238E27FC236}">
                  <a16:creationId xmlns:a16="http://schemas.microsoft.com/office/drawing/2014/main" id="{FA2204B1-737B-421B-82F7-A54640FED049}"/>
                </a:ext>
              </a:extLst>
            </p:cNvPr>
            <p:cNvPicPr>
              <a:picLocks noChangeAspect="1"/>
            </p:cNvPicPr>
            <p:nvPr/>
          </p:nvPicPr>
          <p:blipFill>
            <a:blip r:embed="rId26"/>
            <a:stretch>
              <a:fillRect/>
            </a:stretch>
          </p:blipFill>
          <p:spPr>
            <a:xfrm>
              <a:off x="2920555" y="2734296"/>
              <a:ext cx="712800" cy="288000"/>
            </a:xfrm>
            <a:prstGeom prst="rect">
              <a:avLst/>
            </a:prstGeom>
          </p:spPr>
        </p:pic>
        <p:pic>
          <p:nvPicPr>
            <p:cNvPr id="55" name="Picture 54">
              <a:extLst>
                <a:ext uri="{FF2B5EF4-FFF2-40B4-BE49-F238E27FC236}">
                  <a16:creationId xmlns:a16="http://schemas.microsoft.com/office/drawing/2014/main" id="{DC450B21-84BC-4CDE-BF47-824BCDF27F41}"/>
                </a:ext>
              </a:extLst>
            </p:cNvPr>
            <p:cNvPicPr>
              <a:picLocks noChangeAspect="1"/>
            </p:cNvPicPr>
            <p:nvPr/>
          </p:nvPicPr>
          <p:blipFill>
            <a:blip r:embed="rId26"/>
            <a:stretch>
              <a:fillRect/>
            </a:stretch>
          </p:blipFill>
          <p:spPr>
            <a:xfrm>
              <a:off x="2964907" y="4159584"/>
              <a:ext cx="712800" cy="288000"/>
            </a:xfrm>
            <a:prstGeom prst="rect">
              <a:avLst/>
            </a:prstGeom>
          </p:spPr>
        </p:pic>
        <p:pic>
          <p:nvPicPr>
            <p:cNvPr id="56" name="Picture 55">
              <a:extLst>
                <a:ext uri="{FF2B5EF4-FFF2-40B4-BE49-F238E27FC236}">
                  <a16:creationId xmlns:a16="http://schemas.microsoft.com/office/drawing/2014/main" id="{B00FBF08-191B-45C9-86A4-1C3E63215E55}"/>
                </a:ext>
              </a:extLst>
            </p:cNvPr>
            <p:cNvPicPr>
              <a:picLocks noChangeAspect="1"/>
            </p:cNvPicPr>
            <p:nvPr/>
          </p:nvPicPr>
          <p:blipFill>
            <a:blip r:embed="rId24"/>
            <a:stretch>
              <a:fillRect/>
            </a:stretch>
          </p:blipFill>
          <p:spPr>
            <a:xfrm>
              <a:off x="3216379" y="2221252"/>
              <a:ext cx="390982" cy="230400"/>
            </a:xfrm>
            <a:prstGeom prst="rect">
              <a:avLst/>
            </a:prstGeom>
          </p:spPr>
        </p:pic>
      </p:grpSp>
      <p:grpSp>
        <p:nvGrpSpPr>
          <p:cNvPr id="57" name="Group 56">
            <a:extLst>
              <a:ext uri="{FF2B5EF4-FFF2-40B4-BE49-F238E27FC236}">
                <a16:creationId xmlns:a16="http://schemas.microsoft.com/office/drawing/2014/main" id="{0A318E3C-EFF9-486D-B448-D74D79C7E4F1}"/>
              </a:ext>
            </a:extLst>
          </p:cNvPr>
          <p:cNvGrpSpPr/>
          <p:nvPr/>
        </p:nvGrpSpPr>
        <p:grpSpPr>
          <a:xfrm>
            <a:off x="685243" y="2008667"/>
            <a:ext cx="1137662" cy="1116956"/>
            <a:chOff x="3072722" y="3296675"/>
            <a:chExt cx="1676398" cy="1615993"/>
          </a:xfrm>
        </p:grpSpPr>
        <p:cxnSp>
          <p:nvCxnSpPr>
            <p:cNvPr id="58" name="Straight Connector 57">
              <a:extLst>
                <a:ext uri="{FF2B5EF4-FFF2-40B4-BE49-F238E27FC236}">
                  <a16:creationId xmlns:a16="http://schemas.microsoft.com/office/drawing/2014/main" id="{29D5D877-8A9F-489B-8239-4C39F7D7175C}"/>
                </a:ext>
              </a:extLst>
            </p:cNvPr>
            <p:cNvCxnSpPr/>
            <p:nvPr/>
          </p:nvCxnSpPr>
          <p:spPr>
            <a:xfrm>
              <a:off x="4188806" y="4912668"/>
              <a:ext cx="54338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697919A1-4E02-4636-B2B7-E6369D41ED95}"/>
                </a:ext>
              </a:extLst>
            </p:cNvPr>
            <p:cNvCxnSpPr/>
            <p:nvPr/>
          </p:nvCxnSpPr>
          <p:spPr>
            <a:xfrm>
              <a:off x="4205739" y="3301178"/>
              <a:ext cx="54338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E7945905-52C1-4C99-88A7-7D0A8303D638}"/>
                </a:ext>
              </a:extLst>
            </p:cNvPr>
            <p:cNvCxnSpPr>
              <a:cxnSpLocks/>
            </p:cNvCxnSpPr>
            <p:nvPr/>
          </p:nvCxnSpPr>
          <p:spPr>
            <a:xfrm flipV="1">
              <a:off x="3072722" y="3296675"/>
              <a:ext cx="1133017" cy="18230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729F76-F0A0-481A-BD9B-3C257210213D}"/>
                </a:ext>
              </a:extLst>
            </p:cNvPr>
            <p:cNvCxnSpPr>
              <a:cxnSpLocks/>
            </p:cNvCxnSpPr>
            <p:nvPr/>
          </p:nvCxnSpPr>
          <p:spPr>
            <a:xfrm>
              <a:off x="3072722" y="4747021"/>
              <a:ext cx="1116084" cy="15771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62" name="Straight Connector 61">
            <a:extLst>
              <a:ext uri="{FF2B5EF4-FFF2-40B4-BE49-F238E27FC236}">
                <a16:creationId xmlns:a16="http://schemas.microsoft.com/office/drawing/2014/main" id="{0A9F076F-09EE-4D4B-B832-BC92CD8C6901}"/>
              </a:ext>
            </a:extLst>
          </p:cNvPr>
          <p:cNvCxnSpPr/>
          <p:nvPr/>
        </p:nvCxnSpPr>
        <p:spPr>
          <a:xfrm>
            <a:off x="209649" y="3017654"/>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521A636F-3900-4ABF-A3BB-883EC87DAD23}"/>
              </a:ext>
            </a:extLst>
          </p:cNvPr>
          <p:cNvCxnSpPr/>
          <p:nvPr/>
        </p:nvCxnSpPr>
        <p:spPr>
          <a:xfrm>
            <a:off x="197293" y="2125653"/>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4D6AA700-22C9-4D78-AC43-462C55CEF142}"/>
              </a:ext>
            </a:extLst>
          </p:cNvPr>
          <p:cNvCxnSpPr>
            <a:cxnSpLocks/>
          </p:cNvCxnSpPr>
          <p:nvPr/>
        </p:nvCxnSpPr>
        <p:spPr>
          <a:xfrm flipV="1">
            <a:off x="396595" y="2250074"/>
            <a:ext cx="0" cy="738533"/>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CBD95E-089D-41B0-9B9B-AFA8E0064EA2}"/>
              </a:ext>
            </a:extLst>
          </p:cNvPr>
          <p:cNvCxnSpPr/>
          <p:nvPr/>
        </p:nvCxnSpPr>
        <p:spPr>
          <a:xfrm>
            <a:off x="201410" y="2264318"/>
            <a:ext cx="527057" cy="0"/>
          </a:xfrm>
          <a:prstGeom prst="line">
            <a:avLst/>
          </a:prstGeom>
          <a:ln w="25400">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pic>
        <p:nvPicPr>
          <p:cNvPr id="66" name="Picture 65">
            <a:extLst>
              <a:ext uri="{FF2B5EF4-FFF2-40B4-BE49-F238E27FC236}">
                <a16:creationId xmlns:a16="http://schemas.microsoft.com/office/drawing/2014/main" id="{878E5413-B3FD-49C2-BED7-C3E586B6A804}"/>
              </a:ext>
            </a:extLst>
          </p:cNvPr>
          <p:cNvPicPr>
            <a:picLocks noChangeAspect="1"/>
          </p:cNvPicPr>
          <p:nvPr/>
        </p:nvPicPr>
        <p:blipFill>
          <a:blip r:embed="rId24"/>
          <a:stretch>
            <a:fillRect/>
          </a:stretch>
        </p:blipFill>
        <p:spPr>
          <a:xfrm>
            <a:off x="891181" y="2133345"/>
            <a:ext cx="372661" cy="215844"/>
          </a:xfrm>
          <a:prstGeom prst="rect">
            <a:avLst/>
          </a:prstGeom>
        </p:spPr>
      </p:pic>
      <p:pic>
        <p:nvPicPr>
          <p:cNvPr id="67" name="Picture 66">
            <a:extLst>
              <a:ext uri="{FF2B5EF4-FFF2-40B4-BE49-F238E27FC236}">
                <a16:creationId xmlns:a16="http://schemas.microsoft.com/office/drawing/2014/main" id="{D0137D27-3EB5-4952-A3FC-63C55029128C}"/>
              </a:ext>
            </a:extLst>
          </p:cNvPr>
          <p:cNvPicPr>
            <a:picLocks noChangeAspect="1"/>
          </p:cNvPicPr>
          <p:nvPr>
            <p:custDataLst>
              <p:tags r:id="rId1"/>
            </p:custDataLst>
          </p:nvPr>
        </p:nvPicPr>
        <p:blipFill>
          <a:blip r:embed="rId27">
            <a:extLst>
              <a:ext uri="{28A0092B-C50C-407E-A947-70E740481C1C}">
                <a14:useLocalDpi xmlns:a14="http://schemas.microsoft.com/office/drawing/2010/main" val="0"/>
              </a:ext>
            </a:extLst>
          </a:blip>
          <a:stretch>
            <a:fillRect/>
          </a:stretch>
        </p:blipFill>
        <p:spPr>
          <a:xfrm>
            <a:off x="454913" y="2547202"/>
            <a:ext cx="321735" cy="201261"/>
          </a:xfrm>
          <a:prstGeom prst="rect">
            <a:avLst/>
          </a:prstGeom>
        </p:spPr>
      </p:pic>
      <p:pic>
        <p:nvPicPr>
          <p:cNvPr id="68" name="Picture 67">
            <a:extLst>
              <a:ext uri="{FF2B5EF4-FFF2-40B4-BE49-F238E27FC236}">
                <a16:creationId xmlns:a16="http://schemas.microsoft.com/office/drawing/2014/main" id="{301CB91A-4329-4066-B4A8-CD92CEFD15C3}"/>
              </a:ext>
            </a:extLst>
          </p:cNvPr>
          <p:cNvPicPr>
            <a:picLocks noChangeAspect="1"/>
          </p:cNvPicPr>
          <p:nvPr>
            <p:custDataLst>
              <p:tags r:id="rId2"/>
            </p:custDataLst>
          </p:nvPr>
        </p:nvPicPr>
        <p:blipFill>
          <a:blip r:embed="rId28">
            <a:extLst>
              <a:ext uri="{28A0092B-C50C-407E-A947-70E740481C1C}">
                <a14:useLocalDpi xmlns:a14="http://schemas.microsoft.com/office/drawing/2010/main" val="0"/>
              </a:ext>
            </a:extLst>
          </a:blip>
          <a:stretch>
            <a:fillRect/>
          </a:stretch>
        </p:blipFill>
        <p:spPr>
          <a:xfrm>
            <a:off x="1590026" y="3216648"/>
            <a:ext cx="151157" cy="178485"/>
          </a:xfrm>
          <a:prstGeom prst="rect">
            <a:avLst/>
          </a:prstGeom>
        </p:spPr>
      </p:pic>
      <p:pic>
        <p:nvPicPr>
          <p:cNvPr id="69" name="Picture 68">
            <a:extLst>
              <a:ext uri="{FF2B5EF4-FFF2-40B4-BE49-F238E27FC236}">
                <a16:creationId xmlns:a16="http://schemas.microsoft.com/office/drawing/2014/main" id="{7E187729-EA6D-42F3-B112-7E71BAE1F68F}"/>
              </a:ext>
            </a:extLst>
          </p:cNvPr>
          <p:cNvPicPr>
            <a:picLocks noChangeAspect="1"/>
          </p:cNvPicPr>
          <p:nvPr>
            <p:custDataLst>
              <p:tags r:id="rId3"/>
            </p:custDataLst>
          </p:nvPr>
        </p:nvPicPr>
        <p:blipFill>
          <a:blip r:embed="rId29">
            <a:extLst>
              <a:ext uri="{28A0092B-C50C-407E-A947-70E740481C1C}">
                <a14:useLocalDpi xmlns:a14="http://schemas.microsoft.com/office/drawing/2010/main" val="0"/>
              </a:ext>
            </a:extLst>
          </a:blip>
          <a:stretch>
            <a:fillRect/>
          </a:stretch>
        </p:blipFill>
        <p:spPr>
          <a:xfrm>
            <a:off x="309043" y="3101319"/>
            <a:ext cx="134077" cy="142617"/>
          </a:xfrm>
          <a:prstGeom prst="rect">
            <a:avLst/>
          </a:prstGeom>
        </p:spPr>
      </p:pic>
      <p:pic>
        <p:nvPicPr>
          <p:cNvPr id="70" name="Picture 69">
            <a:extLst>
              <a:ext uri="{FF2B5EF4-FFF2-40B4-BE49-F238E27FC236}">
                <a16:creationId xmlns:a16="http://schemas.microsoft.com/office/drawing/2014/main" id="{16AB094B-CC50-4C9B-A316-2E2F661E95E9}"/>
              </a:ext>
            </a:extLst>
          </p:cNvPr>
          <p:cNvPicPr>
            <a:picLocks noChangeAspect="1"/>
          </p:cNvPicPr>
          <p:nvPr>
            <p:custDataLst>
              <p:tags r:id="rId4"/>
            </p:custDataLst>
          </p:nvPr>
        </p:nvPicPr>
        <p:blipFill>
          <a:blip r:embed="rId30">
            <a:extLst>
              <a:ext uri="{28A0092B-C50C-407E-A947-70E740481C1C}">
                <a14:useLocalDpi xmlns:a14="http://schemas.microsoft.com/office/drawing/2010/main" val="0"/>
              </a:ext>
            </a:extLst>
          </a:blip>
          <a:stretch>
            <a:fillRect/>
          </a:stretch>
        </p:blipFill>
        <p:spPr>
          <a:xfrm>
            <a:off x="1573550" y="1779146"/>
            <a:ext cx="130661" cy="142617"/>
          </a:xfrm>
          <a:prstGeom prst="rect">
            <a:avLst/>
          </a:prstGeom>
        </p:spPr>
      </p:pic>
      <p:pic>
        <p:nvPicPr>
          <p:cNvPr id="71" name="Picture 70">
            <a:extLst>
              <a:ext uri="{FF2B5EF4-FFF2-40B4-BE49-F238E27FC236}">
                <a16:creationId xmlns:a16="http://schemas.microsoft.com/office/drawing/2014/main" id="{7AFE4643-9E54-411F-A944-BDDE865CF13B}"/>
              </a:ext>
            </a:extLst>
          </p:cNvPr>
          <p:cNvPicPr>
            <a:picLocks noChangeAspect="1"/>
          </p:cNvPicPr>
          <p:nvPr>
            <p:custDataLst>
              <p:tags r:id="rId5"/>
            </p:custDataLst>
          </p:nvPr>
        </p:nvPicPr>
        <p:blipFill>
          <a:blip r:embed="rId31">
            <a:extLst>
              <a:ext uri="{28A0092B-C50C-407E-A947-70E740481C1C}">
                <a14:useLocalDpi xmlns:a14="http://schemas.microsoft.com/office/drawing/2010/main" val="0"/>
              </a:ext>
            </a:extLst>
          </a:blip>
          <a:stretch>
            <a:fillRect/>
          </a:stretch>
        </p:blipFill>
        <p:spPr>
          <a:xfrm>
            <a:off x="374945" y="1935666"/>
            <a:ext cx="130661" cy="142617"/>
          </a:xfrm>
          <a:prstGeom prst="rect">
            <a:avLst/>
          </a:prstGeom>
        </p:spPr>
      </p:pic>
      <p:grpSp>
        <p:nvGrpSpPr>
          <p:cNvPr id="72" name="Group 71">
            <a:extLst>
              <a:ext uri="{FF2B5EF4-FFF2-40B4-BE49-F238E27FC236}">
                <a16:creationId xmlns:a16="http://schemas.microsoft.com/office/drawing/2014/main" id="{0067B673-25E3-4555-AE80-12F023B193A8}"/>
              </a:ext>
            </a:extLst>
          </p:cNvPr>
          <p:cNvGrpSpPr/>
          <p:nvPr/>
        </p:nvGrpSpPr>
        <p:grpSpPr>
          <a:xfrm>
            <a:off x="3374897" y="1992192"/>
            <a:ext cx="1137662" cy="1116956"/>
            <a:chOff x="3072722" y="3296675"/>
            <a:chExt cx="1676398" cy="1615993"/>
          </a:xfrm>
        </p:grpSpPr>
        <p:cxnSp>
          <p:nvCxnSpPr>
            <p:cNvPr id="73" name="Straight Connector 72">
              <a:extLst>
                <a:ext uri="{FF2B5EF4-FFF2-40B4-BE49-F238E27FC236}">
                  <a16:creationId xmlns:a16="http://schemas.microsoft.com/office/drawing/2014/main" id="{3950BF23-594C-41C4-8878-B87F1C8419A1}"/>
                </a:ext>
              </a:extLst>
            </p:cNvPr>
            <p:cNvCxnSpPr/>
            <p:nvPr/>
          </p:nvCxnSpPr>
          <p:spPr>
            <a:xfrm>
              <a:off x="4188806" y="4912668"/>
              <a:ext cx="54338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ABA4C78F-F350-4FDB-8D87-0FA819690B43}"/>
                </a:ext>
              </a:extLst>
            </p:cNvPr>
            <p:cNvCxnSpPr/>
            <p:nvPr/>
          </p:nvCxnSpPr>
          <p:spPr>
            <a:xfrm>
              <a:off x="4205739" y="3301178"/>
              <a:ext cx="54338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71D8D11C-A0AA-4A89-96ED-643FD75A0719}"/>
                </a:ext>
              </a:extLst>
            </p:cNvPr>
            <p:cNvCxnSpPr>
              <a:cxnSpLocks/>
            </p:cNvCxnSpPr>
            <p:nvPr/>
          </p:nvCxnSpPr>
          <p:spPr>
            <a:xfrm flipV="1">
              <a:off x="3072722" y="3296675"/>
              <a:ext cx="1133017" cy="182304"/>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A22E53B-B285-43E2-AE83-3A27AF671124}"/>
                </a:ext>
              </a:extLst>
            </p:cNvPr>
            <p:cNvCxnSpPr>
              <a:cxnSpLocks/>
            </p:cNvCxnSpPr>
            <p:nvPr/>
          </p:nvCxnSpPr>
          <p:spPr>
            <a:xfrm>
              <a:off x="3072722" y="4747021"/>
              <a:ext cx="1116084" cy="157717"/>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77" name="Straight Connector 76">
            <a:extLst>
              <a:ext uri="{FF2B5EF4-FFF2-40B4-BE49-F238E27FC236}">
                <a16:creationId xmlns:a16="http://schemas.microsoft.com/office/drawing/2014/main" id="{3566099E-A99F-4EB9-8457-1343F64C1C12}"/>
              </a:ext>
            </a:extLst>
          </p:cNvPr>
          <p:cNvCxnSpPr/>
          <p:nvPr/>
        </p:nvCxnSpPr>
        <p:spPr>
          <a:xfrm>
            <a:off x="2899303" y="3001179"/>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83165B57-527A-4ACA-81CF-E491A6327535}"/>
              </a:ext>
            </a:extLst>
          </p:cNvPr>
          <p:cNvCxnSpPr/>
          <p:nvPr/>
        </p:nvCxnSpPr>
        <p:spPr>
          <a:xfrm>
            <a:off x="2886947" y="2109178"/>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5BE36CF1-196E-4D26-9977-62BB454B5DCA}"/>
              </a:ext>
            </a:extLst>
          </p:cNvPr>
          <p:cNvCxnSpPr>
            <a:cxnSpLocks/>
          </p:cNvCxnSpPr>
          <p:nvPr/>
        </p:nvCxnSpPr>
        <p:spPr>
          <a:xfrm flipV="1">
            <a:off x="3086249" y="2233599"/>
            <a:ext cx="0" cy="738533"/>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9D5D25E-7EE1-430D-9724-702CFC917146}"/>
              </a:ext>
            </a:extLst>
          </p:cNvPr>
          <p:cNvCxnSpPr/>
          <p:nvPr/>
        </p:nvCxnSpPr>
        <p:spPr>
          <a:xfrm>
            <a:off x="2891064" y="2247843"/>
            <a:ext cx="527057" cy="0"/>
          </a:xfrm>
          <a:prstGeom prst="line">
            <a:avLst/>
          </a:prstGeom>
          <a:ln w="25400">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pic>
        <p:nvPicPr>
          <p:cNvPr id="81" name="Picture 80">
            <a:extLst>
              <a:ext uri="{FF2B5EF4-FFF2-40B4-BE49-F238E27FC236}">
                <a16:creationId xmlns:a16="http://schemas.microsoft.com/office/drawing/2014/main" id="{B28F268A-88D6-4978-9591-640F20AD97DA}"/>
              </a:ext>
            </a:extLst>
          </p:cNvPr>
          <p:cNvPicPr>
            <a:picLocks noChangeAspect="1"/>
          </p:cNvPicPr>
          <p:nvPr/>
        </p:nvPicPr>
        <p:blipFill>
          <a:blip r:embed="rId24"/>
          <a:stretch>
            <a:fillRect/>
          </a:stretch>
        </p:blipFill>
        <p:spPr>
          <a:xfrm>
            <a:off x="3580835" y="2116870"/>
            <a:ext cx="372661" cy="215844"/>
          </a:xfrm>
          <a:prstGeom prst="rect">
            <a:avLst/>
          </a:prstGeom>
        </p:spPr>
      </p:pic>
      <p:pic>
        <p:nvPicPr>
          <p:cNvPr id="82" name="Picture 81">
            <a:extLst>
              <a:ext uri="{FF2B5EF4-FFF2-40B4-BE49-F238E27FC236}">
                <a16:creationId xmlns:a16="http://schemas.microsoft.com/office/drawing/2014/main" id="{8D25BF0A-1023-4234-8735-48DB1CE1A8FD}"/>
              </a:ext>
            </a:extLst>
          </p:cNvPr>
          <p:cNvPicPr>
            <a:picLocks noChangeAspect="1"/>
          </p:cNvPicPr>
          <p:nvPr>
            <p:custDataLst>
              <p:tags r:id="rId6"/>
            </p:custDataLst>
          </p:nvPr>
        </p:nvPicPr>
        <p:blipFill>
          <a:blip r:embed="rId27">
            <a:extLst>
              <a:ext uri="{28A0092B-C50C-407E-A947-70E740481C1C}">
                <a14:useLocalDpi xmlns:a14="http://schemas.microsoft.com/office/drawing/2010/main" val="0"/>
              </a:ext>
            </a:extLst>
          </a:blip>
          <a:stretch>
            <a:fillRect/>
          </a:stretch>
        </p:blipFill>
        <p:spPr>
          <a:xfrm>
            <a:off x="3144567" y="2530727"/>
            <a:ext cx="321735" cy="201261"/>
          </a:xfrm>
          <a:prstGeom prst="rect">
            <a:avLst/>
          </a:prstGeom>
        </p:spPr>
      </p:pic>
      <p:pic>
        <p:nvPicPr>
          <p:cNvPr id="83" name="Picture 82">
            <a:extLst>
              <a:ext uri="{FF2B5EF4-FFF2-40B4-BE49-F238E27FC236}">
                <a16:creationId xmlns:a16="http://schemas.microsoft.com/office/drawing/2014/main" id="{0707A745-7D1D-4E0F-880D-F136F7D8800C}"/>
              </a:ext>
            </a:extLst>
          </p:cNvPr>
          <p:cNvPicPr>
            <a:picLocks noChangeAspect="1"/>
          </p:cNvPicPr>
          <p:nvPr>
            <p:custDataLst>
              <p:tags r:id="rId7"/>
            </p:custDataLst>
          </p:nvPr>
        </p:nvPicPr>
        <p:blipFill>
          <a:blip r:embed="rId28">
            <a:extLst>
              <a:ext uri="{28A0092B-C50C-407E-A947-70E740481C1C}">
                <a14:useLocalDpi xmlns:a14="http://schemas.microsoft.com/office/drawing/2010/main" val="0"/>
              </a:ext>
            </a:extLst>
          </a:blip>
          <a:stretch>
            <a:fillRect/>
          </a:stretch>
        </p:blipFill>
        <p:spPr>
          <a:xfrm>
            <a:off x="4279680" y="3200173"/>
            <a:ext cx="151157" cy="178485"/>
          </a:xfrm>
          <a:prstGeom prst="rect">
            <a:avLst/>
          </a:prstGeom>
        </p:spPr>
      </p:pic>
      <p:pic>
        <p:nvPicPr>
          <p:cNvPr id="85" name="Picture 84">
            <a:extLst>
              <a:ext uri="{FF2B5EF4-FFF2-40B4-BE49-F238E27FC236}">
                <a16:creationId xmlns:a16="http://schemas.microsoft.com/office/drawing/2014/main" id="{46E08316-7486-4516-BEE1-4A276C4EFDCF}"/>
              </a:ext>
            </a:extLst>
          </p:cNvPr>
          <p:cNvPicPr>
            <a:picLocks noChangeAspect="1"/>
          </p:cNvPicPr>
          <p:nvPr>
            <p:custDataLst>
              <p:tags r:id="rId8"/>
            </p:custDataLst>
          </p:nvPr>
        </p:nvPicPr>
        <p:blipFill>
          <a:blip r:embed="rId29">
            <a:extLst>
              <a:ext uri="{28A0092B-C50C-407E-A947-70E740481C1C}">
                <a14:useLocalDpi xmlns:a14="http://schemas.microsoft.com/office/drawing/2010/main" val="0"/>
              </a:ext>
            </a:extLst>
          </a:blip>
          <a:stretch>
            <a:fillRect/>
          </a:stretch>
        </p:blipFill>
        <p:spPr>
          <a:xfrm>
            <a:off x="2998697" y="3084844"/>
            <a:ext cx="134077" cy="142617"/>
          </a:xfrm>
          <a:prstGeom prst="rect">
            <a:avLst/>
          </a:prstGeom>
        </p:spPr>
      </p:pic>
      <p:pic>
        <p:nvPicPr>
          <p:cNvPr id="86" name="Picture 85">
            <a:extLst>
              <a:ext uri="{FF2B5EF4-FFF2-40B4-BE49-F238E27FC236}">
                <a16:creationId xmlns:a16="http://schemas.microsoft.com/office/drawing/2014/main" id="{CA9A748E-5DC0-4F65-80EA-5C0664659178}"/>
              </a:ext>
            </a:extLst>
          </p:cNvPr>
          <p:cNvPicPr>
            <a:picLocks noChangeAspect="1"/>
          </p:cNvPicPr>
          <p:nvPr>
            <p:custDataLst>
              <p:tags r:id="rId9"/>
            </p:custDataLst>
          </p:nvPr>
        </p:nvPicPr>
        <p:blipFill>
          <a:blip r:embed="rId30">
            <a:extLst>
              <a:ext uri="{28A0092B-C50C-407E-A947-70E740481C1C}">
                <a14:useLocalDpi xmlns:a14="http://schemas.microsoft.com/office/drawing/2010/main" val="0"/>
              </a:ext>
            </a:extLst>
          </a:blip>
          <a:stretch>
            <a:fillRect/>
          </a:stretch>
        </p:blipFill>
        <p:spPr>
          <a:xfrm>
            <a:off x="4263204" y="1762671"/>
            <a:ext cx="130661" cy="142617"/>
          </a:xfrm>
          <a:prstGeom prst="rect">
            <a:avLst/>
          </a:prstGeom>
        </p:spPr>
      </p:pic>
      <p:pic>
        <p:nvPicPr>
          <p:cNvPr id="87" name="Picture 86">
            <a:extLst>
              <a:ext uri="{FF2B5EF4-FFF2-40B4-BE49-F238E27FC236}">
                <a16:creationId xmlns:a16="http://schemas.microsoft.com/office/drawing/2014/main" id="{C9626E3A-7AF5-44DB-8506-3F68EDB9CBFF}"/>
              </a:ext>
            </a:extLst>
          </p:cNvPr>
          <p:cNvPicPr>
            <a:picLocks noChangeAspect="1"/>
          </p:cNvPicPr>
          <p:nvPr>
            <p:custDataLst>
              <p:tags r:id="rId10"/>
            </p:custDataLst>
          </p:nvPr>
        </p:nvPicPr>
        <p:blipFill>
          <a:blip r:embed="rId31">
            <a:extLst>
              <a:ext uri="{28A0092B-C50C-407E-A947-70E740481C1C}">
                <a14:useLocalDpi xmlns:a14="http://schemas.microsoft.com/office/drawing/2010/main" val="0"/>
              </a:ext>
            </a:extLst>
          </a:blip>
          <a:stretch>
            <a:fillRect/>
          </a:stretch>
        </p:blipFill>
        <p:spPr>
          <a:xfrm>
            <a:off x="3064599" y="1919191"/>
            <a:ext cx="130661" cy="142617"/>
          </a:xfrm>
          <a:prstGeom prst="rect">
            <a:avLst/>
          </a:prstGeom>
        </p:spPr>
      </p:pic>
      <p:sp>
        <p:nvSpPr>
          <p:cNvPr id="88" name="TextBox 87">
            <a:extLst>
              <a:ext uri="{FF2B5EF4-FFF2-40B4-BE49-F238E27FC236}">
                <a16:creationId xmlns:a16="http://schemas.microsoft.com/office/drawing/2014/main" id="{DB85C5CD-3C90-4FDF-80F3-A071F9EDF10A}"/>
              </a:ext>
            </a:extLst>
          </p:cNvPr>
          <p:cNvSpPr txBox="1"/>
          <p:nvPr/>
        </p:nvSpPr>
        <p:spPr>
          <a:xfrm>
            <a:off x="244282" y="3579225"/>
            <a:ext cx="1194487" cy="369332"/>
          </a:xfrm>
          <a:prstGeom prst="rect">
            <a:avLst/>
          </a:prstGeom>
          <a:solidFill>
            <a:srgbClr val="00B050"/>
          </a:solidFill>
        </p:spPr>
        <p:txBody>
          <a:bodyPr wrap="square" rtlCol="0">
            <a:spAutoFit/>
          </a:bodyPr>
          <a:lstStyle/>
          <a:p>
            <a:r>
              <a:rPr lang="en-US"/>
              <a:t>Atom 1</a:t>
            </a:r>
          </a:p>
        </p:txBody>
      </p:sp>
      <p:sp>
        <p:nvSpPr>
          <p:cNvPr id="89" name="TextBox 88">
            <a:extLst>
              <a:ext uri="{FF2B5EF4-FFF2-40B4-BE49-F238E27FC236}">
                <a16:creationId xmlns:a16="http://schemas.microsoft.com/office/drawing/2014/main" id="{5EF01E74-3AD8-4207-9A53-8C959E3B5868}"/>
              </a:ext>
            </a:extLst>
          </p:cNvPr>
          <p:cNvSpPr txBox="1"/>
          <p:nvPr/>
        </p:nvSpPr>
        <p:spPr>
          <a:xfrm>
            <a:off x="2999153" y="3553369"/>
            <a:ext cx="1194487" cy="369332"/>
          </a:xfrm>
          <a:prstGeom prst="rect">
            <a:avLst/>
          </a:prstGeom>
          <a:solidFill>
            <a:srgbClr val="00B050"/>
          </a:solidFill>
        </p:spPr>
        <p:txBody>
          <a:bodyPr wrap="square" rtlCol="0">
            <a:spAutoFit/>
          </a:bodyPr>
          <a:lstStyle/>
          <a:p>
            <a:r>
              <a:rPr lang="en-US" dirty="0"/>
              <a:t>Atom 2</a:t>
            </a:r>
          </a:p>
        </p:txBody>
      </p:sp>
      <p:sp>
        <p:nvSpPr>
          <p:cNvPr id="90" name="Rectangle 89">
            <a:extLst>
              <a:ext uri="{FF2B5EF4-FFF2-40B4-BE49-F238E27FC236}">
                <a16:creationId xmlns:a16="http://schemas.microsoft.com/office/drawing/2014/main" id="{E2C40563-FB3D-4761-99EE-507169B4E9CB}"/>
              </a:ext>
            </a:extLst>
          </p:cNvPr>
          <p:cNvSpPr/>
          <p:nvPr/>
        </p:nvSpPr>
        <p:spPr>
          <a:xfrm>
            <a:off x="298058" y="3769955"/>
            <a:ext cx="1140941" cy="411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2CBB923C-F902-471D-92A5-F493D04FB654}"/>
              </a:ext>
            </a:extLst>
          </p:cNvPr>
          <p:cNvSpPr/>
          <p:nvPr/>
        </p:nvSpPr>
        <p:spPr>
          <a:xfrm>
            <a:off x="2462205" y="5060320"/>
            <a:ext cx="2825579" cy="292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947DF5EF-98DB-445C-8B85-DE39FA8A6F01}"/>
              </a:ext>
            </a:extLst>
          </p:cNvPr>
          <p:cNvSpPr txBox="1"/>
          <p:nvPr/>
        </p:nvSpPr>
        <p:spPr>
          <a:xfrm>
            <a:off x="2642982" y="5469352"/>
            <a:ext cx="2434281" cy="369332"/>
          </a:xfrm>
          <a:prstGeom prst="rect">
            <a:avLst/>
          </a:prstGeom>
          <a:solidFill>
            <a:srgbClr val="FF0000"/>
          </a:solidFill>
        </p:spPr>
        <p:txBody>
          <a:bodyPr wrap="square" rtlCol="0">
            <a:spAutoFit/>
          </a:bodyPr>
          <a:lstStyle/>
          <a:p>
            <a:r>
              <a:rPr lang="en-US" dirty="0"/>
              <a:t>Rydberg blockade</a:t>
            </a:r>
          </a:p>
        </p:txBody>
      </p:sp>
      <p:pic>
        <p:nvPicPr>
          <p:cNvPr id="109" name="Picture 108">
            <a:extLst>
              <a:ext uri="{FF2B5EF4-FFF2-40B4-BE49-F238E27FC236}">
                <a16:creationId xmlns:a16="http://schemas.microsoft.com/office/drawing/2014/main" id="{0B3CCCCC-D548-479C-B89D-C08643FE31A9}"/>
              </a:ext>
            </a:extLst>
          </p:cNvPr>
          <p:cNvPicPr>
            <a:picLocks noChangeAspect="1"/>
          </p:cNvPicPr>
          <p:nvPr>
            <p:custDataLst>
              <p:tags r:id="rId11"/>
            </p:custDataLst>
          </p:nvPr>
        </p:nvPicPr>
        <p:blipFill>
          <a:blip r:embed="rId32">
            <a:extLst>
              <a:ext uri="{28A0092B-C50C-407E-A947-70E740481C1C}">
                <a14:useLocalDpi xmlns:a14="http://schemas.microsoft.com/office/drawing/2010/main" val="0"/>
              </a:ext>
            </a:extLst>
          </a:blip>
          <a:stretch>
            <a:fillRect/>
          </a:stretch>
        </p:blipFill>
        <p:spPr>
          <a:xfrm>
            <a:off x="3481106" y="998417"/>
            <a:ext cx="4599896" cy="301714"/>
          </a:xfrm>
          <a:prstGeom prst="rect">
            <a:avLst/>
          </a:prstGeom>
        </p:spPr>
      </p:pic>
      <p:sp>
        <p:nvSpPr>
          <p:cNvPr id="97" name="Rectangle 96">
            <a:extLst>
              <a:ext uri="{FF2B5EF4-FFF2-40B4-BE49-F238E27FC236}">
                <a16:creationId xmlns:a16="http://schemas.microsoft.com/office/drawing/2014/main" id="{B2D44B2E-6FA7-434C-8A50-406668CCEABA}"/>
              </a:ext>
            </a:extLst>
          </p:cNvPr>
          <p:cNvSpPr/>
          <p:nvPr/>
        </p:nvSpPr>
        <p:spPr>
          <a:xfrm>
            <a:off x="5935133" y="3357033"/>
            <a:ext cx="1849967"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solidFill>
                <a:schemeClr val="bg1"/>
              </a:solidFill>
            </a:endParaRPr>
          </a:p>
        </p:txBody>
      </p:sp>
      <p:pic>
        <p:nvPicPr>
          <p:cNvPr id="99" name="Picture 98">
            <a:extLst>
              <a:ext uri="{FF2B5EF4-FFF2-40B4-BE49-F238E27FC236}">
                <a16:creationId xmlns:a16="http://schemas.microsoft.com/office/drawing/2014/main" id="{82031382-D0AD-406F-9ACE-97E616DE15D3}"/>
              </a:ext>
            </a:extLst>
          </p:cNvPr>
          <p:cNvPicPr>
            <a:picLocks noChangeAspect="1"/>
          </p:cNvPicPr>
          <p:nvPr>
            <p:custDataLst>
              <p:tags r:id="rId12"/>
            </p:custDataLst>
          </p:nvPr>
        </p:nvPicPr>
        <p:blipFill>
          <a:blip r:embed="rId33">
            <a:extLst>
              <a:ext uri="{28A0092B-C50C-407E-A947-70E740481C1C}">
                <a14:useLocalDpi xmlns:a14="http://schemas.microsoft.com/office/drawing/2010/main" val="0"/>
              </a:ext>
            </a:extLst>
          </a:blip>
          <a:stretch>
            <a:fillRect/>
          </a:stretch>
        </p:blipFill>
        <p:spPr>
          <a:xfrm>
            <a:off x="5926667" y="3393641"/>
            <a:ext cx="1976966" cy="431608"/>
          </a:xfrm>
          <a:prstGeom prst="rect">
            <a:avLst/>
          </a:prstGeom>
        </p:spPr>
      </p:pic>
      <p:sp>
        <p:nvSpPr>
          <p:cNvPr id="98" name="Rectangle 97">
            <a:extLst>
              <a:ext uri="{FF2B5EF4-FFF2-40B4-BE49-F238E27FC236}">
                <a16:creationId xmlns:a16="http://schemas.microsoft.com/office/drawing/2014/main" id="{789B0F2C-D6A6-45C9-992B-A559D1D7F4D1}"/>
              </a:ext>
            </a:extLst>
          </p:cNvPr>
          <p:cNvSpPr/>
          <p:nvPr/>
        </p:nvSpPr>
        <p:spPr>
          <a:xfrm>
            <a:off x="10193867" y="3217333"/>
            <a:ext cx="275166" cy="575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4B2DA321-94BB-41A4-8708-104E80EFF0C6}"/>
              </a:ext>
            </a:extLst>
          </p:cNvPr>
          <p:cNvSpPr/>
          <p:nvPr/>
        </p:nvSpPr>
        <p:spPr>
          <a:xfrm>
            <a:off x="10151533" y="4762499"/>
            <a:ext cx="317500" cy="575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1D6A2A-B199-4961-8EFA-BCC9BA4CACC9}"/>
              </a:ext>
            </a:extLst>
          </p:cNvPr>
          <p:cNvPicPr>
            <a:picLocks noChangeAspect="1"/>
          </p:cNvPicPr>
          <p:nvPr>
            <p:custDataLst>
              <p:tags r:id="rId13"/>
            </p:custDataLst>
          </p:nvPr>
        </p:nvPicPr>
        <p:blipFill>
          <a:blip r:embed="rId34">
            <a:extLst>
              <a:ext uri="{28A0092B-C50C-407E-A947-70E740481C1C}">
                <a14:useLocalDpi xmlns:a14="http://schemas.microsoft.com/office/drawing/2010/main" val="0"/>
              </a:ext>
            </a:extLst>
          </a:blip>
          <a:stretch>
            <a:fillRect/>
          </a:stretch>
        </p:blipFill>
        <p:spPr>
          <a:xfrm>
            <a:off x="9664701" y="4605866"/>
            <a:ext cx="1946839" cy="308560"/>
          </a:xfrm>
          <a:prstGeom prst="rect">
            <a:avLst/>
          </a:prstGeom>
        </p:spPr>
      </p:pic>
      <p:sp>
        <p:nvSpPr>
          <p:cNvPr id="91" name="TextBox 90">
            <a:extLst>
              <a:ext uri="{FF2B5EF4-FFF2-40B4-BE49-F238E27FC236}">
                <a16:creationId xmlns:a16="http://schemas.microsoft.com/office/drawing/2014/main" id="{A256069B-B84B-4F5E-B55E-214D56208BE7}"/>
              </a:ext>
            </a:extLst>
          </p:cNvPr>
          <p:cNvSpPr txBox="1"/>
          <p:nvPr/>
        </p:nvSpPr>
        <p:spPr>
          <a:xfrm>
            <a:off x="372534" y="6119336"/>
            <a:ext cx="10850033" cy="523220"/>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[1] A. Mitra, M. J. Martin, G. W. </a:t>
            </a:r>
            <a:r>
              <a:rPr lang="en-US" sz="1400" dirty="0" err="1">
                <a:latin typeface="Arial" panose="020B0604020202020204" pitchFamily="34" charset="0"/>
                <a:cs typeface="Arial" panose="020B0604020202020204" pitchFamily="34" charset="0"/>
              </a:rPr>
              <a:t>Biedermann</a:t>
            </a:r>
            <a:r>
              <a:rPr lang="en-US" sz="1400" dirty="0">
                <a:latin typeface="Arial" panose="020B0604020202020204" pitchFamily="34" charset="0"/>
                <a:cs typeface="Arial" panose="020B0604020202020204" pitchFamily="34" charset="0"/>
              </a:rPr>
              <a:t>, A. M. Marino, P. M. Poggi, and I. H. Deutsch, Phys. Rev. A 101, 030301 (R) (2020).</a:t>
            </a:r>
          </a:p>
          <a:p>
            <a:r>
              <a:rPr lang="en-US" sz="1400" dirty="0">
                <a:latin typeface="Arial" panose="020B0604020202020204" pitchFamily="34" charset="0"/>
                <a:cs typeface="Arial" panose="020B0604020202020204" pitchFamily="34" charset="0"/>
              </a:rPr>
              <a:t>[2] J. E. Johnson and S. L. Rolston, Phys. Rev. A  82, 033412 (2010).</a:t>
            </a:r>
          </a:p>
        </p:txBody>
      </p:sp>
      <p:pic>
        <p:nvPicPr>
          <p:cNvPr id="7" name="Picture 6">
            <a:extLst>
              <a:ext uri="{FF2B5EF4-FFF2-40B4-BE49-F238E27FC236}">
                <a16:creationId xmlns:a16="http://schemas.microsoft.com/office/drawing/2014/main" id="{68EECAF5-3552-4890-A6D5-6A35CF68413C}"/>
              </a:ext>
            </a:extLst>
          </p:cNvPr>
          <p:cNvPicPr>
            <a:picLocks noChangeAspect="1"/>
          </p:cNvPicPr>
          <p:nvPr>
            <p:custDataLst>
              <p:tags r:id="rId14"/>
            </p:custDataLst>
          </p:nvPr>
        </p:nvPicPr>
        <p:blipFill>
          <a:blip r:embed="rId35">
            <a:extLst>
              <a:ext uri="{28A0092B-C50C-407E-A947-70E740481C1C}">
                <a14:useLocalDpi xmlns:a14="http://schemas.microsoft.com/office/drawing/2010/main" val="0"/>
              </a:ext>
            </a:extLst>
          </a:blip>
          <a:stretch>
            <a:fillRect/>
          </a:stretch>
        </p:blipFill>
        <p:spPr>
          <a:xfrm>
            <a:off x="1096433" y="4161369"/>
            <a:ext cx="2896173" cy="615954"/>
          </a:xfrm>
          <a:prstGeom prst="rect">
            <a:avLst/>
          </a:prstGeom>
        </p:spPr>
      </p:pic>
    </p:spTree>
    <p:extLst>
      <p:ext uri="{BB962C8B-B14F-4D97-AF65-F5344CB8AC3E}">
        <p14:creationId xmlns:p14="http://schemas.microsoft.com/office/powerpoint/2010/main" val="346950325"/>
      </p:ext>
    </p:extLst>
  </p:cSld>
  <p:clrMapOvr>
    <a:masterClrMapping/>
  </p:clrMapOvr>
  <mc:AlternateContent xmlns:mc="http://schemas.openxmlformats.org/markup-compatibility/2006" xmlns:p14="http://schemas.microsoft.com/office/powerpoint/2010/main">
    <mc:Choice Requires="p14">
      <p:transition spd="slow" p14:dur="2000" advTm="30683"/>
    </mc:Choice>
    <mc:Fallback xmlns="">
      <p:transition spd="slow" advTm="3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88" grpId="0" animBg="1"/>
      <p:bldP spid="89" grpId="0" animBg="1"/>
      <p:bldP spid="92" grpId="0" animBg="1"/>
      <p:bldP spid="93" grpId="0" animBg="1"/>
    </p:bldLst>
  </p:timing>
  <p:extLst>
    <p:ext uri="{3A86A75C-4F4B-4683-9AE1-C65F6400EC91}">
      <p14:laserTraceLst xmlns:p14="http://schemas.microsoft.com/office/powerpoint/2010/main">
        <p14:tracePtLst>
          <p14:tracePt t="1300" x="7726363" y="3095625"/>
          <p14:tracePt t="1306" x="7726363" y="3079750"/>
          <p14:tracePt t="1316" x="7726363" y="3076575"/>
          <p14:tracePt t="1335" x="7726363" y="3071813"/>
          <p14:tracePt t="1349" x="7700963" y="3063875"/>
          <p14:tracePt t="1361" x="7658100" y="3055938"/>
          <p14:tracePt t="1371" x="7586663" y="3055938"/>
          <p14:tracePt t="1375" x="7497763" y="3055938"/>
          <p14:tracePt t="1385" x="7415213" y="3060700"/>
          <p14:tracePt t="1391" x="7291388" y="3092450"/>
          <p14:tracePt t="1401" x="7143750" y="3124200"/>
          <p14:tracePt t="1412" x="6953250" y="3171825"/>
          <p14:tracePt t="1415" x="6721475" y="3208338"/>
          <p14:tracePt t="1425" x="6510338" y="3248025"/>
          <p14:tracePt t="1431" x="6327775" y="3267075"/>
          <p14:tracePt t="1441" x="6143625" y="3290888"/>
          <p14:tracePt t="1451" x="6019800" y="3311525"/>
          <p14:tracePt t="1457" x="5945188" y="3327400"/>
          <p14:tracePt t="1467" x="5868988" y="3343275"/>
          <p14:tracePt t="1471" x="5824538" y="3351213"/>
          <p14:tracePt t="1481" x="5789613" y="3359150"/>
          <p14:tracePt t="1491" x="5773738" y="3359150"/>
          <p14:tracePt t="1497" x="5761038" y="3363913"/>
          <p14:tracePt t="1508" x="5757863" y="3363913"/>
          <p14:tracePt t="1741" x="5753100" y="3363913"/>
          <p14:tracePt t="1749" x="5726113" y="3363913"/>
          <p14:tracePt t="1753" x="5676900" y="3387725"/>
          <p14:tracePt t="1764" x="5629275" y="3403600"/>
          <p14:tracePt t="1773" x="5573713" y="3427413"/>
          <p14:tracePt t="1779" x="5526088" y="3451225"/>
          <p14:tracePt t="1789" x="5470525" y="3494088"/>
          <p14:tracePt t="1795" x="5422900" y="3525838"/>
          <p14:tracePt t="1806" x="5362575" y="3575050"/>
          <p14:tracePt t="1813" x="5270500" y="3649663"/>
          <p14:tracePt t="1819" x="5135563" y="3749675"/>
          <p14:tracePt t="1829" x="5024438" y="3868738"/>
          <p14:tracePt t="1835" x="4884738" y="4000500"/>
          <p14:tracePt t="1845" x="4749800" y="4160838"/>
          <p14:tracePt t="1855" x="4557713" y="4367213"/>
          <p14:tracePt t="1859" x="4441825" y="4502150"/>
          <p14:tracePt t="1869" x="4391025" y="4575175"/>
          <p14:tracePt t="1883" x="4346575" y="4630738"/>
          <p14:tracePt t="1885" x="4327525" y="4657725"/>
          <p14:tracePt t="1895" x="4295775" y="4697413"/>
          <p14:tracePt t="1901" x="4275138" y="4725988"/>
          <p14:tracePt t="1911" x="4262438" y="4741863"/>
          <p14:tracePt t="1916" x="4243388" y="4762500"/>
          <p14:tracePt t="1925" x="4243388" y="4765675"/>
          <p14:tracePt t="1935" x="4235450" y="4778375"/>
          <p14:tracePt t="1991" x="4230688" y="4778375"/>
          <p14:tracePt t="2001" x="4219575" y="4778375"/>
          <p14:tracePt t="2005" x="4203700" y="4773613"/>
          <p14:tracePt t="2015" x="4179888" y="4770438"/>
          <p14:tracePt t="2021" x="4159250" y="4757738"/>
          <p14:tracePt t="2032" x="4127500" y="4741863"/>
          <p14:tracePt t="2042" x="4092575" y="4730750"/>
          <p14:tracePt t="2047" x="4043363" y="4706938"/>
          <p14:tracePt t="2058" x="3995738" y="4665663"/>
          <p14:tracePt t="2061" x="3937000" y="4622800"/>
          <p14:tracePt t="2071" x="3889375" y="4575175"/>
          <p14:tracePt t="2081" x="3829050" y="4522788"/>
          <p14:tracePt t="2087" x="3776663" y="4454525"/>
          <p14:tracePt t="2097" x="3736975" y="4403725"/>
          <p14:tracePt t="2101" x="3702050" y="4348163"/>
          <p14:tracePt t="2111" x="3662363" y="4279900"/>
          <p14:tracePt t="2122" x="3652838" y="4224338"/>
          <p14:tracePt t="2127" x="3644900" y="4168775"/>
          <p14:tracePt t="2137" x="3644900" y="4116388"/>
          <p14:tracePt t="2143" x="3644900" y="4052888"/>
          <p14:tracePt t="2151" x="3649663" y="3984625"/>
          <p14:tracePt t="2163" x="3657600" y="3933825"/>
          <p14:tracePt t="2169" x="3673475" y="3852863"/>
          <p14:tracePt t="2178" x="3697288" y="3778250"/>
          <p14:tracePt t="2183" x="3733800" y="3681413"/>
          <p14:tracePt t="2193" x="3760788" y="3582988"/>
          <p14:tracePt t="2203" x="3800475" y="3459163"/>
          <p14:tracePt t="2207" x="3873500" y="3275013"/>
          <p14:tracePt t="2218" x="3937000" y="3136900"/>
          <p14:tracePt t="2223" x="3992563" y="2976563"/>
          <p14:tracePt t="2233" x="4056063" y="2857500"/>
          <p14:tracePt t="2243" x="4132263" y="2709863"/>
          <p14:tracePt t="2249" x="4175125" y="2622550"/>
          <p14:tracePt t="2257" x="4227513" y="2562225"/>
          <p14:tracePt t="2264" x="4287838" y="2490788"/>
          <p14:tracePt t="2273" x="4338638" y="2443163"/>
          <p14:tracePt t="2283" x="4386263" y="2403475"/>
          <p14:tracePt t="2291" x="4457700" y="2351088"/>
          <p14:tracePt t="2299" x="4502150" y="2327275"/>
          <p14:tracePt t="2303" x="4549775" y="2303463"/>
          <p14:tracePt t="2313" x="4578350" y="2290763"/>
          <p14:tracePt t="2324" x="4613275" y="2274888"/>
          <p14:tracePt t="2329" x="4637088" y="2271713"/>
          <p14:tracePt t="2339" x="4660900" y="2263775"/>
          <p14:tracePt t="2343" x="4689475" y="2251075"/>
          <p14:tracePt t="2353" x="4705350" y="2251075"/>
          <p14:tracePt t="2363" x="4721225" y="2243138"/>
          <p14:tracePt t="2369" x="4733925" y="2243138"/>
          <p14:tracePt t="2379" x="4757738" y="2239963"/>
          <p14:tracePt t="2385" x="4760913" y="2239963"/>
          <p14:tracePt t="3377" x="4752975" y="2239963"/>
          <p14:tracePt t="3383" x="4729163" y="2239963"/>
          <p14:tracePt t="3393" x="4673600" y="2239963"/>
          <p14:tracePt t="3397" x="4610100" y="2247900"/>
          <p14:tracePt t="3407" x="4522788" y="2266950"/>
          <p14:tracePt t="3420" x="4446588" y="2274888"/>
          <p14:tracePt t="3423" x="4359275" y="2290763"/>
          <p14:tracePt t="3433" x="4287838" y="2298700"/>
          <p14:tracePt t="3439" x="4206875" y="2314575"/>
          <p14:tracePt t="3449" x="4156075" y="2314575"/>
          <p14:tracePt t="3459" x="4100513" y="2322513"/>
          <p14:tracePt t="3463" x="4068763" y="2330450"/>
          <p14:tracePt t="3476" x="4032250" y="2338388"/>
          <p14:tracePt t="3479" x="4008438" y="2338388"/>
          <p14:tracePt t="3490" x="3984625" y="2343150"/>
          <p14:tracePt t="3499" x="3948113" y="2351088"/>
          <p14:tracePt t="3503" x="3913188" y="2359025"/>
          <p14:tracePt t="3515" x="3860800" y="2366963"/>
          <p14:tracePt t="3519" x="3813175" y="2374900"/>
          <p14:tracePt t="3529" x="3768725" y="2382838"/>
          <p14:tracePt t="3535" x="3713163" y="2390775"/>
          <p14:tracePt t="3545" x="3657600" y="2406650"/>
          <p14:tracePt t="3555" x="3602038" y="2422525"/>
          <p14:tracePt t="3559" x="3557588" y="2427288"/>
          <p14:tracePt t="3571" x="3525838" y="2427288"/>
          <p14:tracePt t="3575" x="3494088" y="2427288"/>
          <p14:tracePt t="3585" x="3467100" y="2427288"/>
          <p14:tracePt t="3595" x="3441700" y="2414588"/>
          <p14:tracePt t="3601" x="3422650" y="2395538"/>
          <p14:tracePt t="3611" x="3354388" y="2322513"/>
          <p14:tracePt t="3616" x="3303588" y="2263775"/>
          <p14:tracePt t="3625" x="3230563" y="2195513"/>
          <p14:tracePt t="3637" x="3151188" y="2143125"/>
          <p14:tracePt t="3641" x="3076575" y="2087563"/>
          <p14:tracePt t="3651" x="2984500" y="2036763"/>
          <p14:tracePt t="3655" x="2908300" y="1992313"/>
          <p14:tracePt t="3667" x="2816225" y="1939925"/>
          <p14:tracePt t="3677" x="2736850" y="1884363"/>
          <p14:tracePt t="3681" x="2649538" y="1825625"/>
          <p14:tracePt t="3691" x="2597150" y="1765300"/>
          <p14:tracePt t="3697" x="2549525" y="1725613"/>
          <p14:tracePt t="3707" x="2517775" y="1665288"/>
          <p14:tracePt t="3719" x="2493963" y="1630363"/>
          <p14:tracePt t="3723" x="2486025" y="1593850"/>
          <p14:tracePt t="3732" x="2493963" y="1577975"/>
          <p14:tracePt t="3737" x="2538413" y="1554163"/>
          <p14:tracePt t="3747" x="2601913" y="1546225"/>
          <p14:tracePt t="3758" x="2709863" y="1546225"/>
          <p14:tracePt t="3763" x="2813050" y="1546225"/>
          <p14:tracePt t="3775" x="2968625" y="1574800"/>
          <p14:tracePt t="3777" x="3222625" y="1641475"/>
          <p14:tracePt t="3787" x="3425825" y="1717675"/>
          <p14:tracePt t="3797" x="3670300" y="1812925"/>
          <p14:tracePt t="3803" x="3897313" y="1920875"/>
          <p14:tracePt t="3813" x="4111625" y="2052638"/>
          <p14:tracePt t="3817" x="4314825" y="2216150"/>
          <p14:tracePt t="3827" x="4438650" y="2335213"/>
          <p14:tracePt t="3837" x="4470400" y="2395538"/>
          <p14:tracePt t="3843" x="4470400" y="2427288"/>
          <p14:tracePt t="3853" x="4465638" y="2470150"/>
          <p14:tracePt t="3857" x="4438650" y="2493963"/>
          <p14:tracePt t="3867" x="4378325" y="2525713"/>
          <p14:tracePt t="3877" x="4230688" y="2546350"/>
          <p14:tracePt t="3884" x="4100513" y="2546350"/>
          <p14:tracePt t="3903" x="3768725" y="2490788"/>
          <p14:tracePt t="3907" x="3486150" y="2406650"/>
          <p14:tracePt t="3919" x="3282950" y="2319338"/>
          <p14:tracePt t="3923" x="2984500" y="2155825"/>
          <p14:tracePt t="3933" x="2808288" y="2028825"/>
          <p14:tracePt t="3939" x="2654300" y="1908175"/>
          <p14:tracePt t="3949" x="2578100" y="1812925"/>
          <p14:tracePt t="3959" x="2525713" y="1725613"/>
          <p14:tracePt t="3963" x="2506663" y="1638300"/>
          <p14:tracePt t="3973" x="2509838" y="1554163"/>
          <p14:tracePt t="3979" x="2605088" y="1419225"/>
          <p14:tracePt t="3989" x="2686050" y="1335088"/>
          <p14:tracePt t="3999" x="2824163" y="1243013"/>
          <p14:tracePt t="4003" x="3016250" y="1127125"/>
          <p14:tracePt t="4015" x="3306763" y="996950"/>
          <p14:tracePt t="4019" x="3565525" y="928688"/>
          <p14:tracePt t="4029" x="3797300" y="876300"/>
          <p14:tracePt t="4039" x="4040188" y="865188"/>
          <p14:tracePt t="4045" x="4219575" y="852488"/>
          <p14:tracePt t="4056" x="4486275" y="860425"/>
          <p14:tracePt t="4059" x="4629150" y="881063"/>
          <p14:tracePt t="4069" x="4757738" y="912813"/>
          <p14:tracePt t="4079" x="4905375" y="939800"/>
          <p14:tracePt t="4085" x="4968875" y="968375"/>
          <p14:tracePt t="4095" x="5003800" y="981075"/>
          <p14:tracePt t="4099" x="5032375" y="996950"/>
          <p14:tracePt t="4111" x="5043488" y="1000125"/>
          <p14:tracePt t="4121" x="5048250" y="1000125"/>
          <p14:tracePt t="4125" x="5051425" y="1000125"/>
          <p14:tracePt t="4287" x="5051425" y="989013"/>
          <p14:tracePt t="7137" x="5032375" y="992188"/>
          <p14:tracePt t="7147" x="4945063" y="1016000"/>
          <p14:tracePt t="7151" x="4816475" y="1068388"/>
          <p14:tracePt t="7161" x="4586288" y="1187450"/>
          <p14:tracePt t="7171" x="4386263" y="1350963"/>
          <p14:tracePt t="7177" x="4140200" y="1549400"/>
          <p14:tracePt t="7187" x="3932238" y="1744663"/>
          <p14:tracePt t="7192" x="3733800" y="1989138"/>
          <p14:tracePt t="7203" x="3517900" y="2216150"/>
          <p14:tracePt t="7214" x="3298825" y="2462213"/>
          <p14:tracePt t="7217" x="3103563" y="2689225"/>
          <p14:tracePt t="7227" x="2916238" y="2876550"/>
          <p14:tracePt t="7231" x="2728913" y="3048000"/>
          <p14:tracePt t="7241" x="2565400" y="3200400"/>
          <p14:tracePt t="7253" x="2451100" y="3295650"/>
          <p14:tracePt t="7257" x="2338388" y="3375025"/>
          <p14:tracePt t="7267" x="2251075" y="3430588"/>
          <p14:tracePt t="7273" x="2182813" y="3470275"/>
          <p14:tracePt t="7283" x="2116138" y="3506788"/>
          <p14:tracePt t="7293" x="2036763" y="3530600"/>
          <p14:tracePt t="7297" x="1947863" y="3567113"/>
          <p14:tracePt t="7308" x="1860550" y="3602038"/>
          <p14:tracePt t="7313" x="1752600" y="3630613"/>
          <p14:tracePt t="7324" x="1646238" y="3654425"/>
          <p14:tracePt t="7333" x="1538288" y="3681413"/>
          <p14:tracePt t="7337" x="1450975" y="3717925"/>
          <p14:tracePt t="7347" x="1354138" y="3733800"/>
          <p14:tracePt t="7353" x="1298575" y="3749675"/>
          <p14:tracePt t="7363" x="1231900" y="3770313"/>
          <p14:tracePt t="7373" x="1187450" y="3781425"/>
          <p14:tracePt t="7379" x="1166813" y="3789363"/>
          <p14:tracePt t="7389" x="1158875" y="3789363"/>
          <p14:tracePt t="7393" x="1147763" y="3789363"/>
          <p14:tracePt t="7403" x="1143000" y="3789363"/>
          <p14:tracePt t="7415" x="1139825" y="3789363"/>
          <p14:tracePt t="7485" x="1135063" y="3789363"/>
          <p14:tracePt t="7489" x="1123950" y="3789363"/>
          <p14:tracePt t="7498" x="1108075" y="3794125"/>
          <p14:tracePt t="7509" x="1092200" y="3794125"/>
          <p14:tracePt t="7515" x="1063625" y="3810000"/>
          <p14:tracePt t="7525" x="1031875" y="3813175"/>
          <p14:tracePt t="7529" x="971550" y="3836988"/>
          <p14:tracePt t="7539" x="904875" y="3873500"/>
          <p14:tracePt t="7549" x="836613" y="3905250"/>
          <p14:tracePt t="7556" x="768350" y="3949700"/>
          <p14:tracePt t="7565" x="709613" y="4000500"/>
          <p14:tracePt t="7569" x="661988" y="4048125"/>
          <p14:tracePt t="7579" x="614363" y="4092575"/>
          <p14:tracePt t="7589" x="593725" y="4108450"/>
          <p14:tracePt t="7595" x="565150" y="4129088"/>
          <p14:tracePt t="7605" x="554038" y="4140200"/>
          <p14:tracePt t="7686" x="561975" y="4140200"/>
          <p14:tracePt t="7701" x="565150" y="4140200"/>
          <p14:tracePt t="7708" x="569913" y="4140200"/>
          <p14:tracePt t="8019" x="573088" y="4140200"/>
          <p14:tracePt t="8043" x="577850" y="4140200"/>
          <p14:tracePt t="8049" x="581025" y="4140200"/>
          <p14:tracePt t="8059" x="585788" y="4140200"/>
          <p14:tracePt t="8075" x="596900" y="4140200"/>
          <p14:tracePt t="8091" x="601663" y="4140200"/>
          <p14:tracePt t="8181" x="601663" y="4137025"/>
          <p14:tracePt t="8191" x="604838" y="4124325"/>
          <p14:tracePt t="8195" x="604838" y="4100513"/>
          <p14:tracePt t="8205" x="604838" y="4071938"/>
          <p14:tracePt t="8216" x="604838" y="4060825"/>
          <p14:tracePt t="8223" x="604838" y="4037013"/>
          <p14:tracePt t="8232" x="604838" y="4013200"/>
          <p14:tracePt t="8235" x="596900" y="3992563"/>
          <p14:tracePt t="8245" x="593725" y="3968750"/>
          <p14:tracePt t="8257" x="593725" y="3937000"/>
          <p14:tracePt t="8261" x="593725" y="3929063"/>
          <p14:tracePt t="8272" x="593725" y="3916363"/>
          <p14:tracePt t="8277" x="593725" y="3905250"/>
          <p14:tracePt t="8287" x="593725" y="3897313"/>
          <p14:tracePt t="8297" x="593725" y="3884613"/>
          <p14:tracePt t="8301" x="596900" y="3881438"/>
          <p14:tracePt t="8317" x="601663" y="3876675"/>
          <p14:tracePt t="8347" x="604838" y="3876675"/>
          <p14:tracePt t="8357" x="617538" y="3900488"/>
          <p14:tracePt t="8361" x="641350" y="3949700"/>
          <p14:tracePt t="8373" x="665163" y="3984625"/>
          <p14:tracePt t="8377" x="709613" y="4056063"/>
          <p14:tracePt t="8387" x="749300" y="4111625"/>
          <p14:tracePt t="8397" x="773113" y="4152900"/>
          <p14:tracePt t="8401" x="812800" y="4187825"/>
          <p14:tracePt t="8411" x="844550" y="4248150"/>
          <p14:tracePt t="8417" x="876300" y="4287838"/>
          <p14:tracePt t="8427" x="896938" y="4324350"/>
          <p14:tracePt t="8437" x="908050" y="4348163"/>
          <p14:tracePt t="8443" x="931863" y="4375150"/>
          <p14:tracePt t="8453" x="944563" y="4395788"/>
          <p14:tracePt t="8457" x="947738" y="4406900"/>
          <p14:tracePt t="8467" x="947738" y="4411663"/>
          <p14:tracePt t="8655" x="947738" y="4403725"/>
          <p14:tracePt t="8661" x="947738" y="4398963"/>
          <p14:tracePt t="8669" x="944563" y="4395788"/>
          <p14:tracePt t="8679" x="944563" y="4391025"/>
          <p14:tracePt t="8685" x="936625" y="4383088"/>
          <p14:tracePt t="8695" x="931863" y="4371975"/>
          <p14:tracePt t="8699" x="928688" y="4359275"/>
          <p14:tracePt t="8709" x="923925" y="4356100"/>
          <p14:tracePt t="8721" x="923925" y="4351338"/>
          <p14:tracePt t="8725" x="915988" y="4348163"/>
          <p14:tracePt t="8801" x="915988" y="4351338"/>
          <p14:tracePt t="8805" x="912813" y="4367213"/>
          <p14:tracePt t="8816" x="912813" y="4371975"/>
          <p14:tracePt t="8821" x="912813" y="4391025"/>
          <p14:tracePt t="8833" x="912813" y="4403725"/>
          <p14:tracePt t="8842" x="912813" y="4419600"/>
          <p14:tracePt t="8845" x="912813" y="4435475"/>
          <p14:tracePt t="8855" x="912813" y="4446588"/>
          <p14:tracePt t="8861" x="912813" y="4454525"/>
          <p14:tracePt t="8871" x="912813" y="4462463"/>
          <p14:tracePt t="8883" x="912813" y="4467225"/>
          <p14:tracePt t="8887" x="912813" y="4470400"/>
          <p14:tracePt t="8901" x="912813" y="4475163"/>
          <p14:tracePt t="8997" x="904875" y="4467225"/>
          <p14:tracePt t="9003" x="896938" y="4462463"/>
          <p14:tracePt t="9013" x="881063" y="4446588"/>
          <p14:tracePt t="9017" x="852488" y="4427538"/>
          <p14:tracePt t="9027" x="836613" y="4406900"/>
          <p14:tracePt t="9037" x="817563" y="4391025"/>
          <p14:tracePt t="9043" x="800100" y="4371975"/>
          <p14:tracePt t="9053" x="781050" y="4359275"/>
          <p14:tracePt t="9057" x="781050" y="4356100"/>
          <p14:tracePt t="9067" x="776288" y="4356100"/>
          <p14:tracePt t="9211" x="773113" y="4356100"/>
          <p14:tracePt t="9225" x="768350" y="4359275"/>
          <p14:tracePt t="9240" x="765175" y="4364038"/>
          <p14:tracePt t="9256" x="757238" y="4371975"/>
          <p14:tracePt t="9269" x="752475" y="4371975"/>
          <p14:tracePt t="9279" x="749300" y="4371975"/>
          <p14:tracePt t="9295" x="744538" y="4371975"/>
          <p14:tracePt t="9305" x="741363" y="4371975"/>
          <p14:tracePt t="9309" x="736600" y="4371975"/>
          <p14:tracePt t="9321" x="725488" y="4371975"/>
          <p14:tracePt t="9325" x="720725" y="4367213"/>
          <p14:tracePt t="9335" x="712788" y="4359275"/>
          <p14:tracePt t="9345" x="704850" y="4356100"/>
          <p14:tracePt t="9351" x="696913" y="4351338"/>
          <p14:tracePt t="9361" x="685800" y="4324350"/>
          <p14:tracePt t="9365" x="665163" y="4306888"/>
          <p14:tracePt t="9375" x="654050" y="4279900"/>
          <p14:tracePt t="9385" x="641350" y="4251325"/>
          <p14:tracePt t="9392" x="633413" y="4219575"/>
          <p14:tracePt t="9401" x="625475" y="4192588"/>
          <p14:tracePt t="9405" x="622300" y="4168775"/>
          <p14:tracePt t="9415" x="622300" y="4144963"/>
          <p14:tracePt t="9427" x="622300" y="4137025"/>
          <p14:tracePt t="9431" x="614363" y="4124325"/>
          <p14:tracePt t="9442" x="614363" y="4121150"/>
          <p14:tracePt t="9458" x="614363" y="4116388"/>
          <p14:tracePt t="9489" x="614363" y="4129088"/>
          <p14:tracePt t="9494" x="614363" y="4160838"/>
          <p14:tracePt t="9501" x="617538" y="4203700"/>
          <p14:tracePt t="9508" x="617538" y="4235450"/>
          <p14:tracePt t="9517" x="625475" y="4271963"/>
          <p14:tracePt t="9527" x="625475" y="4295775"/>
          <p14:tracePt t="9531" x="625475" y="4319588"/>
          <p14:tracePt t="9543" x="625475" y="4343400"/>
          <p14:tracePt t="9547" x="625475" y="4351338"/>
          <p14:tracePt t="9557" x="617538" y="4371975"/>
          <p14:tracePt t="9568" x="609600" y="4387850"/>
          <p14:tracePt t="9573" x="609600" y="4391025"/>
          <p14:tracePt t="9583" x="601663" y="4395788"/>
          <p14:tracePt t="9587" x="588963" y="4403725"/>
          <p14:tracePt t="9597" x="585788" y="4406900"/>
          <p14:tracePt t="9607" x="581025" y="4406900"/>
          <p14:tracePt t="9613" x="565150" y="4411663"/>
          <p14:tracePt t="9623" x="561975" y="4411663"/>
          <p14:tracePt t="9627" x="554038" y="4411663"/>
          <p14:tracePt t="9703" x="561975" y="4411663"/>
          <p14:tracePt t="9709" x="573088" y="4406900"/>
          <p14:tracePt t="9719" x="585788" y="4398963"/>
          <p14:tracePt t="9729" x="609600" y="4395788"/>
          <p14:tracePt t="9733" x="654050" y="4395788"/>
          <p14:tracePt t="9745" x="685800" y="4387850"/>
          <p14:tracePt t="9749" x="720725" y="4379913"/>
          <p14:tracePt t="9759" x="733425" y="4375150"/>
          <p14:tracePt t="9769" x="749300" y="4364038"/>
          <p14:tracePt t="9773" x="752475" y="4359275"/>
          <p14:tracePt t="9783" x="765175" y="4348163"/>
          <p14:tracePt t="9790" x="765175" y="4332288"/>
          <p14:tracePt t="9799" x="765175" y="4324350"/>
          <p14:tracePt t="9809" x="765175" y="4316413"/>
          <p14:tracePt t="9815" x="765175" y="4311650"/>
          <p14:tracePt t="9825" x="765175" y="4306888"/>
          <p14:tracePt t="9861" x="765175" y="4316413"/>
          <p14:tracePt t="9869" x="765175" y="4319588"/>
          <p14:tracePt t="9882" x="757238" y="4340225"/>
          <p14:tracePt t="9885" x="749300" y="4364038"/>
          <p14:tracePt t="9889" x="749300" y="4387850"/>
          <p14:tracePt t="9899" x="744538" y="4406900"/>
          <p14:tracePt t="9913" x="736600" y="4430713"/>
          <p14:tracePt t="9916" x="736600" y="4454525"/>
          <p14:tracePt t="9926" x="736600" y="4470400"/>
          <p14:tracePt t="9931" x="736600" y="4486275"/>
          <p14:tracePt t="9981" x="741363" y="4486275"/>
          <p14:tracePt t="9991" x="744538" y="4470400"/>
          <p14:tracePt t="10001" x="757238" y="4454525"/>
          <p14:tracePt t="10007" x="768350" y="4443413"/>
          <p14:tracePt t="10017" x="773113" y="4419600"/>
          <p14:tracePt t="10021" x="784225" y="4406900"/>
          <p14:tracePt t="10031" x="792163" y="4395788"/>
          <p14:tracePt t="10041" x="792163" y="4391025"/>
          <p14:tracePt t="10047" x="796925" y="4387850"/>
          <p14:tracePt t="10107" x="788988" y="4398963"/>
          <p14:tracePt t="10111" x="784225" y="4403725"/>
          <p14:tracePt t="10122" x="784225" y="4411663"/>
          <p14:tracePt t="10133" x="781050" y="4422775"/>
          <p14:tracePt t="10137" x="781050" y="4435475"/>
          <p14:tracePt t="10154" x="781050" y="4438650"/>
          <p14:tracePt t="10203" x="781050" y="4427538"/>
          <p14:tracePt t="10213" x="781050" y="4411663"/>
          <p14:tracePt t="10223" x="781050" y="4391025"/>
          <p14:tracePt t="10227" x="781050" y="4375150"/>
          <p14:tracePt t="10237" x="788988" y="4359275"/>
          <p14:tracePt t="10244" x="792163" y="4340225"/>
          <p14:tracePt t="10253" x="800100" y="4324350"/>
          <p14:tracePt t="10263" x="804863" y="4291013"/>
          <p14:tracePt t="10269" x="820738" y="4264025"/>
          <p14:tracePt t="10280" x="825500" y="4248150"/>
          <p14:tracePt t="10283" x="844550" y="4211638"/>
          <p14:tracePt t="10293" x="868363" y="4164013"/>
          <p14:tracePt t="10303" x="892175" y="4121150"/>
          <p14:tracePt t="10309" x="908050" y="4071938"/>
          <p14:tracePt t="10319" x="939800" y="4005263"/>
          <p14:tracePt t="10323" x="955675" y="3949700"/>
          <p14:tracePt t="10333" x="976313" y="3829050"/>
          <p14:tracePt t="10343" x="976313" y="3778250"/>
          <p14:tracePt t="10350" x="976313" y="3713163"/>
          <p14:tracePt t="10359" x="976313" y="3657600"/>
          <p14:tracePt t="10365" x="971550" y="3622675"/>
          <p14:tracePt t="10376" x="968375" y="3598863"/>
          <p14:tracePt t="10385" x="968375" y="3594100"/>
          <p14:tracePt t="10495" x="968375" y="3590925"/>
          <p14:tracePt t="10505" x="971550" y="3578225"/>
          <p14:tracePt t="10511" x="976313" y="3578225"/>
          <p14:tracePt t="10521" x="984250" y="3570288"/>
          <p14:tracePt t="10532" x="987425" y="3570288"/>
          <p14:tracePt t="10536" x="992188" y="3559175"/>
          <p14:tracePt t="10545" x="992188" y="3554413"/>
          <p14:tracePt t="10551" x="995363" y="3554413"/>
          <p14:tracePt t="10681" x="971550" y="3594100"/>
          <p14:tracePt t="10691" x="923925" y="3705225"/>
          <p14:tracePt t="10698" x="904875" y="3813175"/>
          <p14:tracePt t="10707" x="889000" y="3933825"/>
          <p14:tracePt t="10713" x="876300" y="4132263"/>
          <p14:tracePt t="10724" x="876300" y="4351338"/>
          <p14:tracePt t="10733" x="876300" y="4483100"/>
          <p14:tracePt t="10737" x="876300" y="4578350"/>
          <p14:tracePt t="10748" x="876300" y="4673600"/>
          <p14:tracePt t="10753" x="876300" y="4714875"/>
          <p14:tracePt t="10763" x="876300" y="4733925"/>
          <p14:tracePt t="10775" x="876300" y="4738688"/>
          <p14:tracePt t="10777" x="876300" y="4741863"/>
          <p14:tracePt t="10787" x="876300" y="4746625"/>
          <p14:tracePt t="10949" x="873125" y="4733925"/>
          <p14:tracePt t="10959" x="865188" y="4722813"/>
          <p14:tracePt t="10965" x="852488" y="4706938"/>
          <p14:tracePt t="10975" x="849313" y="4694238"/>
          <p14:tracePt t="10985" x="841375" y="4686300"/>
          <p14:tracePt t="10989" x="836613" y="4673600"/>
          <p14:tracePt t="10999" x="836613" y="4662488"/>
          <p14:tracePt t="11005" x="833438" y="4657725"/>
          <p14:tracePt t="11015" x="828675" y="4654550"/>
          <p14:tracePt t="11021" x="828675" y="4649788"/>
          <p14:tracePt t="11035" x="828675" y="4638675"/>
          <p14:tracePt t="11045" x="820738" y="4630738"/>
          <p14:tracePt t="11057" x="820738" y="4618038"/>
          <p14:tracePt t="11061" x="820738" y="4614863"/>
          <p14:tracePt t="11071" x="817563" y="4602163"/>
          <p14:tracePt t="11077" x="812800" y="4594225"/>
          <p14:tracePt t="11087" x="808038" y="4591050"/>
          <p14:tracePt t="11100" x="808038" y="4583113"/>
          <p14:tracePt t="11105" x="804863" y="4578350"/>
          <p14:tracePt t="11117" x="804863" y="4575175"/>
          <p14:tracePt t="11243" x="792163" y="4570413"/>
          <p14:tracePt t="11253" x="788988" y="4567238"/>
          <p14:tracePt t="11263" x="776288" y="4562475"/>
          <p14:tracePt t="11277" x="773113" y="4554538"/>
          <p14:tracePt t="11283" x="768350" y="4554538"/>
          <p14:tracePt t="11293" x="760413" y="4551363"/>
          <p14:tracePt t="11303" x="752475" y="4546600"/>
          <p14:tracePt t="11309" x="749300" y="4546600"/>
          <p14:tracePt t="11319" x="744538" y="4546600"/>
          <p14:tracePt t="11349" x="744538" y="4543425"/>
          <p14:tracePt t="11353" x="741363" y="4543425"/>
          <p14:tracePt t="11455" x="741363" y="4538663"/>
          <p14:tracePt t="11465" x="741363" y="4527550"/>
          <p14:tracePt t="11469" x="741363" y="4522788"/>
          <p14:tracePt t="11479" x="744538" y="4519613"/>
          <p14:tracePt t="11485" x="752475" y="4514850"/>
          <p14:tracePt t="11497" x="757238" y="4511675"/>
          <p14:tracePt t="11501" x="760413" y="4506913"/>
          <p14:tracePt t="11511" x="768350" y="4498975"/>
          <p14:tracePt t="11521" x="781050" y="4494213"/>
          <p14:tracePt t="11525" x="784225" y="4491038"/>
          <p14:tracePt t="11542" x="788988" y="4491038"/>
          <p14:tracePt t="11663" x="796925" y="4467225"/>
          <p14:tracePt t="11673" x="817563" y="4438650"/>
          <p14:tracePt t="11677" x="836613" y="4414838"/>
          <p14:tracePt t="11687" x="865188" y="4391025"/>
          <p14:tracePt t="11698" x="912813" y="4351338"/>
          <p14:tracePt t="11703" x="939800" y="4340225"/>
          <p14:tracePt t="11713" x="1008063" y="4303713"/>
          <p14:tracePt t="11717" x="1076325" y="4279900"/>
          <p14:tracePt t="11727" x="1131888" y="4256088"/>
          <p14:tracePt t="11737" x="1187450" y="4248150"/>
          <p14:tracePt t="11743" x="1231900" y="4232275"/>
          <p14:tracePt t="11753" x="1279525" y="4224338"/>
          <p14:tracePt t="11759" x="1303338" y="4219575"/>
          <p14:tracePt t="11769" x="1327150" y="4211638"/>
          <p14:tracePt t="11779" x="1343025" y="4211638"/>
          <p14:tracePt t="11783" x="1346200" y="4208463"/>
          <p14:tracePt t="11795" x="1350963" y="4208463"/>
          <p14:tracePt t="11939" x="1374775" y="4208463"/>
          <p14:tracePt t="11949" x="1398588" y="4208463"/>
          <p14:tracePt t="11960" x="1430338" y="4200525"/>
          <p14:tracePt t="11965" x="1446213" y="4187825"/>
          <p14:tracePt t="11975" x="1482725" y="4184650"/>
          <p14:tracePt t="11981" x="1538288" y="4168775"/>
          <p14:tracePt t="11993" x="1581150" y="4144963"/>
          <p14:tracePt t="12001" x="1617663" y="4137025"/>
          <p14:tracePt t="12005" x="1665288" y="4121150"/>
          <p14:tracePt t="12016" x="1689100" y="4116388"/>
          <p14:tracePt t="12023" x="1712913" y="4108450"/>
          <p14:tracePt t="12032" x="1760538" y="4092575"/>
          <p14:tracePt t="12041" x="1797050" y="4079875"/>
          <p14:tracePt t="12045" x="1828800" y="4071938"/>
          <p14:tracePt t="12055" x="1865313" y="4064000"/>
          <p14:tracePt t="12061" x="1897063" y="4064000"/>
          <p14:tracePt t="12071" x="1924050" y="4052888"/>
          <p14:tracePt t="12081" x="1947863" y="4052888"/>
          <p14:tracePt t="12087" x="1971675" y="4044950"/>
          <p14:tracePt t="12097" x="1987550" y="4044950"/>
          <p14:tracePt t="12101" x="2000250" y="4040188"/>
          <p14:tracePt t="12111" x="2011363" y="4040188"/>
          <p14:tracePt t="12121" x="2016125" y="4037013"/>
          <p14:tracePt t="12127" x="2019300" y="4037013"/>
          <p14:tracePt t="12137" x="2027238" y="4037013"/>
          <p14:tracePt t="12141" x="2039938" y="4029075"/>
          <p14:tracePt t="12151" x="2044700" y="4024313"/>
          <p14:tracePt t="12161" x="2052638" y="4024313"/>
          <p14:tracePt t="12167" x="2071688" y="4021138"/>
          <p14:tracePt t="12181" x="2076450" y="4021138"/>
          <p14:tracePt t="12191" x="2084388" y="4021138"/>
          <p14:tracePt t="12197" x="2092325" y="4016375"/>
          <p14:tracePt t="12207" x="2095500" y="4016375"/>
          <p14:tracePt t="12253" x="2084388" y="4016375"/>
          <p14:tracePt t="12257" x="2068513" y="4021138"/>
          <p14:tracePt t="12267" x="2047875" y="4021138"/>
          <p14:tracePt t="12277" x="2039938" y="4029075"/>
          <p14:tracePt t="12283" x="1995488" y="4040188"/>
          <p14:tracePt t="12293" x="1952625" y="4040188"/>
          <p14:tracePt t="12299" x="1920875" y="4048125"/>
          <p14:tracePt t="12309" x="1873250" y="4056063"/>
          <p14:tracePt t="12319" x="1828800" y="4064000"/>
          <p14:tracePt t="12323" x="1792288" y="4071938"/>
          <p14:tracePt t="12333" x="1757363" y="4084638"/>
          <p14:tracePt t="12339" x="1712913" y="4092575"/>
          <p14:tracePt t="12349" x="1689100" y="4100513"/>
          <p14:tracePt t="12359" x="1673225" y="4103688"/>
          <p14:tracePt t="12363" x="1662113" y="4103688"/>
          <p14:tracePt t="12373" x="1654175" y="4103688"/>
          <p14:tracePt t="12379" x="1646238" y="4103688"/>
          <p14:tracePt t="12393" x="1641475" y="4103688"/>
          <p14:tracePt t="12406" x="1633538" y="4103688"/>
          <p14:tracePt t="12415" x="1630363" y="4103688"/>
          <p14:tracePt t="12419" x="1612900" y="4100513"/>
          <p14:tracePt t="12429" x="1593850" y="4092575"/>
          <p14:tracePt t="12435" x="1570038" y="4071938"/>
          <p14:tracePt t="12445" x="1549400" y="4060825"/>
          <p14:tracePt t="12453" x="1525588" y="4048125"/>
          <p14:tracePt t="12459" x="1506538" y="4037013"/>
          <p14:tracePt t="12469" x="1482725" y="4008438"/>
          <p14:tracePt t="12475" x="1450975" y="3981450"/>
          <p14:tracePt t="12485" x="1398588" y="3913188"/>
          <p14:tracePt t="12495" x="1377950" y="3865563"/>
          <p14:tracePt t="12499" x="1354138" y="3817938"/>
          <p14:tracePt t="12509" x="1330325" y="3762375"/>
          <p14:tracePt t="12516" x="1295400" y="3694113"/>
          <p14:tracePt t="12525" x="1287463" y="3657600"/>
          <p14:tracePt t="12535" x="1271588" y="3602038"/>
          <p14:tracePt t="12539" x="1263650" y="3546475"/>
          <p14:tracePt t="12550" x="1258888" y="3514725"/>
          <p14:tracePt t="12557" x="1258888" y="3478213"/>
          <p14:tracePt t="12567" x="1258888" y="3454400"/>
          <p14:tracePt t="12575" x="1258888" y="3438525"/>
          <p14:tracePt t="12581" x="1258888" y="3422650"/>
          <p14:tracePt t="12592" x="1258888" y="3398838"/>
          <p14:tracePt t="12596" x="1258888" y="3359150"/>
          <p14:tracePt t="12605" x="1258888" y="3348038"/>
          <p14:tracePt t="12615" x="1258888" y="3340100"/>
          <p14:tracePt t="12631" x="1250950" y="3332163"/>
          <p14:tracePt t="12645" x="1250950" y="3327400"/>
          <p14:tracePt t="12651" x="1250950" y="3322638"/>
          <p14:tracePt t="12668" x="1250950" y="3319463"/>
          <p14:tracePt t="12678" x="1247775" y="3319463"/>
          <p14:tracePt t="12682" x="1243013" y="3314700"/>
          <p14:tracePt t="12692" x="1239838" y="3311525"/>
          <p14:tracePt t="12701" x="1231900" y="3306763"/>
          <p14:tracePt t="12707" x="1211263" y="3306763"/>
          <p14:tracePt t="12717" x="1195388" y="3298825"/>
          <p14:tracePt t="12721" x="1171575" y="3295650"/>
          <p14:tracePt t="12732" x="1147763" y="3287713"/>
          <p14:tracePt t="12741" x="1111250" y="3287713"/>
          <p14:tracePt t="12747" x="1068388" y="3279775"/>
          <p14:tracePt t="12757" x="1011238" y="3263900"/>
          <p14:tracePt t="12761" x="955675" y="3248025"/>
          <p14:tracePt t="12773" x="889000" y="3232150"/>
          <p14:tracePt t="12783" x="812800" y="3208338"/>
          <p14:tracePt t="12787" x="744538" y="3179763"/>
          <p14:tracePt t="12797" x="677863" y="3148013"/>
          <p14:tracePt t="12803" x="601663" y="3119438"/>
          <p14:tracePt t="12813" x="554038" y="3103563"/>
          <p14:tracePt t="12823" x="517525" y="3084513"/>
          <p14:tracePt t="12827" x="482600" y="3068638"/>
          <p14:tracePt t="12839" x="469900" y="3063875"/>
          <p14:tracePt t="12843" x="461963" y="3063875"/>
          <p14:tracePt t="12853" x="461963" y="3060700"/>
          <p14:tracePt t="12913" x="469900" y="3048000"/>
          <p14:tracePt t="12919" x="482600" y="3048000"/>
          <p14:tracePt t="12929" x="506413" y="3044825"/>
          <p14:tracePt t="12933" x="561975" y="3044825"/>
          <p14:tracePt t="12943" x="601663" y="3044825"/>
          <p14:tracePt t="12953" x="646113" y="3044825"/>
          <p14:tracePt t="12959" x="693738" y="3044825"/>
          <p14:tracePt t="12969" x="757238" y="3071813"/>
          <p14:tracePt t="12973" x="812800" y="3087688"/>
          <p14:tracePt t="12983" x="881063" y="3111500"/>
          <p14:tracePt t="12993" x="939800" y="3144838"/>
          <p14:tracePt t="12999" x="1008063" y="3179763"/>
          <p14:tracePt t="13009" x="1055688" y="3211513"/>
          <p14:tracePt t="13015" x="1084263" y="3232150"/>
          <p14:tracePt t="13025" x="1119188" y="3255963"/>
          <p14:tracePt t="13035" x="1123950" y="3263900"/>
          <p14:tracePt t="13039" x="1143000" y="3282950"/>
          <p14:tracePt t="13049" x="1150938" y="3306763"/>
          <p14:tracePt t="13055" x="1150938" y="3332163"/>
          <p14:tracePt t="13065" x="1150938" y="3348038"/>
          <p14:tracePt t="13075" x="1150938" y="3371850"/>
          <p14:tracePt t="13078" x="1143000" y="3379788"/>
          <p14:tracePt t="13092" x="1123950" y="3403600"/>
          <p14:tracePt t="13102" x="1095375" y="3427413"/>
          <p14:tracePt t="13105" x="1060450" y="3446463"/>
          <p14:tracePt t="13115" x="992188" y="3482975"/>
          <p14:tracePt t="13121" x="944563" y="3498850"/>
          <p14:tracePt t="13129" x="900113" y="3509963"/>
          <p14:tracePt t="13135" x="844550" y="3517900"/>
          <p14:tracePt t="13145" x="800100" y="3517900"/>
          <p14:tracePt t="13155" x="768350" y="3517900"/>
          <p14:tracePt t="13161" x="725488" y="3517900"/>
          <p14:tracePt t="13172" x="681038" y="3517900"/>
          <p14:tracePt t="13175" x="657225" y="3517900"/>
          <p14:tracePt t="13185" x="638175" y="3517900"/>
          <p14:tracePt t="13195" x="614363" y="3509963"/>
          <p14:tracePt t="13201" x="604838" y="3506788"/>
          <p14:tracePt t="13211" x="585788" y="3498850"/>
          <p14:tracePt t="13214" x="581025" y="3494088"/>
          <p14:tracePt t="13967" x="593725" y="3506788"/>
          <p14:tracePt t="13977" x="604838" y="3517900"/>
          <p14:tracePt t="13983" x="622300" y="3530600"/>
          <p14:tracePt t="13993" x="633413" y="3546475"/>
          <p14:tracePt t="14003" x="654050" y="3567113"/>
          <p14:tracePt t="14007" x="669925" y="3578225"/>
          <p14:tracePt t="14017" x="696913" y="3598863"/>
          <p14:tracePt t="14023" x="725488" y="3617913"/>
          <p14:tracePt t="14034" x="744538" y="3646488"/>
          <p14:tracePt t="14045" x="768350" y="3681413"/>
          <p14:tracePt t="14051" x="781050" y="3709988"/>
          <p14:tracePt t="14058" x="788988" y="3746500"/>
          <p14:tracePt t="14065" x="796925" y="3797300"/>
          <p14:tracePt t="14073" x="796925" y="3860800"/>
          <p14:tracePt t="14083" x="788988" y="3937000"/>
          <p14:tracePt t="14090" x="781050" y="4013200"/>
          <p14:tracePt t="14099" x="757238" y="4079875"/>
          <p14:tracePt t="14103" x="725488" y="4148138"/>
          <p14:tracePt t="14113" x="681038" y="4216400"/>
          <p14:tracePt t="14123" x="630238" y="4275138"/>
          <p14:tracePt t="14129" x="569913" y="4327525"/>
          <p14:tracePt t="14139" x="493713" y="4364038"/>
          <p14:tracePt t="14143" x="442913" y="4403725"/>
          <p14:tracePt t="14153" x="385763" y="4443413"/>
          <p14:tracePt t="14163" x="338138" y="4467225"/>
          <p14:tracePt t="14169" x="303213" y="4491038"/>
          <p14:tracePt t="14179" x="255588" y="4514850"/>
          <p14:tracePt t="14185" x="219075" y="4527550"/>
          <p14:tracePt t="14195" x="190500" y="4543425"/>
          <p14:tracePt t="14206" x="155575" y="4554538"/>
          <p14:tracePt t="14209" x="131763" y="4562475"/>
          <p14:tracePt t="14219" x="107950" y="4567238"/>
          <p14:tracePt t="14225" x="87313" y="4567238"/>
          <p14:tracePt t="14235" x="68263" y="4567238"/>
          <p14:tracePt t="14245" x="44450" y="4567238"/>
          <p14:tracePt t="14249" x="23813" y="4567238"/>
          <p14:tracePt t="14259" x="15875" y="4567238"/>
          <p14:tracePt t="14265" x="12700" y="4567238"/>
          <p14:tracePt t="14276" x="4763" y="4562475"/>
          <p14:tracePt t="14285" x="4763" y="4559300"/>
          <p14:tracePt t="14301" x="4763" y="4554538"/>
          <p14:tracePt t="14306" x="4763" y="4551363"/>
          <p14:tracePt t="14335" x="4763" y="4543425"/>
          <p14:tracePt t="14351" x="15875" y="4543425"/>
          <p14:tracePt t="14361" x="47625" y="4538663"/>
          <p14:tracePt t="14365" x="103188" y="4538663"/>
          <p14:tracePt t="14375" x="198438" y="4538663"/>
          <p14:tracePt t="14381" x="322263" y="4562475"/>
          <p14:tracePt t="14391" x="573088" y="4602163"/>
          <p14:tracePt t="14401" x="781050" y="4638675"/>
          <p14:tracePt t="14407" x="1079500" y="4710113"/>
          <p14:tracePt t="14418" x="1314450" y="4762500"/>
          <p14:tracePt t="14422" x="1501775" y="4797425"/>
          <p14:tracePt t="14432" x="1701800" y="4857750"/>
          <p14:tracePt t="14441" x="1789113" y="4884738"/>
          <p14:tracePt t="14447" x="1844675" y="4902200"/>
          <p14:tracePt t="14457" x="1860550" y="4913313"/>
          <p14:tracePt t="14488" x="1860550" y="4918075"/>
          <p14:tracePt t="14491" x="1841500" y="4918075"/>
          <p14:tracePt t="14501" x="1797050" y="4933950"/>
          <p14:tracePt t="14507" x="1744663" y="4933950"/>
          <p14:tracePt t="14517" x="1649413" y="4933950"/>
          <p14:tracePt t="14527" x="1562100" y="4926013"/>
          <p14:tracePt t="14533" x="1422400" y="4884738"/>
          <p14:tracePt t="14543" x="1335088" y="4852988"/>
          <p14:tracePt t="14547" x="1195388" y="4813300"/>
          <p14:tracePt t="14557" x="1052513" y="4746625"/>
          <p14:tracePt t="14567" x="873125" y="4673600"/>
          <p14:tracePt t="14575" x="712788" y="4618038"/>
          <p14:tracePt t="14586" x="646113" y="4575175"/>
          <p14:tracePt t="14588" x="588963" y="4543425"/>
          <p14:tracePt t="14598" x="569913" y="4530725"/>
          <p14:tracePt t="14607" x="565150" y="4519613"/>
          <p14:tracePt t="14613" x="561975" y="4519613"/>
          <p14:tracePt t="14623" x="561975" y="4514850"/>
          <p14:tracePt t="14629" x="561975" y="4502150"/>
          <p14:tracePt t="14639" x="581025" y="4491038"/>
          <p14:tracePt t="14649" x="604838" y="4478338"/>
          <p14:tracePt t="14653" x="649288" y="4462463"/>
          <p14:tracePt t="14663" x="696913" y="4459288"/>
          <p14:tracePt t="14669" x="741363" y="4459288"/>
          <p14:tracePt t="14679" x="804863" y="4459288"/>
          <p14:tracePt t="14689" x="857250" y="4462463"/>
          <p14:tracePt t="14693" x="912813" y="4478338"/>
          <p14:tracePt t="14703" x="947738" y="4483100"/>
          <p14:tracePt t="14709" x="995363" y="4498975"/>
          <p14:tracePt t="14721" x="1003300" y="4506913"/>
          <p14:tracePt t="14729" x="1008063" y="4506913"/>
          <p14:tracePt t="14769" x="992188" y="4506913"/>
          <p14:tracePt t="14779" x="976313" y="4506913"/>
          <p14:tracePt t="14785" x="952500" y="4506913"/>
          <p14:tracePt t="14795" x="928688" y="4506913"/>
          <p14:tracePt t="14805" x="904875" y="4502150"/>
          <p14:tracePt t="14809" x="881063" y="4494213"/>
          <p14:tracePt t="14819" x="852488" y="4491038"/>
          <p14:tracePt t="14825" x="836613" y="4491038"/>
          <p14:tracePt t="14835" x="820738" y="4478338"/>
          <p14:tracePt t="14846" x="817563" y="4475163"/>
          <p14:tracePt t="14871" x="817563" y="4470400"/>
          <p14:tracePt t="14882" x="808038" y="4459288"/>
          <p14:tracePt t="14891" x="804863" y="4435475"/>
          <p14:tracePt t="14895" x="796925" y="4411663"/>
          <p14:tracePt t="14905" x="792163" y="4391025"/>
          <p14:tracePt t="14911" x="784225" y="4375150"/>
          <p14:tracePt t="14921" x="784225" y="4364038"/>
          <p14:tracePt t="14932" x="781050" y="4356100"/>
          <p14:tracePt t="14934" x="781050" y="4351338"/>
          <p14:tracePt t="14945" x="781050" y="4340225"/>
          <p14:tracePt t="14961" x="781050" y="4335463"/>
          <p14:tracePt t="14981" x="781050" y="4332288"/>
          <p14:tracePt t="15047" x="776288" y="4332288"/>
          <p14:tracePt t="15057" x="773113" y="4332288"/>
          <p14:tracePt t="15061" x="773113" y="4335463"/>
          <p14:tracePt t="15097" x="773113" y="4340225"/>
          <p14:tracePt t="15435" x="749300" y="4340225"/>
          <p14:tracePt t="15439" x="717550" y="4340225"/>
          <p14:tracePt t="15451" x="685800" y="4332288"/>
          <p14:tracePt t="15455" x="649288" y="4332288"/>
          <p14:tracePt t="15465" x="614363" y="4319588"/>
          <p14:tracePt t="15475" x="596900" y="4311650"/>
          <p14:tracePt t="15482" x="581025" y="4298950"/>
          <p14:tracePt t="15491" x="569913" y="4291013"/>
          <p14:tracePt t="15495" x="561975" y="4279900"/>
          <p14:tracePt t="15505" x="561975" y="4267200"/>
          <p14:tracePt t="15515" x="561975" y="4243388"/>
          <p14:tracePt t="15521" x="561975" y="4227513"/>
          <p14:tracePt t="15532" x="573088" y="4195763"/>
          <p14:tracePt t="15535" x="601663" y="4156075"/>
          <p14:tracePt t="15547" x="661988" y="4103688"/>
          <p14:tracePt t="15557" x="749300" y="4060825"/>
          <p14:tracePt t="15561" x="892175" y="4008438"/>
          <p14:tracePt t="15571" x="1047750" y="3965575"/>
          <p14:tracePt t="15577" x="1239838" y="3916363"/>
          <p14:tracePt t="15587" x="1557338" y="3860800"/>
          <p14:tracePt t="15602" x="2076450" y="3794125"/>
          <p14:tracePt t="15612" x="2327275" y="3754438"/>
          <p14:tracePt t="15617" x="2617788" y="3713163"/>
          <p14:tracePt t="15627" x="2868613" y="3673475"/>
          <p14:tracePt t="15637" x="3043238" y="3673475"/>
          <p14:tracePt t="15641" x="3238500" y="3673475"/>
          <p14:tracePt t="15653" x="3343275" y="3673475"/>
          <p14:tracePt t="15657" x="3417888" y="3673475"/>
          <p14:tracePt t="15667" x="3449638" y="3673475"/>
          <p14:tracePt t="15677" x="3462338" y="3673475"/>
          <p14:tracePt t="15703" x="3462338" y="3678238"/>
          <p14:tracePt t="15713" x="3454400" y="3705225"/>
          <p14:tracePt t="15723" x="3433763" y="3721100"/>
          <p14:tracePt t="15727" x="3402013" y="3770313"/>
          <p14:tracePt t="15737" x="3362325" y="3810000"/>
          <p14:tracePt t="15743" x="3259138" y="3884613"/>
          <p14:tracePt t="15753" x="3187700" y="3937000"/>
          <p14:tracePt t="15763" x="3060700" y="3989388"/>
          <p14:tracePt t="15767" x="2971800" y="4040188"/>
          <p14:tracePt t="15781" x="2873375" y="4068763"/>
          <p14:tracePt t="15785" x="2717800" y="4121150"/>
          <p14:tracePt t="15793" x="2573338" y="4140200"/>
          <p14:tracePt t="15803" x="2451100" y="4160838"/>
          <p14:tracePt t="15809" x="2346325" y="4160838"/>
          <p14:tracePt t="15819" x="2251075" y="4160838"/>
          <p14:tracePt t="15823" x="2143125" y="4160838"/>
          <p14:tracePt t="15833" x="2068513" y="4148138"/>
          <p14:tracePt t="15843" x="2044700" y="4132263"/>
          <p14:tracePt t="15849" x="2039938" y="4129088"/>
          <p14:tracePt t="15859" x="2039938" y="4121150"/>
          <p14:tracePt t="15865" x="2039938" y="4116388"/>
          <p14:tracePt t="15882" x="2076450" y="4052888"/>
          <p14:tracePt t="15890" x="2124075" y="4013200"/>
          <p14:tracePt t="15899" x="2182813" y="3981450"/>
          <p14:tracePt t="15903" x="2251075" y="3949700"/>
          <p14:tracePt t="15915" x="2346325" y="3913188"/>
          <p14:tracePt t="15925" x="2454275" y="3884613"/>
          <p14:tracePt t="15929" x="2554288" y="3865563"/>
          <p14:tracePt t="15940" x="2617788" y="3857625"/>
          <p14:tracePt t="15945" x="2713038" y="3841750"/>
          <p14:tracePt t="15956" x="2781300" y="3833813"/>
          <p14:tracePt t="15964" x="2832100" y="3833813"/>
          <p14:tracePt t="15969" x="2865438" y="3833813"/>
          <p14:tracePt t="15979" x="2876550" y="3833813"/>
          <p14:tracePt t="15985" x="2881313" y="3833813"/>
          <p14:tracePt t="16051" x="2865438" y="3844925"/>
          <p14:tracePt t="16061" x="2844800" y="3860800"/>
          <p14:tracePt t="16071" x="2808288" y="3884613"/>
          <p14:tracePt t="16075" x="2752725" y="3892550"/>
          <p14:tracePt t="16085" x="2697163" y="3908425"/>
          <p14:tracePt t="16091" x="2620963" y="3916363"/>
          <p14:tracePt t="16101" x="2517775" y="3925888"/>
          <p14:tracePt t="16111" x="2430463" y="3933825"/>
          <p14:tracePt t="16115" x="2314575" y="3944938"/>
          <p14:tracePt t="16127" x="2198688" y="3952875"/>
          <p14:tracePt t="16132" x="2036763" y="3960813"/>
          <p14:tracePt t="16142" x="1928813" y="3960813"/>
          <p14:tracePt t="16153" x="1833563" y="3960813"/>
          <p14:tracePt t="16157" x="1757363" y="3973513"/>
          <p14:tracePt t="16167" x="1693863" y="3981450"/>
          <p14:tracePt t="16171" x="1670050" y="3981450"/>
          <p14:tracePt t="16182" x="1665288" y="3984625"/>
          <p14:tracePt t="16197" x="1662113" y="3984625"/>
          <p14:tracePt t="16253" x="1662113" y="3976688"/>
          <p14:tracePt t="16263" x="1665288" y="3973513"/>
          <p14:tracePt t="16273" x="1670050" y="3968750"/>
          <p14:tracePt t="16277" x="1677988" y="3965575"/>
          <p14:tracePt t="16287" x="1685925" y="3952875"/>
          <p14:tracePt t="16293" x="1701800" y="3949700"/>
          <p14:tracePt t="16303" x="1720850" y="3941763"/>
          <p14:tracePt t="16313" x="1744663" y="3937000"/>
          <p14:tracePt t="16317" x="1760538" y="3929063"/>
          <p14:tracePt t="16327" x="1797050" y="3925888"/>
          <p14:tracePt t="16333" x="1812925" y="3916363"/>
          <p14:tracePt t="16343" x="1828800" y="3913188"/>
          <p14:tracePt t="16353" x="1841500" y="3905250"/>
          <p14:tracePt t="16359" x="1852613" y="3900488"/>
          <p14:tracePt t="16369" x="1857375" y="3900488"/>
          <p14:tracePt t="16373" x="1857375" y="3897313"/>
          <p14:tracePt t="16383" x="1860550" y="3897313"/>
          <p14:tracePt t="16393" x="1860550" y="3892550"/>
          <p14:tracePt t="16399" x="1857375" y="3881438"/>
          <p14:tracePt t="16409" x="1844675" y="3876675"/>
          <p14:tracePt t="16413" x="1816100" y="3857625"/>
          <p14:tracePt t="16423" x="1765300" y="3849688"/>
          <p14:tracePt t="16433" x="1689100" y="3849688"/>
          <p14:tracePt t="16442" x="1612900" y="3849688"/>
          <p14:tracePt t="16451" x="1501775" y="3892550"/>
          <p14:tracePt t="16456" x="1282700" y="4056063"/>
          <p14:tracePt t="16467" x="1055688" y="4256088"/>
          <p14:tracePt t="16476" x="844550" y="4538663"/>
          <p14:tracePt t="16479" x="604838" y="4926013"/>
          <p14:tracePt t="16490" x="438150" y="5259388"/>
          <p14:tracePt t="16495" x="366713" y="5538788"/>
          <p14:tracePt t="16505" x="274638" y="5902325"/>
          <p14:tracePt t="16515" x="234950" y="6153150"/>
          <p14:tracePt t="16519" x="227013" y="6311900"/>
          <p14:tracePt t="16530" x="255588" y="6480175"/>
          <p14:tracePt t="16535" x="298450" y="6559550"/>
          <p14:tracePt t="16545" x="369888" y="6618288"/>
          <p14:tracePt t="16555" x="466725" y="6667500"/>
          <p14:tracePt t="16560" x="654050" y="6710363"/>
          <p14:tracePt t="16569" x="792163" y="6718300"/>
          <p14:tracePt t="16575" x="944563" y="6718300"/>
          <p14:tracePt t="16585" x="1127125" y="6699250"/>
          <p14:tracePt t="16595" x="1255713" y="6670675"/>
          <p14:tracePt t="16601" x="1414463" y="6615113"/>
          <p14:tracePt t="16611" x="1557338" y="6535738"/>
          <p14:tracePt t="16615" x="1781175" y="6356350"/>
          <p14:tracePt t="16625" x="1897063" y="6216650"/>
          <p14:tracePt t="16635" x="2008188" y="6045200"/>
          <p14:tracePt t="16641" x="2076450" y="5937250"/>
          <p14:tracePt t="16651" x="2203450" y="5665788"/>
          <p14:tracePt t="16656" x="2279650" y="5462588"/>
          <p14:tracePt t="16665" x="2330450" y="5251450"/>
          <p14:tracePt t="16675" x="2351088" y="5087938"/>
          <p14:tracePt t="16681" x="2362200" y="4865688"/>
          <p14:tracePt t="16691" x="2359025" y="4757738"/>
          <p14:tracePt t="16697" x="2343150" y="4662488"/>
          <p14:tracePt t="16708" x="2298700" y="4575175"/>
          <p14:tracePt t="16718" x="2214563" y="4494213"/>
          <p14:tracePt t="16721" x="2124075" y="4419600"/>
          <p14:tracePt t="16732" x="2027238" y="4375150"/>
          <p14:tracePt t="16737" x="1865313" y="4311650"/>
          <p14:tracePt t="16747" x="1649413" y="4248150"/>
          <p14:tracePt t="16757" x="1350963" y="4176713"/>
          <p14:tracePt t="16761" x="1079500" y="4148138"/>
          <p14:tracePt t="16771" x="841375" y="4137025"/>
          <p14:tracePt t="16777" x="514350" y="4137025"/>
          <p14:tracePt t="16787" x="266700" y="4160838"/>
          <p14:tracePt t="16797" x="15875" y="4200525"/>
          <p14:tracePt t="16933" x="385763" y="4391025"/>
          <p14:tracePt t="16938" x="554038" y="4356100"/>
          <p14:tracePt t="16948" x="696913" y="4335463"/>
          <p14:tracePt t="16953" x="844550" y="4303713"/>
          <p14:tracePt t="16963" x="939800" y="4287838"/>
          <p14:tracePt t="16975" x="1039813" y="4251325"/>
          <p14:tracePt t="16981" x="1060450" y="4240213"/>
          <p14:tracePt t="16989" x="1063625" y="4227513"/>
          <p14:tracePt t="17019" x="1055688" y="4224338"/>
          <p14:tracePt t="17025" x="1023938" y="4211638"/>
          <p14:tracePt t="17036" x="955675" y="4203700"/>
          <p14:tracePt t="17039" x="881063" y="4192588"/>
          <p14:tracePt t="17049" x="776288" y="4184650"/>
          <p14:tracePt t="17059" x="681038" y="4184650"/>
          <p14:tracePt t="17065" x="577850" y="4184650"/>
          <p14:tracePt t="17075" x="469900" y="4200525"/>
          <p14:tracePt t="17079" x="374650" y="4208463"/>
          <p14:tracePt t="17089" x="287338" y="4216400"/>
          <p14:tracePt t="17099" x="211138" y="4232275"/>
          <p14:tracePt t="17105" x="147638" y="4240213"/>
          <p14:tracePt t="17115" x="92075" y="4248150"/>
          <p14:tracePt t="17119" x="63500" y="4264025"/>
          <p14:tracePt t="17129" x="47625" y="4264025"/>
          <p14:tracePt t="17140" x="31750" y="4267200"/>
          <p14:tracePt t="17145" x="28575" y="4267200"/>
          <p14:tracePt t="17155" x="28575" y="4271963"/>
          <p14:tracePt t="17312" x="31750" y="4275138"/>
          <p14:tracePt t="17317" x="52388" y="4295775"/>
          <p14:tracePt t="17327" x="79375" y="4316413"/>
          <p14:tracePt t="17331" x="103188" y="4332288"/>
          <p14:tracePt t="17342" x="131763" y="4351338"/>
          <p14:tracePt t="17351" x="187325" y="4375150"/>
          <p14:tracePt t="17357" x="215900" y="4387850"/>
          <p14:tracePt t="17367" x="263525" y="4419600"/>
          <p14:tracePt t="17373" x="322263" y="4454525"/>
          <p14:tracePt t="17383" x="366713" y="4475163"/>
          <p14:tracePt t="17392" x="427038" y="4511675"/>
          <p14:tracePt t="17397" x="482600" y="4527550"/>
          <p14:tracePt t="17409" x="557213" y="4551363"/>
          <p14:tracePt t="17413" x="633413" y="4567238"/>
          <p14:tracePt t="17423" x="688975" y="4575175"/>
          <p14:tracePt t="17433" x="733425" y="4583113"/>
          <p14:tracePt t="17437" x="808038" y="4583113"/>
          <p14:tracePt t="17447" x="873125" y="4583113"/>
          <p14:tracePt t="17453" x="928688" y="4583113"/>
          <p14:tracePt t="17463" x="992188" y="4578350"/>
          <p14:tracePt t="17473" x="1068388" y="4562475"/>
          <p14:tracePt t="17477" x="1116013" y="4546600"/>
          <p14:tracePt t="17487" x="1163638" y="4514850"/>
          <p14:tracePt t="17493" x="1190625" y="4494213"/>
          <p14:tracePt t="17503" x="1231900" y="4446588"/>
          <p14:tracePt t="17513" x="1271588" y="4395788"/>
          <p14:tracePt t="17519" x="1311275" y="4340225"/>
          <p14:tracePt t="17529" x="1362075" y="4267200"/>
          <p14:tracePt t="17535" x="1427163" y="4187825"/>
          <p14:tracePt t="17545" x="1450975" y="4152900"/>
          <p14:tracePt t="17555" x="1490663" y="4092575"/>
          <p14:tracePt t="17560" x="1573213" y="4000500"/>
          <p14:tracePt t="17569" x="1654175" y="3929063"/>
          <p14:tracePt t="17573" x="1725613" y="3865563"/>
          <p14:tracePt t="17583" x="1881188" y="3746500"/>
          <p14:tracePt t="17593" x="2000250" y="3633788"/>
          <p14:tracePt t="17599" x="2116138" y="3543300"/>
          <p14:tracePt t="17609" x="2227263" y="3459163"/>
          <p14:tracePt t="17615" x="2319338" y="3395663"/>
          <p14:tracePt t="17625" x="2443163" y="3290888"/>
          <p14:tracePt t="17635" x="2501900" y="3251200"/>
          <p14:tracePt t="17639" x="2562225" y="3200400"/>
          <p14:tracePt t="17649" x="2609850" y="3160713"/>
          <p14:tracePt t="17655" x="2620963" y="3148013"/>
          <p14:tracePt t="17665" x="2633663" y="3132138"/>
          <p14:tracePt t="17679" x="2633663" y="3124200"/>
          <p14:tracePt t="17689" x="2633663" y="3119438"/>
          <p14:tracePt t="17706" x="2601913" y="3108325"/>
          <p14:tracePt t="17709" x="2565400" y="3095625"/>
          <p14:tracePt t="17721" x="2530475" y="3079750"/>
          <p14:tracePt t="17736" x="2398713" y="3048000"/>
          <p14:tracePt t="17746" x="2266950" y="3036888"/>
          <p14:tracePt t="17750" x="2108200" y="3028950"/>
          <p14:tracePt t="17759" x="1784350" y="3028950"/>
          <p14:tracePt t="17771" x="1482725" y="3028950"/>
          <p14:tracePt t="17775" x="1000125" y="3055938"/>
          <p14:tracePt t="17785" x="646113" y="3100388"/>
          <p14:tracePt t="17791" x="263525" y="3176588"/>
          <p14:tracePt t="18517" x="84138" y="4697413"/>
          <p14:tracePt t="18527" x="134938" y="4697413"/>
          <p14:tracePt t="18535" x="211138" y="4706938"/>
          <p14:tracePt t="18543" x="266700" y="4714875"/>
          <p14:tracePt t="18553" x="306388" y="4714875"/>
          <p14:tracePt t="18557" x="374650" y="4722813"/>
          <p14:tracePt t="18567" x="430213" y="4730750"/>
          <p14:tracePt t="18573" x="514350" y="4738688"/>
          <p14:tracePt t="18583" x="577850" y="4746625"/>
          <p14:tracePt t="18593" x="633413" y="4754563"/>
          <p14:tracePt t="18597" x="688975" y="4754563"/>
          <p14:tracePt t="18607" x="720725" y="4762500"/>
          <p14:tracePt t="18613" x="744538" y="4770438"/>
          <p14:tracePt t="18623" x="752475" y="4770438"/>
          <p14:tracePt t="18703" x="757238" y="4770438"/>
          <p14:tracePt t="18720" x="765175" y="4770438"/>
          <p14:tracePt t="18733" x="768350" y="4770438"/>
          <p14:tracePt t="18917" x="757238" y="4770438"/>
          <p14:tracePt t="18926" x="741363" y="4773613"/>
          <p14:tracePt t="18932" x="717550" y="4789488"/>
          <p14:tracePt t="18942" x="681038" y="4794250"/>
          <p14:tracePt t="18951" x="657225" y="4802188"/>
          <p14:tracePt t="18955" x="622300" y="4813300"/>
          <p14:tracePt t="18966" x="565150" y="4829175"/>
          <p14:tracePt t="18973" x="506413" y="4857750"/>
          <p14:tracePt t="18983" x="450850" y="4873625"/>
          <p14:tracePt t="18992" x="385763" y="4897438"/>
          <p14:tracePt t="18995" x="306388" y="4933950"/>
          <p14:tracePt t="19007" x="250825" y="4941888"/>
          <p14:tracePt t="19011" x="182563" y="4965700"/>
          <p14:tracePt t="19021" x="119063" y="4981575"/>
          <p14:tracePt t="19033" x="76200" y="4981575"/>
          <p14:tracePt t="19037" x="31750" y="4981575"/>
          <p14:tracePt t="19047" x="15875" y="4981575"/>
          <p14:tracePt t="19173" x="171450" y="3789363"/>
          <p14:tracePt t="19183" x="290513" y="3738563"/>
          <p14:tracePt t="19193" x="501650" y="3689350"/>
          <p14:tracePt t="19198" x="669925" y="3654425"/>
          <p14:tracePt t="19208" x="833438" y="3633788"/>
          <p14:tracePt t="19213" x="1011238" y="3622675"/>
          <p14:tracePt t="19223" x="1131888" y="3614738"/>
          <p14:tracePt t="19233" x="1223963" y="3614738"/>
          <p14:tracePt t="19237" x="1343025" y="3602038"/>
          <p14:tracePt t="19248" x="1406525" y="3602038"/>
          <p14:tracePt t="19253" x="1470025" y="3602038"/>
          <p14:tracePt t="19264" x="1533525" y="3602038"/>
          <p14:tracePt t="19273" x="1585913" y="3602038"/>
          <p14:tracePt t="19281" x="1641475" y="3602038"/>
          <p14:tracePt t="19291" x="1704975" y="3602038"/>
          <p14:tracePt t="19295" x="1757363" y="3602038"/>
          <p14:tracePt t="19303" x="1812925" y="3602038"/>
          <p14:tracePt t="19313" x="1865313" y="3602038"/>
          <p14:tracePt t="19319" x="1889125" y="3598863"/>
          <p14:tracePt t="19329" x="1900238" y="3598863"/>
          <p14:tracePt t="19379" x="1889125" y="3598863"/>
          <p14:tracePt t="19385" x="1857375" y="3598863"/>
          <p14:tracePt t="19395" x="1808163" y="3590925"/>
          <p14:tracePt t="19408" x="1752600" y="3575050"/>
          <p14:tracePt t="19409" x="1670050" y="3567113"/>
          <p14:tracePt t="19419" x="1517650" y="3546475"/>
          <p14:tracePt t="19425" x="1401763" y="3538538"/>
          <p14:tracePt t="19435" x="1227138" y="3538538"/>
          <p14:tracePt t="19445" x="1028700" y="3538538"/>
          <p14:tracePt t="19449" x="661988" y="3546475"/>
          <p14:tracePt t="19459" x="411163" y="3586163"/>
          <p14:tracePt t="19465" x="190500" y="3649663"/>
          <p14:tracePt t="19597" x="306388" y="4562475"/>
          <p14:tracePt t="19607" x="609600" y="4475163"/>
          <p14:tracePt t="19611" x="833438" y="4398963"/>
          <p14:tracePt t="19621" x="1055688" y="4306888"/>
          <p14:tracePt t="19627" x="1243013" y="4203700"/>
          <p14:tracePt t="19637" x="1462088" y="4056063"/>
          <p14:tracePt t="19648" x="1581150" y="3944938"/>
          <p14:tracePt t="19651" x="1641475" y="3884613"/>
          <p14:tracePt t="19662" x="1749425" y="3749675"/>
          <p14:tracePt t="19667" x="1773238" y="3681413"/>
          <p14:tracePt t="19677" x="1773238" y="3646488"/>
          <p14:tracePt t="19687" x="1773238" y="3625850"/>
          <p14:tracePt t="19694" x="1765300" y="3598863"/>
          <p14:tracePt t="19703" x="1717675" y="3567113"/>
          <p14:tracePt t="19707" x="1657350" y="3535363"/>
          <p14:tracePt t="19717" x="1501775" y="3490913"/>
          <p14:tracePt t="19727" x="1393825" y="3467100"/>
          <p14:tracePt t="19733" x="1258888" y="3446463"/>
          <p14:tracePt t="19743" x="1060450" y="3435350"/>
          <p14:tracePt t="19748" x="900113" y="3422650"/>
          <p14:tracePt t="19758" x="768350" y="3422650"/>
          <p14:tracePt t="19767" x="617538" y="3422650"/>
          <p14:tracePt t="19774" x="541338" y="3435350"/>
          <p14:tracePt t="19783" x="493713" y="3451225"/>
          <p14:tracePt t="19787" x="446088" y="3502025"/>
          <p14:tracePt t="19797" x="438150" y="3525838"/>
          <p14:tracePt t="19807" x="438150" y="3559175"/>
          <p14:tracePt t="19813" x="450850" y="3594100"/>
          <p14:tracePt t="19823" x="482600" y="3633788"/>
          <p14:tracePt t="19827" x="569913" y="3686175"/>
          <p14:tracePt t="19839" x="657225" y="3730625"/>
          <p14:tracePt t="19849" x="833438" y="3786188"/>
          <p14:tracePt t="19853" x="984250" y="3829050"/>
          <p14:tracePt t="19863" x="1103313" y="3849688"/>
          <p14:tracePt t="19869" x="1190625" y="3865563"/>
          <p14:tracePt t="19879" x="1358900" y="3884613"/>
          <p14:tracePt t="19899" x="1570038" y="3892550"/>
          <p14:tracePt t="19903" x="1646238" y="3892550"/>
          <p14:tracePt t="19909" x="1685925" y="3892550"/>
          <p14:tracePt t="19989" x="1677988" y="3892550"/>
          <p14:tracePt t="19999" x="1665288" y="3900488"/>
          <p14:tracePt t="20006" x="1657350" y="3900488"/>
          <p14:tracePt t="20014" x="1638300" y="3900488"/>
          <p14:tracePt t="20025" x="1633538" y="3905250"/>
          <p14:tracePt t="20028" x="1617663" y="3908425"/>
          <p14:tracePt t="20039" x="1609725" y="3908425"/>
          <p14:tracePt t="20045" x="1589088" y="3916363"/>
          <p14:tracePt t="20055" x="1585913" y="3916363"/>
          <p14:tracePt t="20177" x="1593850" y="3916363"/>
          <p14:tracePt t="20187" x="1609725" y="3916363"/>
          <p14:tracePt t="20191" x="1625600" y="3916363"/>
          <p14:tracePt t="20201" x="1641475" y="3916363"/>
          <p14:tracePt t="20207" x="1677988" y="3905250"/>
          <p14:tracePt t="20217" x="1725613" y="3881438"/>
          <p14:tracePt t="20228" x="1752600" y="3852863"/>
          <p14:tracePt t="20231" x="1789113" y="3821113"/>
          <p14:tracePt t="20241" x="1828800" y="3786188"/>
          <p14:tracePt t="20247" x="1849438" y="3773488"/>
          <p14:tracePt t="20257" x="1876425" y="3746500"/>
          <p14:tracePt t="20267" x="1905000" y="3717925"/>
          <p14:tracePt t="20275" x="1944688" y="3678238"/>
          <p14:tracePt t="20283" x="1971675" y="3657600"/>
          <p14:tracePt t="20287" x="2000250" y="3625850"/>
          <p14:tracePt t="20298" x="2036763" y="3598863"/>
          <p14:tracePt t="20307" x="2055813" y="3578225"/>
          <p14:tracePt t="20313" x="2092325" y="3554413"/>
          <p14:tracePt t="20323" x="2132013" y="3525838"/>
          <p14:tracePt t="20327" x="2159000" y="3506788"/>
          <p14:tracePt t="20339" x="2187575" y="3475038"/>
          <p14:tracePt t="20348" x="2214563" y="3454400"/>
          <p14:tracePt t="20353" x="2243138" y="3443288"/>
          <p14:tracePt t="20363" x="2271713" y="3422650"/>
          <p14:tracePt t="20367" x="2327275" y="3387725"/>
          <p14:tracePt t="20377" x="2346325" y="3375025"/>
          <p14:tracePt t="20387" x="2354263" y="3363913"/>
          <p14:tracePt t="20394" x="2366963" y="3355975"/>
          <p14:tracePt t="20403" x="2378075" y="3343275"/>
          <p14:tracePt t="20407" x="2382838" y="3343275"/>
          <p14:tracePt t="20419" x="2393950" y="3332163"/>
          <p14:tracePt t="20429" x="2398713" y="3327400"/>
          <p14:tracePt t="20433" x="2414588" y="3322638"/>
          <p14:tracePt t="20443" x="2425700" y="3314700"/>
          <p14:tracePt t="20449" x="2433638" y="3311525"/>
          <p14:tracePt t="20459" x="2454275" y="3306763"/>
          <p14:tracePt t="20469" x="2466975" y="3298825"/>
          <p14:tracePt t="20473" x="2490788" y="3295650"/>
          <p14:tracePt t="20483" x="2514600" y="3295650"/>
          <p14:tracePt t="20490" x="2538413" y="3287713"/>
          <p14:tracePt t="20499" x="2554288" y="3287713"/>
          <p14:tracePt t="20509" x="2578100" y="3282950"/>
          <p14:tracePt t="20515" x="2613025" y="3275013"/>
          <p14:tracePt t="20525" x="2636838" y="3275013"/>
          <p14:tracePt t="20529" x="2654300" y="3275013"/>
          <p14:tracePt t="20539" x="2689225" y="3259138"/>
          <p14:tracePt t="20549" x="2705100" y="3255963"/>
          <p14:tracePt t="20555" x="2717800" y="3251200"/>
          <p14:tracePt t="20565" x="2733675" y="3243263"/>
          <p14:tracePt t="20569" x="2744788" y="3240088"/>
          <p14:tracePt t="20579" x="2757488" y="3232150"/>
          <p14:tracePt t="20590" x="2760663" y="3232150"/>
          <p14:tracePt t="20596" x="2760663" y="3227388"/>
          <p14:tracePt t="20606" x="2765425" y="3227388"/>
          <p14:tracePt t="20717" x="2757488" y="3227388"/>
          <p14:tracePt t="20725" x="2725738" y="3227388"/>
          <p14:tracePt t="20731" x="2673350" y="3232150"/>
          <p14:tracePt t="20741" x="2636838" y="3240088"/>
          <p14:tracePt t="20751" x="2581275" y="3248025"/>
          <p14:tracePt t="20755" x="2514600" y="3271838"/>
          <p14:tracePt t="20767" x="2438400" y="3298825"/>
          <p14:tracePt t="20771" x="2311400" y="3348038"/>
          <p14:tracePt t="20781" x="2211388" y="3390900"/>
          <p14:tracePt t="20791" x="2100263" y="3438525"/>
          <p14:tracePt t="20797" x="1955800" y="3506788"/>
          <p14:tracePt t="20807" x="1820863" y="3559175"/>
          <p14:tracePt t="20811" x="1593850" y="3649663"/>
          <p14:tracePt t="20821" x="1430338" y="3733800"/>
          <p14:tracePt t="20833" x="1295400" y="3786188"/>
          <p14:tracePt t="20837" x="1084263" y="3905250"/>
          <p14:tracePt t="20848" x="873125" y="4008438"/>
          <p14:tracePt t="20851" x="725488" y="4100513"/>
          <p14:tracePt t="20861" x="601663" y="4160838"/>
          <p14:tracePt t="20882" x="342900" y="4316413"/>
          <p14:tracePt t="20888" x="250825" y="4371975"/>
          <p14:tracePt t="20893" x="195263" y="4411663"/>
          <p14:tracePt t="20903" x="142875" y="4451350"/>
          <p14:tracePt t="20914" x="123825" y="4478338"/>
          <p14:tracePt t="20917" x="119063" y="4506913"/>
          <p14:tracePt t="20927" x="111125" y="4522788"/>
          <p14:tracePt t="20933" x="111125" y="4530725"/>
          <p14:tracePt t="20943" x="111125" y="4543425"/>
          <p14:tracePt t="20953" x="123825" y="4554538"/>
          <p14:tracePt t="20957" x="134938" y="4567238"/>
          <p14:tracePt t="20969" x="155575" y="4578350"/>
          <p14:tracePt t="20973" x="171450" y="4591050"/>
          <p14:tracePt t="20983" x="190500" y="4602163"/>
          <p14:tracePt t="20993" x="207963" y="4618038"/>
          <p14:tracePt t="20999" x="219075" y="4625975"/>
          <p14:tracePt t="21009" x="231775" y="4638675"/>
          <p14:tracePt t="21013" x="242888" y="4641850"/>
          <p14:tracePt t="21023" x="258763" y="4662488"/>
          <p14:tracePt t="21033" x="271463" y="4670425"/>
          <p14:tracePt t="21039" x="287338" y="4678363"/>
          <p14:tracePt t="21049" x="306388" y="4681538"/>
          <p14:tracePt t="21053" x="330200" y="4689475"/>
          <p14:tracePt t="21063" x="354013" y="4689475"/>
          <p14:tracePt t="21073" x="385763" y="4689475"/>
          <p14:tracePt t="21079" x="419100" y="4689475"/>
          <p14:tracePt t="21089" x="474663" y="4686300"/>
          <p14:tracePt t="21093" x="530225" y="4678363"/>
          <p14:tracePt t="21103" x="581025" y="4670425"/>
          <p14:tracePt t="21115" x="688975" y="4641850"/>
          <p14:tracePt t="21119" x="788988" y="4625975"/>
          <p14:tracePt t="21129" x="852488" y="4610100"/>
          <p14:tracePt t="21135" x="896938" y="4602163"/>
          <p14:tracePt t="21145" x="952500" y="4594225"/>
          <p14:tracePt t="21156" x="987425" y="4586288"/>
          <p14:tracePt t="21159" x="1011238" y="4586288"/>
          <p14:tracePt t="21169" x="1020763" y="4586288"/>
          <p14:tracePt t="21175" x="1028700" y="4586288"/>
          <p14:tracePt t="21317" x="1016000" y="4583113"/>
          <p14:tracePt t="21328" x="1011238" y="4578350"/>
          <p14:tracePt t="21337" x="1000125" y="4578350"/>
          <p14:tracePt t="21341" x="1000125" y="4575175"/>
          <p14:tracePt t="21351" x="995363" y="4575175"/>
          <p14:tracePt t="21401" x="984250" y="4562475"/>
          <p14:tracePt t="21412" x="979488" y="4559300"/>
          <p14:tracePt t="21417" x="963613" y="4535488"/>
          <p14:tracePt t="21427" x="944563" y="4519613"/>
          <p14:tracePt t="21431" x="931863" y="4491038"/>
          <p14:tracePt t="21443" x="912813" y="4462463"/>
          <p14:tracePt t="21453" x="889000" y="4406900"/>
          <p14:tracePt t="21457" x="873125" y="4359275"/>
          <p14:tracePt t="21467" x="849313" y="4291013"/>
          <p14:tracePt t="21473" x="833438" y="4235450"/>
          <p14:tracePt t="21483" x="804863" y="4160838"/>
          <p14:tracePt t="21493" x="796925" y="4095750"/>
          <p14:tracePt t="21497" x="796925" y="4040188"/>
          <p14:tracePt t="21507" x="796925" y="3997325"/>
          <p14:tracePt t="21513" x="796925" y="3957638"/>
          <p14:tracePt t="21523" x="796925" y="3937000"/>
          <p14:tracePt t="21533" x="796925" y="3905250"/>
          <p14:tracePt t="21537" x="796925" y="3889375"/>
          <p14:tracePt t="21548" x="796925" y="3873500"/>
          <p14:tracePt t="21553" x="796925" y="3852863"/>
          <p14:tracePt t="21564" x="796925" y="3844925"/>
          <p14:tracePt t="21573" x="792163" y="3841750"/>
          <p14:tracePt t="21579" x="788988" y="3829050"/>
          <p14:tracePt t="21589" x="768350" y="3829050"/>
          <p14:tracePt t="21593" x="752475" y="3829050"/>
          <p14:tracePt t="21603" x="717550" y="3852863"/>
          <p14:tracePt t="21613" x="685800" y="3900488"/>
          <p14:tracePt t="21619" x="654050" y="3981450"/>
          <p14:tracePt t="21629" x="625475" y="4068763"/>
          <p14:tracePt t="21633" x="596900" y="4176713"/>
          <p14:tracePt t="21645" x="569913" y="4295775"/>
          <p14:tracePt t="21655" x="533400" y="4506913"/>
          <p14:tracePt t="21659" x="509588" y="4689475"/>
          <p14:tracePt t="21669" x="501650" y="4797425"/>
          <p14:tracePt t="21674" x="501650" y="4873625"/>
          <p14:tracePt t="21683" x="501650" y="4926013"/>
          <p14:tracePt t="21695" x="501650" y="4937125"/>
          <p14:tracePt t="21699" x="501650" y="4941888"/>
          <p14:tracePt t="21729" x="501650" y="4929188"/>
          <p14:tracePt t="21739" x="517525" y="4860925"/>
          <p14:tracePt t="21745" x="525463" y="4714875"/>
          <p14:tracePt t="21755" x="538163" y="4554538"/>
          <p14:tracePt t="21761" x="549275" y="4375150"/>
          <p14:tracePt t="21769" x="549275" y="4116388"/>
          <p14:tracePt t="21779" x="549275" y="3921125"/>
          <p14:tracePt t="21785" x="549275" y="3725863"/>
          <p14:tracePt t="21795" x="549275" y="3486150"/>
          <p14:tracePt t="21799" x="549275" y="3332163"/>
          <p14:tracePt t="21811" x="549275" y="3200400"/>
          <p14:tracePt t="21821" x="549275" y="3068638"/>
          <p14:tracePt t="21825" x="549275" y="3005138"/>
          <p14:tracePt t="21835" x="549275" y="2960688"/>
          <p14:tracePt t="21841" x="549275" y="2928938"/>
          <p14:tracePt t="21851" x="549275" y="2884488"/>
          <p14:tracePt t="21861" x="549275" y="2881313"/>
          <p14:tracePt t="21932" x="549275" y="2897188"/>
          <p14:tracePt t="21941" x="554038" y="2965450"/>
          <p14:tracePt t="21947" x="569913" y="3008313"/>
          <p14:tracePt t="21957" x="601663" y="3087688"/>
          <p14:tracePt t="21961" x="625475" y="3144838"/>
          <p14:tracePt t="21971" x="661988" y="3224213"/>
          <p14:tracePt t="21982" x="712788" y="3311525"/>
          <p14:tracePt t="21987" x="757238" y="3371850"/>
          <p14:tracePt t="21997" x="796925" y="3411538"/>
          <p14:tracePt t="22003" x="844550" y="3443288"/>
          <p14:tracePt t="22013" x="881063" y="3454400"/>
          <p14:tracePt t="22023" x="904875" y="3462338"/>
          <p14:tracePt t="22027" x="908050" y="3462338"/>
          <p14:tracePt t="22037" x="920750" y="3462338"/>
          <p14:tracePt t="22041" x="923925" y="3462338"/>
          <p14:tracePt t="22055" x="928688" y="3443288"/>
          <p14:tracePt t="22064" x="936625" y="3411538"/>
          <p14:tracePt t="22068" x="936625" y="3367088"/>
          <p14:tracePt t="22077" x="936625" y="3322638"/>
          <p14:tracePt t="22083" x="936625" y="3271838"/>
          <p14:tracePt t="22093" x="931863" y="3235325"/>
          <p14:tracePt t="22103" x="923925" y="3192463"/>
          <p14:tracePt t="22107" x="908050" y="3136900"/>
          <p14:tracePt t="22117" x="896938" y="3116263"/>
          <p14:tracePt t="22123" x="884238" y="3103563"/>
          <p14:tracePt t="22163" x="884238" y="3163888"/>
          <p14:tracePt t="22169" x="904875" y="3332163"/>
          <p14:tracePt t="22179" x="936625" y="3498850"/>
          <p14:tracePt t="22189" x="1031875" y="3762375"/>
          <p14:tracePt t="22193" x="1087438" y="3921125"/>
          <p14:tracePt t="22203" x="1143000" y="4056063"/>
          <p14:tracePt t="22209" x="1195388" y="4137025"/>
          <p14:tracePt t="22219" x="1235075" y="4195763"/>
          <p14:tracePt t="22229" x="1258888" y="4224338"/>
          <p14:tracePt t="22233" x="1274763" y="4240213"/>
          <p14:tracePt t="22245" x="1287463" y="4248150"/>
          <p14:tracePt t="22249" x="1298575" y="4248150"/>
          <p14:tracePt t="22259" x="1306513" y="4248150"/>
          <p14:tracePt t="22269" x="1319213" y="4248150"/>
          <p14:tracePt t="22275" x="1343025" y="4232275"/>
          <p14:tracePt t="22285" x="1366838" y="4192588"/>
          <p14:tracePt t="22289" x="1398588" y="4124325"/>
          <p14:tracePt t="22299" x="1427163" y="4056063"/>
          <p14:tracePt t="22309" x="1443038" y="3981450"/>
          <p14:tracePt t="22315" x="1450975" y="3897313"/>
          <p14:tracePt t="22325" x="1458913" y="3810000"/>
          <p14:tracePt t="22329" x="1458913" y="3757613"/>
          <p14:tracePt t="22340" x="1458913" y="3721100"/>
          <p14:tracePt t="22350" x="1430338" y="3654425"/>
          <p14:tracePt t="22358" x="1401763" y="3625850"/>
          <p14:tracePt t="22368" x="1374775" y="3606800"/>
          <p14:tracePt t="22373" x="1338263" y="3582988"/>
          <p14:tracePt t="22382" x="1282700" y="3582988"/>
          <p14:tracePt t="22391" x="1258888" y="3582988"/>
          <p14:tracePt t="22396" x="1243013" y="3582988"/>
          <p14:tracePt t="22405" x="1182688" y="3617913"/>
          <p14:tracePt t="22411" x="1139825" y="3678238"/>
          <p14:tracePt t="22421" x="1092200" y="3733800"/>
          <p14:tracePt t="22431" x="1036638" y="3836988"/>
          <p14:tracePt t="22435" x="992188" y="3916363"/>
          <p14:tracePt t="22445" x="947738" y="4013200"/>
          <p14:tracePt t="22451" x="920750" y="4092575"/>
          <p14:tracePt t="22461" x="896938" y="4137025"/>
          <p14:tracePt t="22471" x="884238" y="4171950"/>
          <p14:tracePt t="22477" x="876300" y="4219575"/>
          <p14:tracePt t="22487" x="876300" y="4243388"/>
          <p14:tracePt t="22491" x="868363" y="4259263"/>
          <p14:tracePt t="22501" x="868363" y="4264025"/>
          <p14:tracePt t="22511" x="868363" y="4267200"/>
          <p14:tracePt t="22573" x="868363" y="4264025"/>
          <p14:tracePt t="22583" x="868363" y="4216400"/>
          <p14:tracePt t="22592" x="868363" y="4140200"/>
          <p14:tracePt t="22599" x="868363" y="4056063"/>
          <p14:tracePt t="22608" x="868363" y="3968750"/>
          <p14:tracePt t="22613" x="868363" y="3897313"/>
          <p14:tracePt t="22623" x="860425" y="3821113"/>
          <p14:tracePt t="22633" x="844550" y="3733800"/>
          <p14:tracePt t="22637" x="836613" y="3649663"/>
          <p14:tracePt t="22649" x="836613" y="3586163"/>
          <p14:tracePt t="22653" x="836613" y="3509963"/>
          <p14:tracePt t="22664" x="836613" y="3427413"/>
          <p14:tracePt t="22673" x="836613" y="3319463"/>
          <p14:tracePt t="22677" x="849313" y="3243263"/>
          <p14:tracePt t="22687" x="876300" y="3136900"/>
          <p14:tracePt t="22693" x="900113" y="3040063"/>
          <p14:tracePt t="22703" x="936625" y="2952750"/>
          <p14:tracePt t="22713" x="971550" y="2884488"/>
          <p14:tracePt t="22719" x="1011238" y="2817813"/>
          <p14:tracePt t="22729" x="1052513" y="2778125"/>
          <p14:tracePt t="22733" x="1100138" y="2746375"/>
          <p14:tracePt t="22743" x="1147763" y="2720975"/>
          <p14:tracePt t="22753" x="1235075" y="2701925"/>
          <p14:tracePt t="22759" x="1298575" y="2693988"/>
          <p14:tracePt t="22769" x="1393825" y="2693988"/>
          <p14:tracePt t="22773" x="1490663" y="2693988"/>
          <p14:tracePt t="22785" x="1565275" y="2717800"/>
          <p14:tracePt t="22794" x="1620838" y="2741613"/>
          <p14:tracePt t="22799" x="1701800" y="2794000"/>
          <p14:tracePt t="22809" x="1781175" y="2865438"/>
          <p14:tracePt t="22815" x="1860550" y="2973388"/>
          <p14:tracePt t="22825" x="1912938" y="3060700"/>
          <p14:tracePt t="22835" x="1987550" y="3208338"/>
          <p14:tracePt t="22839" x="2047875" y="3332163"/>
          <p14:tracePt t="22849" x="2063750" y="3419475"/>
          <p14:tracePt t="22855" x="2092325" y="3538538"/>
          <p14:tracePt t="22865" x="2111375" y="3638550"/>
          <p14:tracePt t="22875" x="2119313" y="3770313"/>
          <p14:tracePt t="22879" x="2119313" y="3852863"/>
          <p14:tracePt t="22900" x="2116138" y="3941763"/>
          <p14:tracePt t="22906" x="2111375" y="3965575"/>
          <p14:tracePt t="22915" x="2100263" y="3984625"/>
          <p14:tracePt t="22921" x="2095500" y="3984625"/>
          <p14:tracePt t="22932" x="2092325" y="3989388"/>
          <p14:tracePt t="22981" x="2087563" y="3989388"/>
          <p14:tracePt t="22985" x="2047875" y="3960813"/>
          <p14:tracePt t="22995" x="1987550" y="3921125"/>
          <p14:tracePt t="23006" x="1939925" y="3889375"/>
          <p14:tracePt t="23011" x="1884363" y="3865563"/>
          <p14:tracePt t="23021" x="1841500" y="3849688"/>
          <p14:tracePt t="23025" x="1773238" y="3825875"/>
          <p14:tracePt t="23037" x="1704975" y="3817938"/>
          <p14:tracePt t="23049" x="1641475" y="3797300"/>
          <p14:tracePt t="23052" x="1546225" y="3797300"/>
          <p14:tracePt t="23061" x="1482725" y="3797300"/>
          <p14:tracePt t="23067" x="1417638" y="3797300"/>
          <p14:tracePt t="23077" x="1374775" y="3802063"/>
          <p14:tracePt t="23092" x="1303338" y="3829050"/>
          <p14:tracePt t="23110" x="1227138" y="3876675"/>
          <p14:tracePt t="23117" x="1223963" y="3881438"/>
          <p14:tracePt t="23127" x="1206500" y="3897313"/>
          <p14:tracePt t="23132" x="1195388" y="3913188"/>
          <p14:tracePt t="23141" x="1182688" y="3933825"/>
          <p14:tracePt t="23147" x="1182688" y="3949700"/>
          <p14:tracePt t="23157" x="1174750" y="3965575"/>
          <p14:tracePt t="23167" x="1171575" y="3968750"/>
          <p14:tracePt t="23171" x="1171575" y="3984625"/>
          <p14:tracePt t="23184" x="1171575" y="3997325"/>
          <p14:tracePt t="23187" x="1166813" y="4000500"/>
          <p14:tracePt t="23197" x="1166813" y="4005263"/>
          <p14:tracePt t="23207" x="1163638" y="4016375"/>
          <p14:tracePt t="23213" x="1163638" y="4021138"/>
          <p14:tracePt t="23227" x="1158875" y="4024313"/>
          <p14:tracePt t="23243" x="1158875" y="4029075"/>
          <p14:tracePt t="23253" x="1158875" y="4032250"/>
          <p14:tracePt t="23259" x="1158875" y="4037013"/>
          <p14:tracePt t="23267" x="1150938" y="4044950"/>
          <p14:tracePt t="23283" x="1147763" y="4048125"/>
          <p14:tracePt t="23299" x="1143000" y="4052888"/>
          <p14:tracePt t="23313" x="1139825" y="4056063"/>
          <p14:tracePt t="23323" x="1135063" y="4056063"/>
          <p14:tracePt t="23340" x="1131888" y="4060825"/>
          <p14:tracePt t="23353" x="1119188" y="4060825"/>
          <p14:tracePt t="23359" x="1116013" y="4048125"/>
          <p14:tracePt t="23369" x="1111250" y="4044950"/>
          <p14:tracePt t="23373" x="1103313" y="4032250"/>
          <p14:tracePt t="23385" x="1100138" y="4029075"/>
          <p14:tracePt t="23395" x="1100138" y="4021138"/>
          <p14:tracePt t="23409" x="1100138" y="4016375"/>
          <p14:tracePt t="23414" x="1095375" y="4016375"/>
          <p14:tracePt t="23465" x="1092200" y="4016375"/>
          <p14:tracePt t="23477" x="1079500" y="4024313"/>
          <p14:tracePt t="23482" x="1063625" y="4037013"/>
          <p14:tracePt t="23489" x="1047750" y="4048125"/>
          <p14:tracePt t="23499" x="1036638" y="4060825"/>
          <p14:tracePt t="23505" x="1016000" y="4079875"/>
          <p14:tracePt t="23515" x="987425" y="4100513"/>
          <p14:tracePt t="23521" x="976313" y="4111625"/>
          <p14:tracePt t="23532" x="952500" y="4132263"/>
          <p14:tracePt t="23541" x="939800" y="4148138"/>
          <p14:tracePt t="23545" x="928688" y="4168775"/>
          <p14:tracePt t="23555" x="915988" y="4179888"/>
          <p14:tracePt t="23561" x="904875" y="4192588"/>
          <p14:tracePt t="23572" x="892175" y="4200525"/>
          <p14:tracePt t="23581" x="889000" y="4208463"/>
          <p14:tracePt t="23585" x="884238" y="4216400"/>
          <p14:tracePt t="23595" x="873125" y="4219575"/>
          <p14:tracePt t="23601" x="868363" y="4219575"/>
          <p14:tracePt t="23611" x="865188" y="4227513"/>
          <p14:tracePt t="23621" x="860425" y="4227513"/>
          <p14:tracePt t="23627" x="852488" y="4227513"/>
          <p14:tracePt t="23637" x="849313" y="4227513"/>
          <p14:tracePt t="23641" x="828675" y="4219575"/>
          <p14:tracePt t="23651" x="808038" y="4200525"/>
          <p14:tracePt t="23661" x="776288" y="4160838"/>
          <p14:tracePt t="23667" x="749300" y="4124325"/>
          <p14:tracePt t="23677" x="712788" y="4064000"/>
          <p14:tracePt t="23681" x="688975" y="3968750"/>
          <p14:tracePt t="23691" x="669925" y="3873500"/>
          <p14:tracePt t="23701" x="654050" y="3754438"/>
          <p14:tracePt t="23707" x="641350" y="3551238"/>
          <p14:tracePt t="23717" x="641350" y="3398838"/>
          <p14:tracePt t="23723" x="646113" y="3263900"/>
          <p14:tracePt t="23734" x="677863" y="3136900"/>
          <p14:tracePt t="23743" x="744538" y="2973388"/>
          <p14:tracePt t="23747" x="808038" y="2884488"/>
          <p14:tracePt t="23757" x="915988" y="2794000"/>
          <p14:tracePt t="23761" x="1139825" y="2701925"/>
          <p14:tracePt t="23773" x="1314450" y="2657475"/>
          <p14:tracePt t="23783" x="1646238" y="2625725"/>
          <p14:tracePt t="23787" x="1905000" y="2625725"/>
          <p14:tracePt t="23798" x="2219325" y="2681288"/>
          <p14:tracePt t="23803" x="2609850" y="2805113"/>
          <p14:tracePt t="23813" x="2900363" y="2921000"/>
          <p14:tracePt t="23823" x="3155950" y="3076575"/>
          <p14:tracePt t="23828" x="3386138" y="3306763"/>
          <p14:tracePt t="23837" x="3525838" y="3486150"/>
          <p14:tracePt t="23844" x="3578225" y="3606800"/>
          <p14:tracePt t="23853" x="3602038" y="3713163"/>
          <p14:tracePt t="23863" x="3602038" y="3889375"/>
          <p14:tracePt t="23869" x="3581400" y="3997325"/>
          <p14:tracePt t="23881" x="3486150" y="4132263"/>
          <p14:tracePt t="23883" x="3414713" y="4203700"/>
          <p14:tracePt t="23893" x="3327400" y="4240213"/>
          <p14:tracePt t="23903" x="3238500" y="4256088"/>
          <p14:tracePt t="23908" x="3135313" y="4264025"/>
          <p14:tracePt t="23919" x="3003550" y="4259263"/>
          <p14:tracePt t="23923" x="2905125" y="4216400"/>
          <p14:tracePt t="23933" x="2797175" y="4137025"/>
          <p14:tracePt t="23943" x="2654300" y="3992563"/>
          <p14:tracePt t="23949" x="2517775" y="3778250"/>
          <p14:tracePt t="23959" x="2398713" y="3567113"/>
          <p14:tracePt t="23963" x="2279650" y="3335338"/>
          <p14:tracePt t="23975" x="2111375" y="3000375"/>
          <p14:tracePt t="23985" x="1976438" y="2786063"/>
          <p14:tracePt t="23989" x="1836738" y="2606675"/>
          <p14:tracePt t="23999" x="1673225" y="2454275"/>
          <p14:tracePt t="24005" x="1570038" y="2398713"/>
          <p14:tracePt t="24014" x="1490663" y="2374900"/>
          <p14:tracePt t="24025" x="1393825" y="2363788"/>
          <p14:tracePt t="24028" x="1231900" y="2382838"/>
          <p14:tracePt t="24039" x="1103313" y="2454275"/>
          <p14:tracePt t="24045" x="920750" y="2609850"/>
          <p14:tracePt t="24055" x="833438" y="2709863"/>
          <p14:tracePt t="24066" x="688975" y="2908300"/>
          <p14:tracePt t="24072" x="549275" y="3140075"/>
          <p14:tracePt t="24081" x="419100" y="3430588"/>
          <p14:tracePt t="24085" x="342900" y="3654425"/>
          <p14:tracePt t="24095" x="295275" y="3825875"/>
          <p14:tracePt t="24105" x="295275" y="4021138"/>
          <p14:tracePt t="24108" x="334963" y="4121150"/>
          <p14:tracePt t="24121" x="461963" y="4235450"/>
          <p14:tracePt t="24125" x="646113" y="4324350"/>
          <p14:tracePt t="24135" x="992188" y="4427538"/>
          <p14:tracePt t="24145" x="1330325" y="4486275"/>
          <p14:tracePt t="24151" x="1709738" y="4530725"/>
          <p14:tracePt t="24161" x="2143125" y="4562475"/>
          <p14:tracePt t="24165" x="2597150" y="4562475"/>
          <p14:tracePt t="24175" x="3032125" y="4551363"/>
          <p14:tracePt t="24185" x="3382963" y="4522788"/>
          <p14:tracePt t="24191" x="3652838" y="4483100"/>
          <p14:tracePt t="24201" x="3848100" y="4435475"/>
          <p14:tracePt t="24205" x="3924300" y="4398963"/>
          <p14:tracePt t="24216" x="3944938" y="4379913"/>
          <p14:tracePt t="24227" x="3948113" y="4371975"/>
          <p14:tracePt t="24231" x="3948113" y="4359275"/>
          <p14:tracePt t="24241" x="3897313" y="4343400"/>
          <p14:tracePt t="24248" x="3789363" y="4306888"/>
          <p14:tracePt t="24257" x="3625850" y="4283075"/>
          <p14:tracePt t="24268" x="3290888" y="4243388"/>
          <p14:tracePt t="24271" x="2913063" y="4195763"/>
          <p14:tracePt t="24281" x="2390775" y="4148138"/>
          <p14:tracePt t="24289" x="1952625" y="4116388"/>
          <p14:tracePt t="24301" x="1522413" y="4116388"/>
          <p14:tracePt t="24307" x="1023938" y="4116388"/>
          <p14:tracePt t="24312" x="673100" y="4140200"/>
          <p14:tracePt t="24323" x="385763" y="4156075"/>
          <p14:tracePt t="24327" x="158750" y="4192588"/>
          <p14:tracePt t="24337" x="103188" y="4208463"/>
          <p14:tracePt t="24348" x="84138" y="4219575"/>
          <p14:tracePt t="24353" x="84138" y="4232275"/>
          <p14:tracePt t="24364" x="100013" y="4243388"/>
          <p14:tracePt t="24368" x="166688" y="4275138"/>
          <p14:tracePt t="24378" x="354013" y="4332288"/>
          <p14:tracePt t="24387" x="593725" y="4395788"/>
          <p14:tracePt t="24393" x="912813" y="4467225"/>
          <p14:tracePt t="24403" x="1335088" y="4546600"/>
          <p14:tracePt t="24407" x="1673225" y="4606925"/>
          <p14:tracePt t="24419" x="2008188" y="4649788"/>
          <p14:tracePt t="24429" x="2386013" y="4710113"/>
          <p14:tracePt t="24433" x="2565400" y="4722813"/>
          <p14:tracePt t="24443" x="2641600" y="4730750"/>
          <p14:tracePt t="24449" x="2662238" y="4733925"/>
          <p14:tracePt t="24474" x="2646363" y="4741863"/>
          <p14:tracePt t="24480" x="2570163" y="4757738"/>
          <p14:tracePt t="24490" x="2409825" y="4757738"/>
          <p14:tracePt t="24499" x="2214563" y="4757738"/>
          <p14:tracePt t="24503" x="1955800" y="4757738"/>
          <p14:tracePt t="24513" x="1604963" y="4746625"/>
          <p14:tracePt t="24519" x="1354138" y="4706938"/>
          <p14:tracePt t="24529" x="1123950" y="4665663"/>
          <p14:tracePt t="24539" x="936625" y="4633913"/>
          <p14:tracePt t="24545" x="868363" y="4606925"/>
          <p14:tracePt t="24555" x="852488" y="4594225"/>
          <p14:tracePt t="24569" x="852488" y="4591050"/>
          <p14:tracePt t="24573" x="889000" y="4570413"/>
          <p14:tracePt t="24585" x="1000125" y="4535488"/>
          <p14:tracePt t="24595" x="1143000" y="4514850"/>
          <p14:tracePt t="24599" x="1335088" y="4467225"/>
          <p14:tracePt t="24609" x="1546225" y="4430713"/>
          <p14:tracePt t="24615" x="1857375" y="4387850"/>
          <p14:tracePt t="24625" x="2100263" y="4375150"/>
          <p14:tracePt t="24635" x="2322513" y="4364038"/>
          <p14:tracePt t="24639" x="2517775" y="4364038"/>
          <p14:tracePt t="24650" x="2781300" y="4348163"/>
          <p14:tracePt t="24657" x="2857500" y="4348163"/>
          <p14:tracePt t="24668" x="2908300" y="4348163"/>
          <p14:tracePt t="24675" x="2944813" y="4348163"/>
          <p14:tracePt t="24682" x="2976563" y="4348163"/>
          <p14:tracePt t="24691" x="3000375" y="4348163"/>
          <p14:tracePt t="24695" x="3032125" y="4348163"/>
          <p14:tracePt t="24705" x="3108325" y="4332288"/>
          <p14:tracePt t="24715" x="3214688" y="4316413"/>
          <p14:tracePt t="24721" x="3311525" y="4295775"/>
          <p14:tracePt t="24731" x="3398838" y="4279900"/>
          <p14:tracePt t="24735" x="3533775" y="4259263"/>
          <p14:tracePt t="24745" x="3805238" y="4219575"/>
          <p14:tracePt t="24756" x="4048125" y="4208463"/>
          <p14:tracePt t="24761" x="4338638" y="4164013"/>
          <p14:tracePt t="24771" x="4645025" y="4152900"/>
          <p14:tracePt t="24776" x="5075238" y="4152900"/>
          <p14:tracePt t="24787" x="5422900" y="4152900"/>
          <p14:tracePt t="24797" x="5745163" y="4152900"/>
          <p14:tracePt t="24801" x="6072188" y="4152900"/>
          <p14:tracePt t="24811" x="6375400" y="4152900"/>
          <p14:tracePt t="24817" x="6784975" y="4152900"/>
          <p14:tracePt t="24827" x="7219950" y="4164013"/>
          <p14:tracePt t="24839" x="7546975" y="4176713"/>
          <p14:tracePt t="24841" x="7940675" y="4208463"/>
          <p14:tracePt t="24851" x="8228013" y="4235450"/>
          <p14:tracePt t="24857" x="8450263" y="4248150"/>
          <p14:tracePt t="24867" x="8682038" y="4283075"/>
          <p14:tracePt t="24877" x="8777288" y="4311650"/>
          <p14:tracePt t="24883" x="8856663" y="4335463"/>
          <p14:tracePt t="24898" x="8888413" y="4364038"/>
          <p14:tracePt t="24907" x="8888413" y="4367213"/>
          <p14:tracePt t="24917" x="8885238" y="4383088"/>
          <p14:tracePt t="24921" x="8824913" y="4427538"/>
          <p14:tracePt t="24933" x="8750300" y="4462463"/>
          <p14:tracePt t="24937" x="8602663" y="4527550"/>
          <p14:tracePt t="24948" x="8426450" y="4583113"/>
          <p14:tracePt t="24957" x="8191500" y="4633913"/>
          <p14:tracePt t="24965" x="7872413" y="4694238"/>
          <p14:tracePt t="24973" x="7454900" y="4754563"/>
          <p14:tracePt t="24977" x="7080250" y="4786313"/>
          <p14:tracePt t="24987" x="6562725" y="4786313"/>
          <p14:tracePt t="24997" x="6196013" y="4786313"/>
          <p14:tracePt t="25003" x="5757863" y="4757738"/>
          <p14:tracePt t="25013" x="5254625" y="4694238"/>
          <p14:tracePt t="25016" x="4681538" y="4591050"/>
          <p14:tracePt t="25029" x="4214813" y="4511675"/>
          <p14:tracePt t="25040" x="3744913" y="4398963"/>
          <p14:tracePt t="25043" x="3362325" y="4324350"/>
          <p14:tracePt t="25053" x="3040063" y="4248150"/>
          <p14:tracePt t="25059" x="2781300" y="4168775"/>
          <p14:tracePt t="25069" x="2646363" y="4124325"/>
          <p14:tracePt t="25079" x="2549525" y="4087813"/>
          <p14:tracePt t="25083" x="2470150" y="4056063"/>
          <p14:tracePt t="25093" x="2454275" y="4048125"/>
          <p14:tracePt t="25099" x="2451100" y="4048125"/>
          <p14:tracePt t="25123" x="2451100" y="4060825"/>
          <p14:tracePt t="25129" x="2443163" y="4121150"/>
          <p14:tracePt t="25139" x="2433638" y="4203700"/>
          <p14:tracePt t="25149" x="2414588" y="4324350"/>
          <p14:tracePt t="25156" x="2398713" y="4419600"/>
          <p14:tracePt t="25165" x="2359025" y="4546600"/>
          <p14:tracePt t="25169" x="2314575" y="4646613"/>
          <p14:tracePt t="25179" x="2247900" y="4762500"/>
          <p14:tracePt t="25189" x="2195513" y="4833938"/>
          <p14:tracePt t="25195" x="2155825" y="4868863"/>
          <p14:tracePt t="25205" x="2087563" y="4897438"/>
          <p14:tracePt t="25209" x="2011363" y="4905375"/>
          <p14:tracePt t="25220" x="1928813" y="4902200"/>
          <p14:tracePt t="25231" x="1849438" y="4873625"/>
          <p14:tracePt t="25236" x="1760538" y="4837113"/>
          <p14:tracePt t="25246" x="1673225" y="4778375"/>
          <p14:tracePt t="25251" x="1577975" y="4689475"/>
          <p14:tracePt t="25262" x="1462088" y="4598988"/>
          <p14:tracePt t="25271" x="1319213" y="4467225"/>
          <p14:tracePt t="25275" x="1127125" y="4259263"/>
          <p14:tracePt t="25285" x="992188" y="4100513"/>
          <p14:tracePt t="25291" x="836613" y="3916363"/>
          <p14:tracePt t="25301" x="725488" y="3746500"/>
          <p14:tracePt t="25311" x="569913" y="3490913"/>
          <p14:tracePt t="25316" x="514350" y="3351213"/>
          <p14:tracePt t="25326" x="498475" y="3243263"/>
          <p14:tracePt t="25333" x="490538" y="3148013"/>
          <p14:tracePt t="25342" x="490538" y="3032125"/>
          <p14:tracePt t="25351" x="501650" y="2936875"/>
          <p14:tracePt t="25358" x="554038" y="2857500"/>
          <p14:tracePt t="25367" x="617538" y="2789238"/>
          <p14:tracePt t="25372" x="720725" y="2709863"/>
          <p14:tracePt t="25381" x="836613" y="2673350"/>
          <p14:tracePt t="25393" x="984250" y="2641600"/>
          <p14:tracePt t="25400" x="1247775" y="2630488"/>
          <p14:tracePt t="25408" x="1617663" y="2638425"/>
          <p14:tracePt t="25411" x="2000250" y="2717800"/>
          <p14:tracePt t="25421" x="2386013" y="2825750"/>
          <p14:tracePt t="25431" x="2816225" y="2936875"/>
          <p14:tracePt t="25437" x="3402013" y="3144838"/>
          <p14:tracePt t="25447" x="3865563" y="3359150"/>
          <p14:tracePt t="25451" x="4438650" y="3654425"/>
          <p14:tracePt t="25461" x="4860925" y="3881438"/>
          <p14:tracePt t="25471" x="5287963" y="4129088"/>
          <p14:tracePt t="25477" x="5634038" y="4379913"/>
          <p14:tracePt t="25487" x="6024563" y="4654550"/>
          <p14:tracePt t="25493" x="6223000" y="4818063"/>
          <p14:tracePt t="25503" x="6386513" y="4965700"/>
          <p14:tracePt t="25513" x="6438900" y="5016500"/>
          <p14:tracePt t="25517" x="6450013" y="5040313"/>
          <p14:tracePt t="25528" x="6457950" y="5053013"/>
          <p14:tracePt t="25533" x="6457950" y="5056188"/>
          <p14:tracePt t="25548" x="6454775" y="5056188"/>
          <p14:tracePt t="25557" x="6450013" y="5056188"/>
          <p14:tracePt t="25567" x="6434138" y="5053013"/>
          <p14:tracePt t="25574" x="6407150" y="5000625"/>
          <p14:tracePt t="25583" x="6370638" y="4933950"/>
          <p14:tracePt t="25587" x="6354763" y="4865688"/>
          <p14:tracePt t="25599" x="6338888" y="4757738"/>
          <p14:tracePt t="25609" x="6338888" y="4641850"/>
          <p14:tracePt t="25613" x="6338888" y="4551363"/>
          <p14:tracePt t="25623" x="6343650" y="4475163"/>
          <p14:tracePt t="25629" x="6378575" y="4387850"/>
          <p14:tracePt t="25639" x="6438900" y="4306888"/>
          <p14:tracePt t="25649" x="6507163" y="4264025"/>
          <p14:tracePt t="25654" x="6586538" y="4219575"/>
          <p14:tracePt t="25665" x="6713538" y="4171950"/>
          <p14:tracePt t="25668" x="6800850" y="4144963"/>
          <p14:tracePt t="25679" x="6932613" y="4137025"/>
          <p14:tracePt t="25689" x="7016750" y="4137025"/>
          <p14:tracePt t="25695" x="7104063" y="4137025"/>
          <p14:tracePt t="25706" x="7140575" y="4152900"/>
          <p14:tracePt t="25709" x="7159625" y="4164013"/>
          <p14:tracePt t="25719" x="7164388" y="4184650"/>
          <p14:tracePt t="25729" x="7156450" y="4208463"/>
          <p14:tracePt t="25733" x="7096125" y="4248150"/>
          <p14:tracePt t="25745" x="6900863" y="4340225"/>
          <p14:tracePt t="25749" x="6578600" y="4430713"/>
          <p14:tracePt t="25759" x="6135688" y="4491038"/>
          <p14:tracePt t="25769" x="5589588" y="4559300"/>
          <p14:tracePt t="25775" x="4945063" y="4559300"/>
          <p14:tracePt t="25785" x="4227513" y="4511675"/>
          <p14:tracePt t="25789" x="3382963" y="4438650"/>
          <p14:tracePt t="25799" x="2533650" y="4311650"/>
          <p14:tracePt t="25809" x="1876425" y="4208463"/>
          <p14:tracePt t="25815" x="1214438" y="4068763"/>
          <p14:tracePt t="25825" x="638175" y="3916363"/>
          <p14:tracePt t="25829" x="223838" y="3773488"/>
          <p14:tracePt t="25896" x="198438" y="3311525"/>
          <p14:tracePt t="25905" x="427038" y="3287713"/>
          <p14:tracePt t="25910" x="796925" y="3271838"/>
          <p14:tracePt t="25921" x="1139825" y="3271838"/>
          <p14:tracePt t="25931" x="1533525" y="3282950"/>
          <p14:tracePt t="25935" x="1971675" y="3332163"/>
          <p14:tracePt t="25948" x="2433638" y="3395663"/>
          <p14:tracePt t="25951" x="2900363" y="3459163"/>
          <p14:tracePt t="25961" x="3382963" y="3506788"/>
          <p14:tracePt t="25973" x="3865563" y="3570288"/>
          <p14:tracePt t="25977" x="4254500" y="3570288"/>
          <p14:tracePt t="25987" x="4625975" y="3586163"/>
          <p14:tracePt t="25991" x="4972050" y="3586163"/>
          <p14:tracePt t="26001" x="5270500" y="3586163"/>
          <p14:tracePt t="26011" x="5494338" y="3598863"/>
          <p14:tracePt t="26017" x="5610225" y="3598863"/>
          <p14:tracePt t="26027" x="5694363" y="3598863"/>
          <p14:tracePt t="26030" x="5737225" y="3598863"/>
          <p14:tracePt t="26043" x="5741988" y="3598863"/>
          <p14:tracePt t="26077" x="5737225" y="3598863"/>
          <p14:tracePt t="26087" x="5668963" y="3602038"/>
          <p14:tracePt t="26093" x="5586413" y="3617913"/>
          <p14:tracePt t="26103" x="5499100" y="3625850"/>
          <p14:tracePt t="26113" x="5283200" y="3662363"/>
          <p14:tracePt t="26117" x="5051425" y="3702050"/>
          <p14:tracePt t="26127" x="4741863" y="3741738"/>
          <p14:tracePt t="26133" x="4314825" y="3836988"/>
          <p14:tracePt t="26143" x="3992563" y="3908425"/>
          <p14:tracePt t="26154" x="3657600" y="3968750"/>
          <p14:tracePt t="26157" x="3255963" y="4032250"/>
          <p14:tracePt t="26169" x="2984500" y="4071938"/>
          <p14:tracePt t="26173" x="2760663" y="4084638"/>
          <p14:tracePt t="26183" x="2501900" y="4084638"/>
          <p14:tracePt t="26193" x="2366963" y="4076700"/>
          <p14:tracePt t="26199" x="2290763" y="4068763"/>
          <p14:tracePt t="26209" x="2263775" y="4064000"/>
          <p14:tracePt t="26239" x="2266950" y="4052888"/>
          <p14:tracePt t="26243" x="2327275" y="4024313"/>
          <p14:tracePt t="26253" x="2470150" y="3973513"/>
          <p14:tracePt t="26259" x="2625725" y="3916363"/>
          <p14:tracePt t="26269" x="2840038" y="3865563"/>
          <p14:tracePt t="26279" x="3222625" y="3789363"/>
          <p14:tracePt t="26285" x="3605213" y="3713163"/>
          <p14:tracePt t="26295" x="4064000" y="3665538"/>
          <p14:tracePt t="26299" x="4610100" y="3630613"/>
          <p14:tracePt t="26309" x="5262563" y="3546475"/>
          <p14:tracePt t="26319" x="5916613" y="3478213"/>
          <p14:tracePt t="26326" x="6626225" y="3478213"/>
          <p14:tracePt t="26335" x="7235825" y="3522663"/>
          <p14:tracePt t="26340" x="7877175" y="3662363"/>
          <p14:tracePt t="26349" x="8310563" y="3805238"/>
          <p14:tracePt t="26359" x="8674100" y="3897313"/>
          <p14:tracePt t="26365" x="8916988" y="3976688"/>
          <p14:tracePt t="26375" x="9012238" y="4005263"/>
          <p14:tracePt t="26381" x="9040813" y="4016375"/>
          <p14:tracePt t="26395" x="9040813" y="4021138"/>
          <p14:tracePt t="26406" x="8993188" y="4029075"/>
          <p14:tracePt t="26416" x="8845550" y="4040188"/>
          <p14:tracePt t="26421" x="8415338" y="4040188"/>
          <p14:tracePt t="26433" x="8024813" y="4040188"/>
          <p14:tracePt t="26437" x="7354888" y="4008438"/>
          <p14:tracePt t="26445" x="6530975" y="3937000"/>
          <p14:tracePt t="26455" x="5578475" y="3844925"/>
          <p14:tracePt t="26462" x="4538663" y="3733800"/>
          <p14:tracePt t="26472" x="3409950" y="3582988"/>
          <p14:tracePt t="26475" x="2414588" y="3454400"/>
          <p14:tracePt t="26485" x="1393825" y="3322638"/>
          <p14:tracePt t="26495" x="442913" y="3216275"/>
          <p14:tracePt t="26929" x="1047750" y="1514475"/>
          <p14:tracePt t="26939" x="1963738" y="1330325"/>
          <p14:tracePt t="26945" x="2876550" y="1239838"/>
          <p14:tracePt t="26955" x="3844925" y="1203325"/>
          <p14:tracePt t="26959" x="4960938" y="1203325"/>
          <p14:tracePt t="26970" x="6059488" y="1235075"/>
          <p14:tracePt t="26986" x="8570913" y="1617663"/>
          <p14:tracePt t="26996" x="9658350" y="1825625"/>
          <p14:tracePt t="27001" x="10777538" y="2143125"/>
          <p14:tracePt t="27011" x="11725275" y="2498725"/>
          <p14:tracePt t="27157" x="9183688" y="5741988"/>
          <p14:tracePt t="27161" x="8431213" y="5741988"/>
          <p14:tracePt t="27172" x="7800975" y="5678488"/>
          <p14:tracePt t="27183" x="7099300" y="5591175"/>
          <p14:tracePt t="27187" x="6418263" y="5451475"/>
          <p14:tracePt t="27197" x="5800725" y="5316538"/>
          <p14:tracePt t="27201" x="5243513" y="5160963"/>
          <p14:tracePt t="27214" x="4721225" y="4992688"/>
          <p14:tracePt t="27222" x="4346575" y="4821238"/>
          <p14:tracePt t="27227" x="4027488" y="4638675"/>
          <p14:tracePt t="27238" x="3784600" y="4454525"/>
          <p14:tracePt t="27243" x="3665538" y="4243388"/>
          <p14:tracePt t="27253" x="3644900" y="4121150"/>
          <p14:tracePt t="27263" x="3686175" y="3968750"/>
          <p14:tracePt t="27267" x="3844925" y="3786188"/>
          <p14:tracePt t="27277" x="4230688" y="3525838"/>
          <p14:tracePt t="27284" x="4668838" y="3351213"/>
          <p14:tracePt t="27293" x="5359400" y="3136900"/>
          <p14:tracePt t="27303" x="6127750" y="2941638"/>
          <p14:tracePt t="27307" x="7104063" y="2849563"/>
          <p14:tracePt t="27317" x="8096250" y="2813050"/>
          <p14:tracePt t="27323" x="9148763" y="2825750"/>
          <p14:tracePt t="27333" x="10152063" y="3032125"/>
          <p14:tracePt t="27343" x="11033125" y="3287713"/>
          <p14:tracePt t="27349" x="11772900" y="3630613"/>
          <p14:tracePt t="27485" x="8223250" y="5145088"/>
          <p14:tracePt t="27495" x="7502525" y="4781550"/>
          <p14:tracePt t="27501" x="6677025" y="4395788"/>
          <p14:tracePt t="27511" x="5980113" y="4076700"/>
          <p14:tracePt t="27521" x="5362575" y="3738563"/>
          <p14:tracePt t="27525" x="4848225" y="3451225"/>
          <p14:tracePt t="27537" x="4541838" y="3203575"/>
          <p14:tracePt t="27541" x="4425950" y="3063875"/>
          <p14:tracePt t="27551" x="4425950" y="2949575"/>
          <p14:tracePt t="27561" x="4518025" y="2852738"/>
          <p14:tracePt t="27566" x="4729163" y="2733675"/>
          <p14:tracePt t="27577" x="5103813" y="2593975"/>
          <p14:tracePt t="27581" x="5613400" y="2478088"/>
          <p14:tracePt t="27591" x="6188075" y="2395538"/>
          <p14:tracePt t="27601" x="6797675" y="2327275"/>
          <p14:tracePt t="27607" x="7573963" y="2311400"/>
          <p14:tracePt t="27617" x="8351838" y="2338388"/>
          <p14:tracePt t="27621" x="9091613" y="2430463"/>
          <p14:tracePt t="27631" x="9901238" y="2590800"/>
          <p14:tracePt t="27641" x="10610850" y="2805113"/>
          <p14:tracePt t="27647" x="11196638" y="3008313"/>
          <p14:tracePt t="27657" x="11661775" y="3243263"/>
          <p14:tracePt t="27662" x="11949113" y="3486150"/>
          <p14:tracePt t="27673" x="12136438" y="3657600"/>
          <p14:tracePt t="27714" x="11837988" y="4103688"/>
          <p14:tracePt t="27723" x="11606213" y="4156075"/>
          <p14:tracePt t="27727" x="11171238" y="4171950"/>
          <p14:tracePt t="27737" x="10801350" y="4160838"/>
          <p14:tracePt t="27743" x="10207625" y="4076700"/>
          <p14:tracePt t="27753" x="9571038" y="3957638"/>
          <p14:tracePt t="27763" x="8797925" y="3741738"/>
          <p14:tracePt t="27767" x="8059738" y="3470275"/>
          <p14:tracePt t="27779" x="7283450" y="3200400"/>
          <p14:tracePt t="27783" x="6581775" y="2841625"/>
          <p14:tracePt t="27793" x="5905500" y="2501900"/>
          <p14:tracePt t="27803" x="5307013" y="2168525"/>
          <p14:tracePt t="27807" x="4897438" y="1889125"/>
          <p14:tracePt t="27819" x="4570413" y="1638300"/>
          <p14:tracePt t="27823" x="4378325" y="1435100"/>
          <p14:tracePt t="27833" x="4295775" y="1266825"/>
          <p14:tracePt t="27843" x="4295775" y="1192213"/>
          <p14:tracePt t="27850" x="4314825" y="1135063"/>
          <p14:tracePt t="27861" x="4367213" y="1076325"/>
          <p14:tracePt t="27865" x="4557713" y="996950"/>
          <p14:tracePt t="27873" x="4776788" y="931863"/>
          <p14:tracePt t="27883" x="5127625" y="904875"/>
          <p14:tracePt t="27890" x="5449888" y="904875"/>
          <p14:tracePt t="27899" x="5848350" y="931863"/>
          <p14:tracePt t="27903" x="6251575" y="1023938"/>
          <p14:tracePt t="27915" x="6750050" y="1171575"/>
          <p14:tracePt t="27925" x="7172325" y="1382713"/>
          <p14:tracePt t="27928" x="7645400" y="1725613"/>
          <p14:tracePt t="27939" x="7945438" y="2036763"/>
          <p14:tracePt t="27945" x="8188325" y="2422525"/>
          <p14:tracePt t="27956" x="8343900" y="2817813"/>
          <p14:tracePt t="27965" x="8442325" y="3351213"/>
          <p14:tracePt t="27969" x="8458200" y="3741738"/>
          <p14:tracePt t="27979" x="8383588" y="4208463"/>
          <p14:tracePt t="27985" x="8231188" y="4543425"/>
          <p14:tracePt t="27995" x="8020050" y="4826000"/>
          <p14:tracePt t="28006" x="7737475" y="5032375"/>
          <p14:tracePt t="28009" x="7294563" y="5232400"/>
          <p14:tracePt t="28022" x="6896100" y="5292725"/>
          <p14:tracePt t="28025" x="6481763" y="5308600"/>
          <p14:tracePt t="28035" x="5916613" y="5259388"/>
          <p14:tracePt t="28045" x="5362575" y="5145088"/>
          <p14:tracePt t="28051" x="4781550" y="4973638"/>
          <p14:tracePt t="28061" x="4195763" y="4749800"/>
          <p14:tracePt t="28065" x="3586163" y="4502150"/>
          <p14:tracePt t="28075" x="3055938" y="4248150"/>
          <p14:tracePt t="28085" x="2613025" y="4021138"/>
          <p14:tracePt t="28091" x="2290763" y="3802063"/>
          <p14:tracePt t="28101" x="2068513" y="3638550"/>
          <p14:tracePt t="28115" x="1931988" y="3482975"/>
          <p14:tracePt t="28127" x="1928813" y="3467100"/>
          <p14:tracePt t="28131" x="1939925" y="3454400"/>
          <p14:tracePt t="28141" x="2000250" y="3430588"/>
          <p14:tracePt t="28148" x="2100263" y="3395663"/>
          <p14:tracePt t="28155" x="2266950" y="3375025"/>
          <p14:tracePt t="28167" x="2633663" y="3375025"/>
          <p14:tracePt t="28171" x="2976563" y="3375025"/>
          <p14:tracePt t="28181" x="3530600" y="3454400"/>
          <p14:tracePt t="28187" x="3905250" y="3498850"/>
          <p14:tracePt t="28197" x="4498975" y="3582988"/>
          <p14:tracePt t="28207" x="5048250" y="3665538"/>
          <p14:tracePt t="28211" x="5621338" y="3770313"/>
          <p14:tracePt t="28223" x="6151563" y="3868738"/>
          <p14:tracePt t="28227" x="6597650" y="3965575"/>
          <p14:tracePt t="28237" x="6921500" y="4037013"/>
          <p14:tracePt t="28248" x="7148513" y="4076700"/>
          <p14:tracePt t="28253" x="7283450" y="4116388"/>
          <p14:tracePt t="28263" x="7339013" y="4132263"/>
          <p14:tracePt t="28266" x="7354888" y="4137025"/>
          <p14:tracePt t="28307" x="7346950" y="4144963"/>
          <p14:tracePt t="28313" x="7291388" y="4152900"/>
          <p14:tracePt t="28323" x="7215188" y="4152900"/>
          <p14:tracePt t="28326" x="7072313" y="4152900"/>
          <p14:tracePt t="28338" x="6964363" y="4152900"/>
          <p14:tracePt t="28350" x="6805613" y="4152900"/>
          <p14:tracePt t="28353" x="6546850" y="4152900"/>
          <p14:tracePt t="28363" x="6327775" y="4152900"/>
          <p14:tracePt t="28369" x="6088063" y="4152900"/>
          <p14:tracePt t="28377" x="5784850" y="4152900"/>
          <p14:tracePt t="28387" x="5507038" y="4152900"/>
          <p14:tracePt t="28393" x="5095875" y="4152900"/>
          <p14:tracePt t="28403" x="4665663" y="4152900"/>
          <p14:tracePt t="28410" x="4338638" y="4152900"/>
          <p14:tracePt t="28419" x="3992563" y="4164013"/>
          <p14:tracePt t="28429" x="3789363" y="4176713"/>
          <p14:tracePt t="28433" x="3633788" y="4187825"/>
          <p14:tracePt t="28444" x="3538538" y="4187825"/>
          <p14:tracePt t="28449" x="3462338" y="4187825"/>
          <p14:tracePt t="28459" x="3446463" y="4187825"/>
          <p14:tracePt t="28469" x="3433763" y="4187825"/>
          <p14:tracePt t="28490" x="3441700" y="4187825"/>
          <p14:tracePt t="28499" x="3494088" y="4168775"/>
          <p14:tracePt t="28506" x="3629025" y="4140200"/>
          <p14:tracePt t="28515" x="3948113" y="4084638"/>
          <p14:tracePt t="28519" x="4287838" y="4024313"/>
          <p14:tracePt t="28529" x="4729163" y="3960813"/>
          <p14:tracePt t="28539" x="5191125" y="3897313"/>
          <p14:tracePt t="28545" x="5781675" y="3829050"/>
          <p14:tracePt t="28555" x="6454775" y="3778250"/>
          <p14:tracePt t="28559" x="7231063" y="3741738"/>
          <p14:tracePt t="28569" x="8008938" y="3725863"/>
          <p14:tracePt t="28579" x="8737600" y="3725863"/>
          <p14:tracePt t="28585" x="9534525" y="3725863"/>
          <p14:tracePt t="28595" x="10275888" y="3810000"/>
          <p14:tracePt t="28601" x="10993438" y="3897313"/>
          <p14:tracePt t="28613" x="11606213" y="4000500"/>
          <p14:tracePt t="28621" x="12012613" y="4076700"/>
          <p14:tracePt t="28665" x="11701463" y="4332288"/>
          <p14:tracePt t="28676" x="11342688" y="4391025"/>
          <p14:tracePt t="28682" x="10782300" y="4391025"/>
          <p14:tracePt t="28692" x="10136188" y="4391025"/>
          <p14:tracePt t="28701" x="9342438" y="4391025"/>
          <p14:tracePt t="28707" x="8439150" y="4391025"/>
          <p14:tracePt t="28717" x="7473950" y="4391025"/>
          <p14:tracePt t="28721" x="6586538" y="4343400"/>
          <p14:tracePt t="28731" x="5613400" y="4267200"/>
          <p14:tracePt t="28741" x="4705350" y="4179888"/>
          <p14:tracePt t="28747" x="3792538" y="4087813"/>
          <p14:tracePt t="28758" x="2968625" y="3981450"/>
          <p14:tracePt t="28761" x="2139950" y="3852863"/>
          <p14:tracePt t="28772" x="1549400" y="3786188"/>
          <p14:tracePt t="28781" x="1044575" y="3721100"/>
          <p14:tracePt t="28787" x="704850" y="3662363"/>
          <p14:tracePt t="28798" x="477838" y="3638550"/>
          <p14:tracePt t="28804" x="393700" y="3617913"/>
          <p14:tracePt t="28813" x="358775" y="3614738"/>
          <p14:tracePt t="28823" x="354013" y="3614738"/>
          <p14:tracePt t="28843" x="377825" y="3614738"/>
          <p14:tracePt t="28853" x="461963" y="3614738"/>
          <p14:tracePt t="28857" x="604838" y="3614738"/>
          <p14:tracePt t="28867" x="857250" y="3649663"/>
          <p14:tracePt t="28873" x="1274763" y="3694113"/>
          <p14:tracePt t="28899" x="2654300" y="3805238"/>
          <p14:tracePt t="28907" x="3287713" y="3857625"/>
          <p14:tracePt t="28915" x="4019550" y="3873500"/>
          <p14:tracePt t="28923" x="4773613" y="3889375"/>
          <p14:tracePt t="28933" x="5565775" y="3889375"/>
          <p14:tracePt t="28939" x="6278563" y="3908425"/>
          <p14:tracePt t="28948" x="6996113" y="3960813"/>
          <p14:tracePt t="28953" x="7605713" y="4029075"/>
          <p14:tracePt t="28963" x="8172450" y="4076700"/>
          <p14:tracePt t="28973" x="8637588" y="4140200"/>
          <p14:tracePt t="28979" x="8945563" y="4171950"/>
          <p14:tracePt t="28989" x="9096375" y="4203700"/>
          <p14:tracePt t="28993" x="9159875" y="4227513"/>
          <p14:tracePt t="29019" x="9156700" y="4232275"/>
          <p14:tracePt t="29023" x="9104313" y="4256088"/>
          <p14:tracePt t="29035" x="8948738" y="4295775"/>
          <p14:tracePt t="29045" x="8650288" y="4351338"/>
          <p14:tracePt t="29049" x="8339138" y="4395788"/>
          <p14:tracePt t="29059" x="7840663" y="4411663"/>
          <p14:tracePt t="29063" x="7494588" y="4411663"/>
          <p14:tracePt t="29075" x="7016750" y="4427538"/>
          <p14:tracePt t="29086" x="6434138" y="4427538"/>
          <p14:tracePt t="29089" x="5856288" y="4427538"/>
          <p14:tracePt t="29099" x="5335588" y="4414838"/>
          <p14:tracePt t="29105" x="4872038" y="4351338"/>
          <p14:tracePt t="29115" x="4433888" y="4319588"/>
          <p14:tracePt t="29125" x="4059238" y="4275138"/>
          <p14:tracePt t="29129" x="3808413" y="4235450"/>
          <p14:tracePt t="29139" x="3617913" y="4200525"/>
          <p14:tracePt t="29145" x="3522663" y="4171950"/>
          <p14:tracePt t="29156" x="3486150" y="4160838"/>
          <p14:tracePt t="29165" x="3482975" y="4152900"/>
          <p14:tracePt t="29184" x="3486150" y="4148138"/>
          <p14:tracePt t="29187" x="3546475" y="4137025"/>
          <p14:tracePt t="29196" x="3702050" y="4092575"/>
          <p14:tracePt t="29201" x="3881438" y="4079875"/>
          <p14:tracePt t="29211" x="4124325" y="4068763"/>
          <p14:tracePt t="29221" x="4494213" y="4052888"/>
          <p14:tracePt t="29225" x="4924425" y="4052888"/>
          <p14:tracePt t="29236" x="5422900" y="4037013"/>
          <p14:tracePt t="29242" x="6027738" y="4037013"/>
          <p14:tracePt t="29251" x="6613525" y="4005263"/>
          <p14:tracePt t="29261" x="7239000" y="3968750"/>
          <p14:tracePt t="29264" x="7758113" y="3968750"/>
          <p14:tracePt t="29277" x="8275638" y="3952875"/>
          <p14:tracePt t="29281" x="8709025" y="3937000"/>
          <p14:tracePt t="29291" x="9012238" y="3937000"/>
          <p14:tracePt t="29302" x="9167813" y="3937000"/>
          <p14:tracePt t="29308" x="9231313" y="3929063"/>
          <p14:tracePt t="29317" x="9244013" y="392906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E7BDC5-EF35-C14E-BEFE-8A01A014AA0B}"/>
              </a:ext>
            </a:extLst>
          </p:cNvPr>
          <p:cNvSpPr>
            <a:spLocks noGrp="1"/>
          </p:cNvSpPr>
          <p:nvPr>
            <p:ph type="sldNum" sz="quarter" idx="12"/>
          </p:nvPr>
        </p:nvSpPr>
        <p:spPr>
          <a:xfrm>
            <a:off x="9531209" y="6509908"/>
            <a:ext cx="2660791" cy="348092"/>
          </a:xfrm>
        </p:spPr>
        <p:txBody>
          <a:bodyPr/>
          <a:lstStyle/>
          <a:p>
            <a:fld id="{FC23A3D5-9447-8E49-90F8-80544BD9C70E}" type="slidenum">
              <a:rPr lang="en-US" sz="1800" smtClean="0"/>
              <a:t>8</a:t>
            </a:fld>
            <a:endParaRPr lang="en-US" sz="1800" dirty="0"/>
          </a:p>
        </p:txBody>
      </p:sp>
      <p:sp>
        <p:nvSpPr>
          <p:cNvPr id="48" name="Title 6">
            <a:extLst>
              <a:ext uri="{FF2B5EF4-FFF2-40B4-BE49-F238E27FC236}">
                <a16:creationId xmlns:a16="http://schemas.microsoft.com/office/drawing/2014/main" id="{807DE0BE-7BC2-4A4B-989A-82C42E41EC90}"/>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a:solidFill>
                <a:schemeClr val="bg2"/>
              </a:solidFill>
            </a:endParaRPr>
          </a:p>
        </p:txBody>
      </p:sp>
      <p:sp>
        <p:nvSpPr>
          <p:cNvPr id="52" name="Title 4">
            <a:extLst>
              <a:ext uri="{FF2B5EF4-FFF2-40B4-BE49-F238E27FC236}">
                <a16:creationId xmlns:a16="http://schemas.microsoft.com/office/drawing/2014/main" id="{B8CDB44C-0EF6-470E-907C-4AAC275FE26B}"/>
              </a:ext>
            </a:extLst>
          </p:cNvPr>
          <p:cNvSpPr>
            <a:spLocks noGrp="1"/>
          </p:cNvSpPr>
          <p:nvPr>
            <p:ph type="title"/>
          </p:nvPr>
        </p:nvSpPr>
        <p:spPr>
          <a:xfrm>
            <a:off x="770633" y="0"/>
            <a:ext cx="10357022" cy="891145"/>
          </a:xfrm>
        </p:spPr>
        <p:txBody>
          <a:bodyPr>
            <a:normAutofit/>
          </a:bodyPr>
          <a:lstStyle/>
          <a:p>
            <a:pPr algn="ctr"/>
            <a:r>
              <a:rPr lang="en-US" sz="3600" b="1" dirty="0">
                <a:solidFill>
                  <a:schemeClr val="bg1"/>
                </a:solidFill>
              </a:rPr>
              <a:t>Control</a:t>
            </a:r>
            <a:r>
              <a:rPr lang="en-US" sz="3600" dirty="0">
                <a:solidFill>
                  <a:schemeClr val="bg1"/>
                </a:solidFill>
              </a:rPr>
              <a:t> </a:t>
            </a:r>
            <a:r>
              <a:rPr lang="en-US" sz="3600" b="1" dirty="0">
                <a:solidFill>
                  <a:schemeClr val="bg1"/>
                </a:solidFill>
              </a:rPr>
              <a:t>Hamiltonian for quantum control       </a:t>
            </a:r>
            <a:r>
              <a:rPr lang="en-US" b="1" dirty="0">
                <a:solidFill>
                  <a:schemeClr val="bg2"/>
                </a:solidFill>
              </a:rPr>
              <a:t> </a:t>
            </a:r>
            <a:endParaRPr lang="en-US" b="1" dirty="0">
              <a:solidFill>
                <a:schemeClr val="bg1"/>
              </a:solidFill>
            </a:endParaRPr>
          </a:p>
        </p:txBody>
      </p:sp>
      <p:sp>
        <p:nvSpPr>
          <p:cNvPr id="126" name="TextBox 125">
            <a:extLst>
              <a:ext uri="{FF2B5EF4-FFF2-40B4-BE49-F238E27FC236}">
                <a16:creationId xmlns:a16="http://schemas.microsoft.com/office/drawing/2014/main" id="{17386C72-812A-4FEA-833B-808F9087F9B5}"/>
              </a:ext>
            </a:extLst>
          </p:cNvPr>
          <p:cNvSpPr txBox="1"/>
          <p:nvPr/>
        </p:nvSpPr>
        <p:spPr>
          <a:xfrm>
            <a:off x="7391011" y="962926"/>
            <a:ext cx="775089" cy="387507"/>
          </a:xfrm>
          <a:prstGeom prst="rect">
            <a:avLst/>
          </a:prstGeom>
          <a:solidFill>
            <a:srgbClr val="00B050"/>
          </a:solidFill>
        </p:spPr>
        <p:txBody>
          <a:bodyPr wrap="square" rtlCol="0">
            <a:spAutoFit/>
          </a:bodyPr>
          <a:lstStyle/>
          <a:p>
            <a:endParaRPr lang="en-US" dirty="0"/>
          </a:p>
        </p:txBody>
      </p:sp>
      <p:sp>
        <p:nvSpPr>
          <p:cNvPr id="127" name="Rectangle 126">
            <a:extLst>
              <a:ext uri="{FF2B5EF4-FFF2-40B4-BE49-F238E27FC236}">
                <a16:creationId xmlns:a16="http://schemas.microsoft.com/office/drawing/2014/main" id="{D8274284-17C3-4BFE-9E25-2FED3D144134}"/>
              </a:ext>
            </a:extLst>
          </p:cNvPr>
          <p:cNvSpPr/>
          <p:nvPr/>
        </p:nvSpPr>
        <p:spPr>
          <a:xfrm>
            <a:off x="3288050" y="889478"/>
            <a:ext cx="5093949" cy="5498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28" name="Picture 127">
            <a:extLst>
              <a:ext uri="{FF2B5EF4-FFF2-40B4-BE49-F238E27FC236}">
                <a16:creationId xmlns:a16="http://schemas.microsoft.com/office/drawing/2014/main" id="{361291D5-72EB-4668-9CBF-E45867330926}"/>
              </a:ext>
            </a:extLst>
          </p:cNvPr>
          <p:cNvPicPr>
            <a:picLocks noChangeAspect="1"/>
          </p:cNvPicPr>
          <p:nvPr>
            <p:custDataLst>
              <p:tags r:id="rId1"/>
            </p:custDataLst>
          </p:nvPr>
        </p:nvPicPr>
        <p:blipFill>
          <a:blip r:embed="rId44">
            <a:extLst>
              <a:ext uri="{28A0092B-C50C-407E-A947-70E740481C1C}">
                <a14:useLocalDpi xmlns:a14="http://schemas.microsoft.com/office/drawing/2010/main" val="0"/>
              </a:ext>
            </a:extLst>
          </a:blip>
          <a:stretch>
            <a:fillRect/>
          </a:stretch>
        </p:blipFill>
        <p:spPr>
          <a:xfrm>
            <a:off x="3481106" y="998417"/>
            <a:ext cx="4599896" cy="301714"/>
          </a:xfrm>
          <a:prstGeom prst="rect">
            <a:avLst/>
          </a:prstGeom>
        </p:spPr>
      </p:pic>
      <p:sp>
        <p:nvSpPr>
          <p:cNvPr id="129" name="TextBox 128">
            <a:extLst>
              <a:ext uri="{FF2B5EF4-FFF2-40B4-BE49-F238E27FC236}">
                <a16:creationId xmlns:a16="http://schemas.microsoft.com/office/drawing/2014/main" id="{ECC46B71-0E79-445F-8808-1C0C4E2F2C7C}"/>
              </a:ext>
            </a:extLst>
          </p:cNvPr>
          <p:cNvSpPr txBox="1"/>
          <p:nvPr/>
        </p:nvSpPr>
        <p:spPr>
          <a:xfrm>
            <a:off x="1947131" y="5725823"/>
            <a:ext cx="1194487" cy="369332"/>
          </a:xfrm>
          <a:prstGeom prst="rect">
            <a:avLst/>
          </a:prstGeom>
          <a:solidFill>
            <a:srgbClr val="00B050"/>
          </a:solidFill>
        </p:spPr>
        <p:txBody>
          <a:bodyPr wrap="square" rtlCol="0">
            <a:spAutoFit/>
          </a:bodyPr>
          <a:lstStyle/>
          <a:p>
            <a:r>
              <a:rPr lang="en-US"/>
              <a:t>Atom 1</a:t>
            </a:r>
          </a:p>
        </p:txBody>
      </p:sp>
      <p:sp>
        <p:nvSpPr>
          <p:cNvPr id="130" name="TextBox 129">
            <a:extLst>
              <a:ext uri="{FF2B5EF4-FFF2-40B4-BE49-F238E27FC236}">
                <a16:creationId xmlns:a16="http://schemas.microsoft.com/office/drawing/2014/main" id="{DD554E9B-CC75-420E-864A-7FFB4F8E2928}"/>
              </a:ext>
            </a:extLst>
          </p:cNvPr>
          <p:cNvSpPr txBox="1"/>
          <p:nvPr/>
        </p:nvSpPr>
        <p:spPr>
          <a:xfrm>
            <a:off x="7918878" y="5736007"/>
            <a:ext cx="1194487" cy="369332"/>
          </a:xfrm>
          <a:prstGeom prst="rect">
            <a:avLst/>
          </a:prstGeom>
          <a:solidFill>
            <a:srgbClr val="00B050"/>
          </a:solidFill>
        </p:spPr>
        <p:txBody>
          <a:bodyPr wrap="square" rtlCol="0">
            <a:spAutoFit/>
          </a:bodyPr>
          <a:lstStyle/>
          <a:p>
            <a:r>
              <a:rPr lang="en-US" dirty="0"/>
              <a:t>Atom 2</a:t>
            </a:r>
          </a:p>
        </p:txBody>
      </p:sp>
      <p:sp>
        <p:nvSpPr>
          <p:cNvPr id="131" name="Rectangle 130">
            <a:extLst>
              <a:ext uri="{FF2B5EF4-FFF2-40B4-BE49-F238E27FC236}">
                <a16:creationId xmlns:a16="http://schemas.microsoft.com/office/drawing/2014/main" id="{860A655E-E4C8-4863-8396-C70E43C5B0F9}"/>
              </a:ext>
            </a:extLst>
          </p:cNvPr>
          <p:cNvSpPr/>
          <p:nvPr/>
        </p:nvSpPr>
        <p:spPr>
          <a:xfrm>
            <a:off x="355285" y="4462344"/>
            <a:ext cx="1140941" cy="411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a:extLst>
              <a:ext uri="{FF2B5EF4-FFF2-40B4-BE49-F238E27FC236}">
                <a16:creationId xmlns:a16="http://schemas.microsoft.com/office/drawing/2014/main" id="{CFDE385D-E12E-4E09-ABF6-92289EAD2864}"/>
              </a:ext>
            </a:extLst>
          </p:cNvPr>
          <p:cNvCxnSpPr>
            <a:cxnSpLocks/>
          </p:cNvCxnSpPr>
          <p:nvPr/>
        </p:nvCxnSpPr>
        <p:spPr>
          <a:xfrm>
            <a:off x="361613" y="281804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33" name="Picture 132">
            <a:extLst>
              <a:ext uri="{FF2B5EF4-FFF2-40B4-BE49-F238E27FC236}">
                <a16:creationId xmlns:a16="http://schemas.microsoft.com/office/drawing/2014/main" id="{27CA5D68-7985-48D0-BF18-529B5B4D2D7A}"/>
              </a:ext>
            </a:extLst>
          </p:cNvPr>
          <p:cNvPicPr>
            <a:picLocks noChangeAspect="1"/>
          </p:cNvPicPr>
          <p:nvPr>
            <p:custDataLst>
              <p:tags r:id="rId2"/>
            </p:custDataLst>
          </p:nvPr>
        </p:nvPicPr>
        <p:blipFill>
          <a:blip r:embed="rId45">
            <a:extLst>
              <a:ext uri="{28A0092B-C50C-407E-A947-70E740481C1C}">
                <a14:useLocalDpi xmlns:a14="http://schemas.microsoft.com/office/drawing/2010/main" val="0"/>
              </a:ext>
            </a:extLst>
          </a:blip>
          <a:stretch>
            <a:fillRect/>
          </a:stretch>
        </p:blipFill>
        <p:spPr>
          <a:xfrm>
            <a:off x="2617490" y="5012681"/>
            <a:ext cx="168237" cy="262177"/>
          </a:xfrm>
          <a:prstGeom prst="rect">
            <a:avLst/>
          </a:prstGeom>
        </p:spPr>
      </p:pic>
      <p:pic>
        <p:nvPicPr>
          <p:cNvPr id="134" name="Picture 133">
            <a:extLst>
              <a:ext uri="{FF2B5EF4-FFF2-40B4-BE49-F238E27FC236}">
                <a16:creationId xmlns:a16="http://schemas.microsoft.com/office/drawing/2014/main" id="{E2D51CC1-6A83-4DC0-A42C-DB6539C2D5C9}"/>
              </a:ext>
            </a:extLst>
          </p:cNvPr>
          <p:cNvPicPr>
            <a:picLocks noChangeAspect="1"/>
          </p:cNvPicPr>
          <p:nvPr>
            <p:custDataLst>
              <p:tags r:id="rId3"/>
            </p:custDataLst>
          </p:nvPr>
        </p:nvPicPr>
        <p:blipFill>
          <a:blip r:embed="rId46">
            <a:extLst>
              <a:ext uri="{28A0092B-C50C-407E-A947-70E740481C1C}">
                <a14:useLocalDpi xmlns:a14="http://schemas.microsoft.com/office/drawing/2010/main" val="0"/>
              </a:ext>
            </a:extLst>
          </a:blip>
          <a:stretch>
            <a:fillRect/>
          </a:stretch>
        </p:blipFill>
        <p:spPr>
          <a:xfrm>
            <a:off x="559519" y="4280542"/>
            <a:ext cx="134077" cy="142617"/>
          </a:xfrm>
          <a:prstGeom prst="rect">
            <a:avLst/>
          </a:prstGeom>
        </p:spPr>
      </p:pic>
      <p:pic>
        <p:nvPicPr>
          <p:cNvPr id="135" name="Picture 134">
            <a:extLst>
              <a:ext uri="{FF2B5EF4-FFF2-40B4-BE49-F238E27FC236}">
                <a16:creationId xmlns:a16="http://schemas.microsoft.com/office/drawing/2014/main" id="{D3341A0F-D0E9-4449-9A7A-663048941171}"/>
              </a:ext>
            </a:extLst>
          </p:cNvPr>
          <p:cNvPicPr>
            <a:picLocks noChangeAspect="1"/>
          </p:cNvPicPr>
          <p:nvPr>
            <p:custDataLst>
              <p:tags r:id="rId4"/>
            </p:custDataLst>
          </p:nvPr>
        </p:nvPicPr>
        <p:blipFill>
          <a:blip r:embed="rId47">
            <a:extLst>
              <a:ext uri="{28A0092B-C50C-407E-A947-70E740481C1C}">
                <a14:useLocalDpi xmlns:a14="http://schemas.microsoft.com/office/drawing/2010/main" val="0"/>
              </a:ext>
            </a:extLst>
          </a:blip>
          <a:stretch>
            <a:fillRect/>
          </a:stretch>
        </p:blipFill>
        <p:spPr>
          <a:xfrm>
            <a:off x="596931" y="2619818"/>
            <a:ext cx="190441" cy="142617"/>
          </a:xfrm>
          <a:prstGeom prst="rect">
            <a:avLst/>
          </a:prstGeom>
        </p:spPr>
      </p:pic>
      <p:cxnSp>
        <p:nvCxnSpPr>
          <p:cNvPr id="136" name="Straight Connector 135">
            <a:extLst>
              <a:ext uri="{FF2B5EF4-FFF2-40B4-BE49-F238E27FC236}">
                <a16:creationId xmlns:a16="http://schemas.microsoft.com/office/drawing/2014/main" id="{E5E7DA39-E404-453F-B4DE-F0953B6A0028}"/>
              </a:ext>
            </a:extLst>
          </p:cNvPr>
          <p:cNvCxnSpPr>
            <a:cxnSpLocks/>
          </p:cNvCxnSpPr>
          <p:nvPr/>
        </p:nvCxnSpPr>
        <p:spPr>
          <a:xfrm>
            <a:off x="1053592" y="2669761"/>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97859D97-08DA-4C14-9206-EF8FB62262BD}"/>
              </a:ext>
            </a:extLst>
          </p:cNvPr>
          <p:cNvCxnSpPr>
            <a:cxnSpLocks/>
          </p:cNvCxnSpPr>
          <p:nvPr/>
        </p:nvCxnSpPr>
        <p:spPr>
          <a:xfrm>
            <a:off x="1733213" y="2529718"/>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38" name="Picture 137">
            <a:extLst>
              <a:ext uri="{FF2B5EF4-FFF2-40B4-BE49-F238E27FC236}">
                <a16:creationId xmlns:a16="http://schemas.microsoft.com/office/drawing/2014/main" id="{5AE1616D-17A1-4CB8-84FA-15698A4718C8}"/>
              </a:ext>
            </a:extLst>
          </p:cNvPr>
          <p:cNvPicPr>
            <a:picLocks noChangeAspect="1"/>
          </p:cNvPicPr>
          <p:nvPr>
            <p:custDataLst>
              <p:tags r:id="rId5"/>
            </p:custDataLst>
          </p:nvPr>
        </p:nvPicPr>
        <p:blipFill>
          <a:blip r:embed="rId48">
            <a:extLst>
              <a:ext uri="{28A0092B-C50C-407E-A947-70E740481C1C}">
                <a14:useLocalDpi xmlns:a14="http://schemas.microsoft.com/office/drawing/2010/main" val="0"/>
              </a:ext>
            </a:extLst>
          </a:blip>
          <a:stretch>
            <a:fillRect/>
          </a:stretch>
        </p:blipFill>
        <p:spPr>
          <a:xfrm>
            <a:off x="1251840" y="2496252"/>
            <a:ext cx="190441" cy="142617"/>
          </a:xfrm>
          <a:prstGeom prst="rect">
            <a:avLst/>
          </a:prstGeom>
        </p:spPr>
      </p:pic>
      <p:pic>
        <p:nvPicPr>
          <p:cNvPr id="139" name="Picture 138">
            <a:extLst>
              <a:ext uri="{FF2B5EF4-FFF2-40B4-BE49-F238E27FC236}">
                <a16:creationId xmlns:a16="http://schemas.microsoft.com/office/drawing/2014/main" id="{0B47236F-D622-4AC7-8898-0D0CFF831AA7}"/>
              </a:ext>
            </a:extLst>
          </p:cNvPr>
          <p:cNvPicPr>
            <a:picLocks noChangeAspect="1"/>
          </p:cNvPicPr>
          <p:nvPr>
            <p:custDataLst>
              <p:tags r:id="rId6"/>
            </p:custDataLst>
          </p:nvPr>
        </p:nvPicPr>
        <p:blipFill>
          <a:blip r:embed="rId49">
            <a:extLst>
              <a:ext uri="{28A0092B-C50C-407E-A947-70E740481C1C}">
                <a14:useLocalDpi xmlns:a14="http://schemas.microsoft.com/office/drawing/2010/main" val="0"/>
              </a:ext>
            </a:extLst>
          </a:blip>
          <a:stretch>
            <a:fillRect/>
          </a:stretch>
        </p:blipFill>
        <p:spPr>
          <a:xfrm>
            <a:off x="1882034" y="2360327"/>
            <a:ext cx="190441" cy="142617"/>
          </a:xfrm>
          <a:prstGeom prst="rect">
            <a:avLst/>
          </a:prstGeom>
        </p:spPr>
      </p:pic>
      <p:cxnSp>
        <p:nvCxnSpPr>
          <p:cNvPr id="140" name="Straight Connector 139">
            <a:extLst>
              <a:ext uri="{FF2B5EF4-FFF2-40B4-BE49-F238E27FC236}">
                <a16:creationId xmlns:a16="http://schemas.microsoft.com/office/drawing/2014/main" id="{FEC4B5DB-CB01-42C3-B721-6DFFAC634A2E}"/>
              </a:ext>
            </a:extLst>
          </p:cNvPr>
          <p:cNvCxnSpPr>
            <a:cxnSpLocks/>
          </p:cNvCxnSpPr>
          <p:nvPr/>
        </p:nvCxnSpPr>
        <p:spPr>
          <a:xfrm>
            <a:off x="2336486" y="4524128"/>
            <a:ext cx="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1" name="Straight Connector 140">
            <a:extLst>
              <a:ext uri="{FF2B5EF4-FFF2-40B4-BE49-F238E27FC236}">
                <a16:creationId xmlns:a16="http://schemas.microsoft.com/office/drawing/2014/main" id="{CA137611-7E18-4AAE-95F8-18A4D72144D1}"/>
              </a:ext>
            </a:extLst>
          </p:cNvPr>
          <p:cNvCxnSpPr>
            <a:cxnSpLocks/>
          </p:cNvCxnSpPr>
          <p:nvPr/>
        </p:nvCxnSpPr>
        <p:spPr>
          <a:xfrm>
            <a:off x="2231111" y="3956861"/>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2" name="Straight Connector 141">
            <a:extLst>
              <a:ext uri="{FF2B5EF4-FFF2-40B4-BE49-F238E27FC236}">
                <a16:creationId xmlns:a16="http://schemas.microsoft.com/office/drawing/2014/main" id="{975296A3-B6BC-4475-9523-1303F8CDC6FC}"/>
              </a:ext>
            </a:extLst>
          </p:cNvPr>
          <p:cNvCxnSpPr>
            <a:cxnSpLocks/>
          </p:cNvCxnSpPr>
          <p:nvPr/>
        </p:nvCxnSpPr>
        <p:spPr>
          <a:xfrm>
            <a:off x="2470044" y="4976585"/>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C38FA000-A821-4D2D-B8EC-6BA18E619328}"/>
              </a:ext>
            </a:extLst>
          </p:cNvPr>
          <p:cNvCxnSpPr>
            <a:cxnSpLocks/>
          </p:cNvCxnSpPr>
          <p:nvPr/>
        </p:nvCxnSpPr>
        <p:spPr>
          <a:xfrm>
            <a:off x="3239478" y="4705767"/>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44" name="Straight Connector 143">
            <a:extLst>
              <a:ext uri="{FF2B5EF4-FFF2-40B4-BE49-F238E27FC236}">
                <a16:creationId xmlns:a16="http://schemas.microsoft.com/office/drawing/2014/main" id="{70F7EA1C-94E6-4E6F-9FCB-0D2B9DA94C8F}"/>
              </a:ext>
            </a:extLst>
          </p:cNvPr>
          <p:cNvCxnSpPr>
            <a:cxnSpLocks/>
          </p:cNvCxnSpPr>
          <p:nvPr/>
        </p:nvCxnSpPr>
        <p:spPr>
          <a:xfrm>
            <a:off x="3885919" y="4523732"/>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4669D7D4-CE54-4C13-9A85-ABAFC9C9DF0C}"/>
              </a:ext>
            </a:extLst>
          </p:cNvPr>
          <p:cNvCxnSpPr>
            <a:cxnSpLocks/>
          </p:cNvCxnSpPr>
          <p:nvPr/>
        </p:nvCxnSpPr>
        <p:spPr>
          <a:xfrm>
            <a:off x="348913" y="4253142"/>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C5A0C90C-A1B1-4F47-991B-0B254E48E586}"/>
              </a:ext>
            </a:extLst>
          </p:cNvPr>
          <p:cNvCxnSpPr>
            <a:cxnSpLocks/>
          </p:cNvCxnSpPr>
          <p:nvPr/>
        </p:nvCxnSpPr>
        <p:spPr>
          <a:xfrm>
            <a:off x="1087459" y="4104861"/>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54" name="Straight Connector 153">
            <a:extLst>
              <a:ext uri="{FF2B5EF4-FFF2-40B4-BE49-F238E27FC236}">
                <a16:creationId xmlns:a16="http://schemas.microsoft.com/office/drawing/2014/main" id="{3B85BB12-E47D-4E6F-BE86-089A524D4320}"/>
              </a:ext>
            </a:extLst>
          </p:cNvPr>
          <p:cNvCxnSpPr>
            <a:cxnSpLocks/>
          </p:cNvCxnSpPr>
          <p:nvPr/>
        </p:nvCxnSpPr>
        <p:spPr>
          <a:xfrm>
            <a:off x="1720513" y="3969051"/>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55" name="Picture 154">
            <a:extLst>
              <a:ext uri="{FF2B5EF4-FFF2-40B4-BE49-F238E27FC236}">
                <a16:creationId xmlns:a16="http://schemas.microsoft.com/office/drawing/2014/main" id="{C80E7BFC-1DB8-430D-B90B-62AA00049467}"/>
              </a:ext>
            </a:extLst>
          </p:cNvPr>
          <p:cNvPicPr>
            <a:picLocks noChangeAspect="1"/>
          </p:cNvPicPr>
          <p:nvPr>
            <p:custDataLst>
              <p:tags r:id="rId7"/>
            </p:custDataLst>
          </p:nvPr>
        </p:nvPicPr>
        <p:blipFill>
          <a:blip r:embed="rId50">
            <a:extLst>
              <a:ext uri="{28A0092B-C50C-407E-A947-70E740481C1C}">
                <a14:useLocalDpi xmlns:a14="http://schemas.microsoft.com/office/drawing/2010/main" val="0"/>
              </a:ext>
            </a:extLst>
          </a:blip>
          <a:stretch>
            <a:fillRect/>
          </a:stretch>
        </p:blipFill>
        <p:spPr>
          <a:xfrm>
            <a:off x="3438759" y="4750215"/>
            <a:ext cx="168237" cy="262177"/>
          </a:xfrm>
          <a:prstGeom prst="rect">
            <a:avLst/>
          </a:prstGeom>
        </p:spPr>
      </p:pic>
      <p:pic>
        <p:nvPicPr>
          <p:cNvPr id="156" name="Picture 155">
            <a:extLst>
              <a:ext uri="{FF2B5EF4-FFF2-40B4-BE49-F238E27FC236}">
                <a16:creationId xmlns:a16="http://schemas.microsoft.com/office/drawing/2014/main" id="{EF58CB0C-6D6A-4CCF-A513-A6B0220D6CEF}"/>
              </a:ext>
            </a:extLst>
          </p:cNvPr>
          <p:cNvPicPr>
            <a:picLocks noChangeAspect="1"/>
          </p:cNvPicPr>
          <p:nvPr>
            <p:custDataLst>
              <p:tags r:id="rId8"/>
            </p:custDataLst>
          </p:nvPr>
        </p:nvPicPr>
        <p:blipFill>
          <a:blip r:embed="rId51">
            <a:extLst>
              <a:ext uri="{28A0092B-C50C-407E-A947-70E740481C1C}">
                <a14:useLocalDpi xmlns:a14="http://schemas.microsoft.com/office/drawing/2010/main" val="0"/>
              </a:ext>
            </a:extLst>
          </a:blip>
          <a:stretch>
            <a:fillRect/>
          </a:stretch>
        </p:blipFill>
        <p:spPr>
          <a:xfrm>
            <a:off x="4069524" y="4542781"/>
            <a:ext cx="168237" cy="262177"/>
          </a:xfrm>
          <a:prstGeom prst="rect">
            <a:avLst/>
          </a:prstGeom>
        </p:spPr>
      </p:pic>
      <p:pic>
        <p:nvPicPr>
          <p:cNvPr id="157" name="Picture 156">
            <a:extLst>
              <a:ext uri="{FF2B5EF4-FFF2-40B4-BE49-F238E27FC236}">
                <a16:creationId xmlns:a16="http://schemas.microsoft.com/office/drawing/2014/main" id="{207E3C1E-640B-4BE6-B05F-B985E89A4F75}"/>
              </a:ext>
            </a:extLst>
          </p:cNvPr>
          <p:cNvPicPr>
            <a:picLocks noChangeAspect="1"/>
          </p:cNvPicPr>
          <p:nvPr>
            <p:custDataLst>
              <p:tags r:id="rId9"/>
            </p:custDataLst>
          </p:nvPr>
        </p:nvPicPr>
        <p:blipFill>
          <a:blip r:embed="rId52">
            <a:extLst>
              <a:ext uri="{28A0092B-C50C-407E-A947-70E740481C1C}">
                <a14:useLocalDpi xmlns:a14="http://schemas.microsoft.com/office/drawing/2010/main" val="0"/>
              </a:ext>
            </a:extLst>
          </a:blip>
          <a:stretch>
            <a:fillRect/>
          </a:stretch>
        </p:blipFill>
        <p:spPr>
          <a:xfrm>
            <a:off x="1258020" y="4145076"/>
            <a:ext cx="134077" cy="142617"/>
          </a:xfrm>
          <a:prstGeom prst="rect">
            <a:avLst/>
          </a:prstGeom>
        </p:spPr>
      </p:pic>
      <p:pic>
        <p:nvPicPr>
          <p:cNvPr id="158" name="Picture 157">
            <a:extLst>
              <a:ext uri="{FF2B5EF4-FFF2-40B4-BE49-F238E27FC236}">
                <a16:creationId xmlns:a16="http://schemas.microsoft.com/office/drawing/2014/main" id="{84BF2CFA-D78B-4E5A-AA7F-6E9664D0C6E8}"/>
              </a:ext>
            </a:extLst>
          </p:cNvPr>
          <p:cNvPicPr>
            <a:picLocks noChangeAspect="1"/>
          </p:cNvPicPr>
          <p:nvPr>
            <p:custDataLst>
              <p:tags r:id="rId10"/>
            </p:custDataLst>
          </p:nvPr>
        </p:nvPicPr>
        <p:blipFill>
          <a:blip r:embed="rId53">
            <a:extLst>
              <a:ext uri="{28A0092B-C50C-407E-A947-70E740481C1C}">
                <a14:useLocalDpi xmlns:a14="http://schemas.microsoft.com/office/drawing/2010/main" val="0"/>
              </a:ext>
            </a:extLst>
          </a:blip>
          <a:stretch>
            <a:fillRect/>
          </a:stretch>
        </p:blipFill>
        <p:spPr>
          <a:xfrm>
            <a:off x="1905721" y="4018077"/>
            <a:ext cx="134077" cy="142617"/>
          </a:xfrm>
          <a:prstGeom prst="rect">
            <a:avLst/>
          </a:prstGeom>
        </p:spPr>
      </p:pic>
      <p:sp>
        <p:nvSpPr>
          <p:cNvPr id="163" name="Rectangle 162">
            <a:extLst>
              <a:ext uri="{FF2B5EF4-FFF2-40B4-BE49-F238E27FC236}">
                <a16:creationId xmlns:a16="http://schemas.microsoft.com/office/drawing/2014/main" id="{39FD65F9-63D0-4B80-AF59-E57E6DB2F94F}"/>
              </a:ext>
            </a:extLst>
          </p:cNvPr>
          <p:cNvSpPr/>
          <p:nvPr/>
        </p:nvSpPr>
        <p:spPr>
          <a:xfrm>
            <a:off x="6315819" y="4538544"/>
            <a:ext cx="1140941" cy="4118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2878BFAD-45BE-4609-B960-B15FD507DB71}"/>
              </a:ext>
            </a:extLst>
          </p:cNvPr>
          <p:cNvCxnSpPr>
            <a:cxnSpLocks/>
          </p:cNvCxnSpPr>
          <p:nvPr/>
        </p:nvCxnSpPr>
        <p:spPr>
          <a:xfrm>
            <a:off x="6322147" y="289424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66" name="Picture 165">
            <a:extLst>
              <a:ext uri="{FF2B5EF4-FFF2-40B4-BE49-F238E27FC236}">
                <a16:creationId xmlns:a16="http://schemas.microsoft.com/office/drawing/2014/main" id="{5B6FF3E5-2C8F-4C0D-975C-7A2C421791A2}"/>
              </a:ext>
            </a:extLst>
          </p:cNvPr>
          <p:cNvPicPr>
            <a:picLocks noChangeAspect="1"/>
          </p:cNvPicPr>
          <p:nvPr>
            <p:custDataLst>
              <p:tags r:id="rId11"/>
            </p:custDataLst>
          </p:nvPr>
        </p:nvPicPr>
        <p:blipFill>
          <a:blip r:embed="rId46">
            <a:extLst>
              <a:ext uri="{28A0092B-C50C-407E-A947-70E740481C1C}">
                <a14:useLocalDpi xmlns:a14="http://schemas.microsoft.com/office/drawing/2010/main" val="0"/>
              </a:ext>
            </a:extLst>
          </a:blip>
          <a:stretch>
            <a:fillRect/>
          </a:stretch>
        </p:blipFill>
        <p:spPr>
          <a:xfrm>
            <a:off x="6520053" y="4356742"/>
            <a:ext cx="134077" cy="142617"/>
          </a:xfrm>
          <a:prstGeom prst="rect">
            <a:avLst/>
          </a:prstGeom>
        </p:spPr>
      </p:pic>
      <p:pic>
        <p:nvPicPr>
          <p:cNvPr id="167" name="Picture 166">
            <a:extLst>
              <a:ext uri="{FF2B5EF4-FFF2-40B4-BE49-F238E27FC236}">
                <a16:creationId xmlns:a16="http://schemas.microsoft.com/office/drawing/2014/main" id="{9346E462-79F6-4B05-9552-1D5475E57A55}"/>
              </a:ext>
            </a:extLst>
          </p:cNvPr>
          <p:cNvPicPr>
            <a:picLocks noChangeAspect="1"/>
          </p:cNvPicPr>
          <p:nvPr>
            <p:custDataLst>
              <p:tags r:id="rId12"/>
            </p:custDataLst>
          </p:nvPr>
        </p:nvPicPr>
        <p:blipFill>
          <a:blip r:embed="rId47">
            <a:extLst>
              <a:ext uri="{28A0092B-C50C-407E-A947-70E740481C1C}">
                <a14:useLocalDpi xmlns:a14="http://schemas.microsoft.com/office/drawing/2010/main" val="0"/>
              </a:ext>
            </a:extLst>
          </a:blip>
          <a:stretch>
            <a:fillRect/>
          </a:stretch>
        </p:blipFill>
        <p:spPr>
          <a:xfrm>
            <a:off x="6557465" y="2696018"/>
            <a:ext cx="190441" cy="142617"/>
          </a:xfrm>
          <a:prstGeom prst="rect">
            <a:avLst/>
          </a:prstGeom>
        </p:spPr>
      </p:pic>
      <p:cxnSp>
        <p:nvCxnSpPr>
          <p:cNvPr id="168" name="Straight Connector 167">
            <a:extLst>
              <a:ext uri="{FF2B5EF4-FFF2-40B4-BE49-F238E27FC236}">
                <a16:creationId xmlns:a16="http://schemas.microsoft.com/office/drawing/2014/main" id="{FD842004-7E0C-4A92-80D1-733AD69F77AE}"/>
              </a:ext>
            </a:extLst>
          </p:cNvPr>
          <p:cNvCxnSpPr>
            <a:cxnSpLocks/>
          </p:cNvCxnSpPr>
          <p:nvPr/>
        </p:nvCxnSpPr>
        <p:spPr>
          <a:xfrm>
            <a:off x="7014126" y="2745961"/>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69" name="Straight Connector 168">
            <a:extLst>
              <a:ext uri="{FF2B5EF4-FFF2-40B4-BE49-F238E27FC236}">
                <a16:creationId xmlns:a16="http://schemas.microsoft.com/office/drawing/2014/main" id="{3D5E21B8-FA96-4533-B907-EBB1E1A7DF32}"/>
              </a:ext>
            </a:extLst>
          </p:cNvPr>
          <p:cNvCxnSpPr>
            <a:cxnSpLocks/>
          </p:cNvCxnSpPr>
          <p:nvPr/>
        </p:nvCxnSpPr>
        <p:spPr>
          <a:xfrm>
            <a:off x="7693747" y="2605918"/>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70" name="Picture 169">
            <a:extLst>
              <a:ext uri="{FF2B5EF4-FFF2-40B4-BE49-F238E27FC236}">
                <a16:creationId xmlns:a16="http://schemas.microsoft.com/office/drawing/2014/main" id="{AD59E0CB-1922-49BB-B2E0-1CCCE95DCBC4}"/>
              </a:ext>
            </a:extLst>
          </p:cNvPr>
          <p:cNvPicPr>
            <a:picLocks noChangeAspect="1"/>
          </p:cNvPicPr>
          <p:nvPr>
            <p:custDataLst>
              <p:tags r:id="rId13"/>
            </p:custDataLst>
          </p:nvPr>
        </p:nvPicPr>
        <p:blipFill>
          <a:blip r:embed="rId48">
            <a:extLst>
              <a:ext uri="{28A0092B-C50C-407E-A947-70E740481C1C}">
                <a14:useLocalDpi xmlns:a14="http://schemas.microsoft.com/office/drawing/2010/main" val="0"/>
              </a:ext>
            </a:extLst>
          </a:blip>
          <a:stretch>
            <a:fillRect/>
          </a:stretch>
        </p:blipFill>
        <p:spPr>
          <a:xfrm>
            <a:off x="7212374" y="2572452"/>
            <a:ext cx="190441" cy="142617"/>
          </a:xfrm>
          <a:prstGeom prst="rect">
            <a:avLst/>
          </a:prstGeom>
        </p:spPr>
      </p:pic>
      <p:pic>
        <p:nvPicPr>
          <p:cNvPr id="171" name="Picture 170">
            <a:extLst>
              <a:ext uri="{FF2B5EF4-FFF2-40B4-BE49-F238E27FC236}">
                <a16:creationId xmlns:a16="http://schemas.microsoft.com/office/drawing/2014/main" id="{700134BA-07C9-4499-971B-7189BF5FEE0A}"/>
              </a:ext>
            </a:extLst>
          </p:cNvPr>
          <p:cNvPicPr>
            <a:picLocks noChangeAspect="1"/>
          </p:cNvPicPr>
          <p:nvPr>
            <p:custDataLst>
              <p:tags r:id="rId14"/>
            </p:custDataLst>
          </p:nvPr>
        </p:nvPicPr>
        <p:blipFill>
          <a:blip r:embed="rId49">
            <a:extLst>
              <a:ext uri="{28A0092B-C50C-407E-A947-70E740481C1C}">
                <a14:useLocalDpi xmlns:a14="http://schemas.microsoft.com/office/drawing/2010/main" val="0"/>
              </a:ext>
            </a:extLst>
          </a:blip>
          <a:stretch>
            <a:fillRect/>
          </a:stretch>
        </p:blipFill>
        <p:spPr>
          <a:xfrm>
            <a:off x="7842568" y="2436527"/>
            <a:ext cx="190441" cy="142617"/>
          </a:xfrm>
          <a:prstGeom prst="rect">
            <a:avLst/>
          </a:prstGeom>
        </p:spPr>
      </p:pic>
      <p:cxnSp>
        <p:nvCxnSpPr>
          <p:cNvPr id="172" name="Straight Connector 171">
            <a:extLst>
              <a:ext uri="{FF2B5EF4-FFF2-40B4-BE49-F238E27FC236}">
                <a16:creationId xmlns:a16="http://schemas.microsoft.com/office/drawing/2014/main" id="{3BB02385-96F6-4CFA-B963-8F21F1573B8E}"/>
              </a:ext>
            </a:extLst>
          </p:cNvPr>
          <p:cNvCxnSpPr>
            <a:cxnSpLocks/>
          </p:cNvCxnSpPr>
          <p:nvPr/>
        </p:nvCxnSpPr>
        <p:spPr>
          <a:xfrm>
            <a:off x="8297020" y="4600328"/>
            <a:ext cx="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4" name="Straight Connector 183">
            <a:extLst>
              <a:ext uri="{FF2B5EF4-FFF2-40B4-BE49-F238E27FC236}">
                <a16:creationId xmlns:a16="http://schemas.microsoft.com/office/drawing/2014/main" id="{9504185E-7599-4877-BD98-D4F04D676E09}"/>
              </a:ext>
            </a:extLst>
          </p:cNvPr>
          <p:cNvCxnSpPr>
            <a:cxnSpLocks/>
          </p:cNvCxnSpPr>
          <p:nvPr/>
        </p:nvCxnSpPr>
        <p:spPr>
          <a:xfrm>
            <a:off x="6309447" y="4329342"/>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85" name="Straight Connector 184">
            <a:extLst>
              <a:ext uri="{FF2B5EF4-FFF2-40B4-BE49-F238E27FC236}">
                <a16:creationId xmlns:a16="http://schemas.microsoft.com/office/drawing/2014/main" id="{A554B1F5-BBC9-462D-A908-2E8921DD6AAA}"/>
              </a:ext>
            </a:extLst>
          </p:cNvPr>
          <p:cNvCxnSpPr>
            <a:cxnSpLocks/>
          </p:cNvCxnSpPr>
          <p:nvPr/>
        </p:nvCxnSpPr>
        <p:spPr>
          <a:xfrm>
            <a:off x="7047993" y="4181061"/>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86" name="Straight Connector 185">
            <a:extLst>
              <a:ext uri="{FF2B5EF4-FFF2-40B4-BE49-F238E27FC236}">
                <a16:creationId xmlns:a16="http://schemas.microsoft.com/office/drawing/2014/main" id="{C3FECDD4-4E2A-45E3-BE31-2584053221B6}"/>
              </a:ext>
            </a:extLst>
          </p:cNvPr>
          <p:cNvCxnSpPr>
            <a:cxnSpLocks/>
          </p:cNvCxnSpPr>
          <p:nvPr/>
        </p:nvCxnSpPr>
        <p:spPr>
          <a:xfrm>
            <a:off x="7681047" y="4045251"/>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88" name="Picture 187">
            <a:extLst>
              <a:ext uri="{FF2B5EF4-FFF2-40B4-BE49-F238E27FC236}">
                <a16:creationId xmlns:a16="http://schemas.microsoft.com/office/drawing/2014/main" id="{C141AF49-BEB8-4054-A0CC-51F38D7B4C36}"/>
              </a:ext>
            </a:extLst>
          </p:cNvPr>
          <p:cNvPicPr>
            <a:picLocks noChangeAspect="1"/>
          </p:cNvPicPr>
          <p:nvPr>
            <p:custDataLst>
              <p:tags r:id="rId15"/>
            </p:custDataLst>
          </p:nvPr>
        </p:nvPicPr>
        <p:blipFill>
          <a:blip r:embed="rId52">
            <a:extLst>
              <a:ext uri="{28A0092B-C50C-407E-A947-70E740481C1C}">
                <a14:useLocalDpi xmlns:a14="http://schemas.microsoft.com/office/drawing/2010/main" val="0"/>
              </a:ext>
            </a:extLst>
          </a:blip>
          <a:stretch>
            <a:fillRect/>
          </a:stretch>
        </p:blipFill>
        <p:spPr>
          <a:xfrm>
            <a:off x="7218554" y="4221276"/>
            <a:ext cx="134077" cy="142617"/>
          </a:xfrm>
          <a:prstGeom prst="rect">
            <a:avLst/>
          </a:prstGeom>
        </p:spPr>
      </p:pic>
      <p:pic>
        <p:nvPicPr>
          <p:cNvPr id="189" name="Picture 188">
            <a:extLst>
              <a:ext uri="{FF2B5EF4-FFF2-40B4-BE49-F238E27FC236}">
                <a16:creationId xmlns:a16="http://schemas.microsoft.com/office/drawing/2014/main" id="{6A796627-D3CF-4276-982C-86F881B65D8D}"/>
              </a:ext>
            </a:extLst>
          </p:cNvPr>
          <p:cNvPicPr>
            <a:picLocks noChangeAspect="1"/>
          </p:cNvPicPr>
          <p:nvPr>
            <p:custDataLst>
              <p:tags r:id="rId16"/>
            </p:custDataLst>
          </p:nvPr>
        </p:nvPicPr>
        <p:blipFill>
          <a:blip r:embed="rId53">
            <a:extLst>
              <a:ext uri="{28A0092B-C50C-407E-A947-70E740481C1C}">
                <a14:useLocalDpi xmlns:a14="http://schemas.microsoft.com/office/drawing/2010/main" val="0"/>
              </a:ext>
            </a:extLst>
          </a:blip>
          <a:stretch>
            <a:fillRect/>
          </a:stretch>
        </p:blipFill>
        <p:spPr>
          <a:xfrm>
            <a:off x="7866255" y="4094277"/>
            <a:ext cx="134077" cy="142617"/>
          </a:xfrm>
          <a:prstGeom prst="rect">
            <a:avLst/>
          </a:prstGeom>
        </p:spPr>
      </p:pic>
      <p:cxnSp>
        <p:nvCxnSpPr>
          <p:cNvPr id="197" name="Straight Arrow Connector 196">
            <a:extLst>
              <a:ext uri="{FF2B5EF4-FFF2-40B4-BE49-F238E27FC236}">
                <a16:creationId xmlns:a16="http://schemas.microsoft.com/office/drawing/2014/main" id="{B8A9F298-33C5-4663-BF2D-AD5834081032}"/>
              </a:ext>
            </a:extLst>
          </p:cNvPr>
          <p:cNvCxnSpPr>
            <a:cxnSpLocks/>
          </p:cNvCxnSpPr>
          <p:nvPr/>
        </p:nvCxnSpPr>
        <p:spPr>
          <a:xfrm flipV="1">
            <a:off x="1311262" y="2725974"/>
            <a:ext cx="0" cy="1272851"/>
          </a:xfrm>
          <a:prstGeom prst="straightConnector1">
            <a:avLst/>
          </a:prstGeom>
          <a:ln w="127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CF12BE4-C498-4B6E-B684-CBBB2A3C6DC3}"/>
              </a:ext>
            </a:extLst>
          </p:cNvPr>
          <p:cNvCxnSpPr>
            <a:cxnSpLocks/>
          </p:cNvCxnSpPr>
          <p:nvPr/>
        </p:nvCxnSpPr>
        <p:spPr>
          <a:xfrm flipV="1">
            <a:off x="7291878" y="2818836"/>
            <a:ext cx="0" cy="1272851"/>
          </a:xfrm>
          <a:prstGeom prst="straightConnector1">
            <a:avLst/>
          </a:prstGeom>
          <a:ln w="127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99" name="Picture 198">
            <a:extLst>
              <a:ext uri="{FF2B5EF4-FFF2-40B4-BE49-F238E27FC236}">
                <a16:creationId xmlns:a16="http://schemas.microsoft.com/office/drawing/2014/main" id="{3BAB9365-3B13-401D-B1E7-430E035EE51E}"/>
              </a:ext>
            </a:extLst>
          </p:cNvPr>
          <p:cNvPicPr>
            <a:picLocks noChangeAspect="1"/>
          </p:cNvPicPr>
          <p:nvPr>
            <p:custDataLst>
              <p:tags r:id="rId17"/>
            </p:custDataLst>
          </p:nvPr>
        </p:nvPicPr>
        <p:blipFill>
          <a:blip r:embed="rId54">
            <a:extLst>
              <a:ext uri="{28A0092B-C50C-407E-A947-70E740481C1C}">
                <a14:useLocalDpi xmlns:a14="http://schemas.microsoft.com/office/drawing/2010/main" val="0"/>
              </a:ext>
            </a:extLst>
          </a:blip>
          <a:stretch>
            <a:fillRect/>
          </a:stretch>
        </p:blipFill>
        <p:spPr>
          <a:xfrm>
            <a:off x="1396561" y="3365698"/>
            <a:ext cx="267876" cy="201261"/>
          </a:xfrm>
          <a:prstGeom prst="rect">
            <a:avLst/>
          </a:prstGeom>
        </p:spPr>
      </p:pic>
      <p:pic>
        <p:nvPicPr>
          <p:cNvPr id="200" name="Picture 199">
            <a:extLst>
              <a:ext uri="{FF2B5EF4-FFF2-40B4-BE49-F238E27FC236}">
                <a16:creationId xmlns:a16="http://schemas.microsoft.com/office/drawing/2014/main" id="{4DA2C916-B573-4D33-B003-B772C70D28AC}"/>
              </a:ext>
            </a:extLst>
          </p:cNvPr>
          <p:cNvPicPr>
            <a:picLocks noChangeAspect="1"/>
          </p:cNvPicPr>
          <p:nvPr>
            <p:custDataLst>
              <p:tags r:id="rId18"/>
            </p:custDataLst>
          </p:nvPr>
        </p:nvPicPr>
        <p:blipFill>
          <a:blip r:embed="rId55">
            <a:extLst>
              <a:ext uri="{28A0092B-C50C-407E-A947-70E740481C1C}">
                <a14:useLocalDpi xmlns:a14="http://schemas.microsoft.com/office/drawing/2010/main" val="0"/>
              </a:ext>
            </a:extLst>
          </a:blip>
          <a:stretch>
            <a:fillRect/>
          </a:stretch>
        </p:blipFill>
        <p:spPr>
          <a:xfrm>
            <a:off x="1389233" y="3042930"/>
            <a:ext cx="165584" cy="158907"/>
          </a:xfrm>
          <a:prstGeom prst="rect">
            <a:avLst/>
          </a:prstGeom>
        </p:spPr>
      </p:pic>
      <p:pic>
        <p:nvPicPr>
          <p:cNvPr id="201" name="Picture 200">
            <a:extLst>
              <a:ext uri="{FF2B5EF4-FFF2-40B4-BE49-F238E27FC236}">
                <a16:creationId xmlns:a16="http://schemas.microsoft.com/office/drawing/2014/main" id="{F499A543-0CC5-43CD-BD10-F8FFC0AE761A}"/>
              </a:ext>
            </a:extLst>
          </p:cNvPr>
          <p:cNvPicPr>
            <a:picLocks noChangeAspect="1"/>
          </p:cNvPicPr>
          <p:nvPr>
            <p:custDataLst>
              <p:tags r:id="rId19"/>
            </p:custDataLst>
          </p:nvPr>
        </p:nvPicPr>
        <p:blipFill>
          <a:blip r:embed="rId55">
            <a:extLst>
              <a:ext uri="{28A0092B-C50C-407E-A947-70E740481C1C}">
                <a14:useLocalDpi xmlns:a14="http://schemas.microsoft.com/office/drawing/2010/main" val="0"/>
              </a:ext>
            </a:extLst>
          </a:blip>
          <a:stretch>
            <a:fillRect/>
          </a:stretch>
        </p:blipFill>
        <p:spPr>
          <a:xfrm>
            <a:off x="7387740" y="3090644"/>
            <a:ext cx="165584" cy="158907"/>
          </a:xfrm>
          <a:prstGeom prst="rect">
            <a:avLst/>
          </a:prstGeom>
        </p:spPr>
      </p:pic>
      <p:pic>
        <p:nvPicPr>
          <p:cNvPr id="202" name="Picture 201">
            <a:extLst>
              <a:ext uri="{FF2B5EF4-FFF2-40B4-BE49-F238E27FC236}">
                <a16:creationId xmlns:a16="http://schemas.microsoft.com/office/drawing/2014/main" id="{DFEA73CB-0953-4882-B551-A9E9AA3EC0FF}"/>
              </a:ext>
            </a:extLst>
          </p:cNvPr>
          <p:cNvPicPr>
            <a:picLocks noChangeAspect="1"/>
          </p:cNvPicPr>
          <p:nvPr>
            <p:custDataLst>
              <p:tags r:id="rId20"/>
            </p:custDataLst>
          </p:nvPr>
        </p:nvPicPr>
        <p:blipFill>
          <a:blip r:embed="rId54">
            <a:extLst>
              <a:ext uri="{28A0092B-C50C-407E-A947-70E740481C1C}">
                <a14:useLocalDpi xmlns:a14="http://schemas.microsoft.com/office/drawing/2010/main" val="0"/>
              </a:ext>
            </a:extLst>
          </a:blip>
          <a:stretch>
            <a:fillRect/>
          </a:stretch>
        </p:blipFill>
        <p:spPr>
          <a:xfrm>
            <a:off x="7382912" y="3496994"/>
            <a:ext cx="267876" cy="201261"/>
          </a:xfrm>
          <a:prstGeom prst="rect">
            <a:avLst/>
          </a:prstGeom>
        </p:spPr>
      </p:pic>
      <p:cxnSp>
        <p:nvCxnSpPr>
          <p:cNvPr id="203" name="Straight Connector 202">
            <a:extLst>
              <a:ext uri="{FF2B5EF4-FFF2-40B4-BE49-F238E27FC236}">
                <a16:creationId xmlns:a16="http://schemas.microsoft.com/office/drawing/2014/main" id="{5EEA222A-9A9F-40CD-BE9B-CDDDCCCD758E}"/>
              </a:ext>
            </a:extLst>
          </p:cNvPr>
          <p:cNvCxnSpPr>
            <a:cxnSpLocks/>
          </p:cNvCxnSpPr>
          <p:nvPr/>
        </p:nvCxnSpPr>
        <p:spPr>
          <a:xfrm>
            <a:off x="1625744" y="4134661"/>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4" name="Straight Connector 203">
            <a:extLst>
              <a:ext uri="{FF2B5EF4-FFF2-40B4-BE49-F238E27FC236}">
                <a16:creationId xmlns:a16="http://schemas.microsoft.com/office/drawing/2014/main" id="{91CAF720-2161-4D2D-9F53-779922E97845}"/>
              </a:ext>
            </a:extLst>
          </p:cNvPr>
          <p:cNvCxnSpPr>
            <a:cxnSpLocks/>
          </p:cNvCxnSpPr>
          <p:nvPr/>
        </p:nvCxnSpPr>
        <p:spPr>
          <a:xfrm>
            <a:off x="901844" y="4274360"/>
            <a:ext cx="1573655" cy="6386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5" name="Picture 204">
            <a:extLst>
              <a:ext uri="{FF2B5EF4-FFF2-40B4-BE49-F238E27FC236}">
                <a16:creationId xmlns:a16="http://schemas.microsoft.com/office/drawing/2014/main" id="{BE51F1D2-0859-4E8A-A60B-A867C7535200}"/>
              </a:ext>
            </a:extLst>
          </p:cNvPr>
          <p:cNvPicPr>
            <a:picLocks noChangeAspect="1"/>
          </p:cNvPicPr>
          <p:nvPr>
            <p:custDataLst>
              <p:tags r:id="rId21"/>
            </p:custDataLst>
          </p:nvPr>
        </p:nvPicPr>
        <p:blipFill>
          <a:blip r:embed="rId45">
            <a:extLst>
              <a:ext uri="{28A0092B-C50C-407E-A947-70E740481C1C}">
                <a14:useLocalDpi xmlns:a14="http://schemas.microsoft.com/office/drawing/2010/main" val="0"/>
              </a:ext>
            </a:extLst>
          </a:blip>
          <a:stretch>
            <a:fillRect/>
          </a:stretch>
        </p:blipFill>
        <p:spPr>
          <a:xfrm>
            <a:off x="8556857" y="5076181"/>
            <a:ext cx="168237" cy="262177"/>
          </a:xfrm>
          <a:prstGeom prst="rect">
            <a:avLst/>
          </a:prstGeom>
        </p:spPr>
      </p:pic>
      <p:cxnSp>
        <p:nvCxnSpPr>
          <p:cNvPr id="206" name="Straight Connector 205">
            <a:extLst>
              <a:ext uri="{FF2B5EF4-FFF2-40B4-BE49-F238E27FC236}">
                <a16:creationId xmlns:a16="http://schemas.microsoft.com/office/drawing/2014/main" id="{7EDBA825-B704-42DF-A61A-F6EB8E2BD5F2}"/>
              </a:ext>
            </a:extLst>
          </p:cNvPr>
          <p:cNvCxnSpPr>
            <a:cxnSpLocks/>
          </p:cNvCxnSpPr>
          <p:nvPr/>
        </p:nvCxnSpPr>
        <p:spPr>
          <a:xfrm>
            <a:off x="8170478" y="4020361"/>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7" name="Straight Connector 206">
            <a:extLst>
              <a:ext uri="{FF2B5EF4-FFF2-40B4-BE49-F238E27FC236}">
                <a16:creationId xmlns:a16="http://schemas.microsoft.com/office/drawing/2014/main" id="{28F81021-25D5-4D4D-B30D-EC6CAF606464}"/>
              </a:ext>
            </a:extLst>
          </p:cNvPr>
          <p:cNvCxnSpPr>
            <a:cxnSpLocks/>
          </p:cNvCxnSpPr>
          <p:nvPr/>
        </p:nvCxnSpPr>
        <p:spPr>
          <a:xfrm>
            <a:off x="8409411" y="5040085"/>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08" name="Straight Connector 207">
            <a:extLst>
              <a:ext uri="{FF2B5EF4-FFF2-40B4-BE49-F238E27FC236}">
                <a16:creationId xmlns:a16="http://schemas.microsoft.com/office/drawing/2014/main" id="{EF9D64AC-8A7C-4A9A-B56F-30C23431B14E}"/>
              </a:ext>
            </a:extLst>
          </p:cNvPr>
          <p:cNvCxnSpPr>
            <a:cxnSpLocks/>
          </p:cNvCxnSpPr>
          <p:nvPr/>
        </p:nvCxnSpPr>
        <p:spPr>
          <a:xfrm>
            <a:off x="9178845" y="4769267"/>
            <a:ext cx="527057"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FDC75DA4-71FA-40AC-8A90-DF92F41FA17F}"/>
              </a:ext>
            </a:extLst>
          </p:cNvPr>
          <p:cNvCxnSpPr>
            <a:cxnSpLocks/>
          </p:cNvCxnSpPr>
          <p:nvPr/>
        </p:nvCxnSpPr>
        <p:spPr>
          <a:xfrm>
            <a:off x="9825286" y="458723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210" name="Picture 209">
            <a:extLst>
              <a:ext uri="{FF2B5EF4-FFF2-40B4-BE49-F238E27FC236}">
                <a16:creationId xmlns:a16="http://schemas.microsoft.com/office/drawing/2014/main" id="{C94A20E8-721F-4969-9568-0EF810936660}"/>
              </a:ext>
            </a:extLst>
          </p:cNvPr>
          <p:cNvPicPr>
            <a:picLocks noChangeAspect="1"/>
          </p:cNvPicPr>
          <p:nvPr>
            <p:custDataLst>
              <p:tags r:id="rId22"/>
            </p:custDataLst>
          </p:nvPr>
        </p:nvPicPr>
        <p:blipFill>
          <a:blip r:embed="rId50">
            <a:extLst>
              <a:ext uri="{28A0092B-C50C-407E-A947-70E740481C1C}">
                <a14:useLocalDpi xmlns:a14="http://schemas.microsoft.com/office/drawing/2010/main" val="0"/>
              </a:ext>
            </a:extLst>
          </a:blip>
          <a:stretch>
            <a:fillRect/>
          </a:stretch>
        </p:blipFill>
        <p:spPr>
          <a:xfrm>
            <a:off x="9378126" y="4813715"/>
            <a:ext cx="168237" cy="262177"/>
          </a:xfrm>
          <a:prstGeom prst="rect">
            <a:avLst/>
          </a:prstGeom>
        </p:spPr>
      </p:pic>
      <p:pic>
        <p:nvPicPr>
          <p:cNvPr id="211" name="Picture 210">
            <a:extLst>
              <a:ext uri="{FF2B5EF4-FFF2-40B4-BE49-F238E27FC236}">
                <a16:creationId xmlns:a16="http://schemas.microsoft.com/office/drawing/2014/main" id="{521DBE2C-76D3-4A0B-8E03-167E74F5CE82}"/>
              </a:ext>
            </a:extLst>
          </p:cNvPr>
          <p:cNvPicPr>
            <a:picLocks noChangeAspect="1"/>
          </p:cNvPicPr>
          <p:nvPr>
            <p:custDataLst>
              <p:tags r:id="rId23"/>
            </p:custDataLst>
          </p:nvPr>
        </p:nvPicPr>
        <p:blipFill>
          <a:blip r:embed="rId51">
            <a:extLst>
              <a:ext uri="{28A0092B-C50C-407E-A947-70E740481C1C}">
                <a14:useLocalDpi xmlns:a14="http://schemas.microsoft.com/office/drawing/2010/main" val="0"/>
              </a:ext>
            </a:extLst>
          </a:blip>
          <a:stretch>
            <a:fillRect/>
          </a:stretch>
        </p:blipFill>
        <p:spPr>
          <a:xfrm>
            <a:off x="10008891" y="4606281"/>
            <a:ext cx="168237" cy="262177"/>
          </a:xfrm>
          <a:prstGeom prst="rect">
            <a:avLst/>
          </a:prstGeom>
        </p:spPr>
      </p:pic>
      <p:cxnSp>
        <p:nvCxnSpPr>
          <p:cNvPr id="212" name="Straight Connector 211">
            <a:extLst>
              <a:ext uri="{FF2B5EF4-FFF2-40B4-BE49-F238E27FC236}">
                <a16:creationId xmlns:a16="http://schemas.microsoft.com/office/drawing/2014/main" id="{CC2673E6-0609-4BF7-BC26-CB5DC7D427B5}"/>
              </a:ext>
            </a:extLst>
          </p:cNvPr>
          <p:cNvCxnSpPr>
            <a:cxnSpLocks/>
          </p:cNvCxnSpPr>
          <p:nvPr/>
        </p:nvCxnSpPr>
        <p:spPr>
          <a:xfrm>
            <a:off x="7565111" y="4198161"/>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3" name="Straight Connector 212">
            <a:extLst>
              <a:ext uri="{FF2B5EF4-FFF2-40B4-BE49-F238E27FC236}">
                <a16:creationId xmlns:a16="http://schemas.microsoft.com/office/drawing/2014/main" id="{AAE18532-183F-430A-BC24-6687E91DDC2D}"/>
              </a:ext>
            </a:extLst>
          </p:cNvPr>
          <p:cNvCxnSpPr>
            <a:cxnSpLocks/>
          </p:cNvCxnSpPr>
          <p:nvPr/>
        </p:nvCxnSpPr>
        <p:spPr>
          <a:xfrm>
            <a:off x="6841211" y="4337860"/>
            <a:ext cx="1573655" cy="6386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6" name="Straight Connector 75">
            <a:extLst>
              <a:ext uri="{FF2B5EF4-FFF2-40B4-BE49-F238E27FC236}">
                <a16:creationId xmlns:a16="http://schemas.microsoft.com/office/drawing/2014/main" id="{7129024C-0D8B-4F09-9C21-BD408F891697}"/>
              </a:ext>
            </a:extLst>
          </p:cNvPr>
          <p:cNvCxnSpPr>
            <a:cxnSpLocks/>
          </p:cNvCxnSpPr>
          <p:nvPr/>
        </p:nvCxnSpPr>
        <p:spPr>
          <a:xfrm>
            <a:off x="5547306" y="3982450"/>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4D749E99-AC5A-42BB-95EB-A9902DA0C5DE}"/>
              </a:ext>
            </a:extLst>
          </p:cNvPr>
          <p:cNvPicPr>
            <a:picLocks noChangeAspect="1"/>
          </p:cNvPicPr>
          <p:nvPr>
            <p:custDataLst>
              <p:tags r:id="rId24"/>
            </p:custDataLst>
          </p:nvPr>
        </p:nvPicPr>
        <p:blipFill>
          <a:blip r:embed="rId56">
            <a:extLst>
              <a:ext uri="{28A0092B-C50C-407E-A947-70E740481C1C}">
                <a14:useLocalDpi xmlns:a14="http://schemas.microsoft.com/office/drawing/2010/main" val="0"/>
              </a:ext>
            </a:extLst>
          </a:blip>
          <a:stretch>
            <a:fillRect/>
          </a:stretch>
        </p:blipFill>
        <p:spPr>
          <a:xfrm>
            <a:off x="5753434" y="4033030"/>
            <a:ext cx="168237" cy="262177"/>
          </a:xfrm>
          <a:prstGeom prst="rect">
            <a:avLst/>
          </a:prstGeom>
        </p:spPr>
      </p:pic>
      <p:cxnSp>
        <p:nvCxnSpPr>
          <p:cNvPr id="83" name="Straight Connector 82">
            <a:extLst>
              <a:ext uri="{FF2B5EF4-FFF2-40B4-BE49-F238E27FC236}">
                <a16:creationId xmlns:a16="http://schemas.microsoft.com/office/drawing/2014/main" id="{035E1977-D053-4450-9B97-D5DB93293962}"/>
              </a:ext>
            </a:extLst>
          </p:cNvPr>
          <p:cNvCxnSpPr>
            <a:cxnSpLocks/>
          </p:cNvCxnSpPr>
          <p:nvPr/>
        </p:nvCxnSpPr>
        <p:spPr>
          <a:xfrm>
            <a:off x="3480996" y="3441282"/>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7" name="Picture 16">
            <a:extLst>
              <a:ext uri="{FF2B5EF4-FFF2-40B4-BE49-F238E27FC236}">
                <a16:creationId xmlns:a16="http://schemas.microsoft.com/office/drawing/2014/main" id="{3BB15FAE-8F6B-4CCB-9C33-5867EB93357C}"/>
              </a:ext>
            </a:extLst>
          </p:cNvPr>
          <p:cNvPicPr>
            <a:picLocks noChangeAspect="1"/>
          </p:cNvPicPr>
          <p:nvPr>
            <p:custDataLst>
              <p:tags r:id="rId25"/>
            </p:custDataLst>
          </p:nvPr>
        </p:nvPicPr>
        <p:blipFill>
          <a:blip r:embed="rId57">
            <a:extLst>
              <a:ext uri="{28A0092B-C50C-407E-A947-70E740481C1C}">
                <a14:useLocalDpi xmlns:a14="http://schemas.microsoft.com/office/drawing/2010/main" val="0"/>
              </a:ext>
            </a:extLst>
          </a:blip>
          <a:stretch>
            <a:fillRect/>
          </a:stretch>
        </p:blipFill>
        <p:spPr>
          <a:xfrm>
            <a:off x="3666205" y="3490309"/>
            <a:ext cx="134077" cy="142617"/>
          </a:xfrm>
          <a:prstGeom prst="rect">
            <a:avLst/>
          </a:prstGeom>
        </p:spPr>
      </p:pic>
      <p:cxnSp>
        <p:nvCxnSpPr>
          <p:cNvPr id="89" name="Straight Connector 88">
            <a:extLst>
              <a:ext uri="{FF2B5EF4-FFF2-40B4-BE49-F238E27FC236}">
                <a16:creationId xmlns:a16="http://schemas.microsoft.com/office/drawing/2014/main" id="{94570B74-E2E7-45F2-A076-8F8F94CDB0C4}"/>
              </a:ext>
            </a:extLst>
          </p:cNvPr>
          <p:cNvCxnSpPr>
            <a:cxnSpLocks/>
          </p:cNvCxnSpPr>
          <p:nvPr/>
        </p:nvCxnSpPr>
        <p:spPr>
          <a:xfrm>
            <a:off x="3403607" y="2037984"/>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C1828B78-50F5-4977-A3E4-C31B7F91EA10}"/>
              </a:ext>
            </a:extLst>
          </p:cNvPr>
          <p:cNvPicPr>
            <a:picLocks noChangeAspect="1"/>
          </p:cNvPicPr>
          <p:nvPr>
            <p:custDataLst>
              <p:tags r:id="rId26"/>
            </p:custDataLst>
          </p:nvPr>
        </p:nvPicPr>
        <p:blipFill>
          <a:blip r:embed="rId58">
            <a:extLst>
              <a:ext uri="{28A0092B-C50C-407E-A947-70E740481C1C}">
                <a14:useLocalDpi xmlns:a14="http://schemas.microsoft.com/office/drawing/2010/main" val="0"/>
              </a:ext>
            </a:extLst>
          </a:blip>
          <a:stretch>
            <a:fillRect/>
          </a:stretch>
        </p:blipFill>
        <p:spPr>
          <a:xfrm>
            <a:off x="3552429" y="1868594"/>
            <a:ext cx="190441" cy="142617"/>
          </a:xfrm>
          <a:prstGeom prst="rect">
            <a:avLst/>
          </a:prstGeom>
        </p:spPr>
      </p:pic>
      <p:cxnSp>
        <p:nvCxnSpPr>
          <p:cNvPr id="98" name="Straight Connector 97">
            <a:extLst>
              <a:ext uri="{FF2B5EF4-FFF2-40B4-BE49-F238E27FC236}">
                <a16:creationId xmlns:a16="http://schemas.microsoft.com/office/drawing/2014/main" id="{83625C75-7DA1-4F43-B831-AE51158B9F53}"/>
              </a:ext>
            </a:extLst>
          </p:cNvPr>
          <p:cNvCxnSpPr>
            <a:cxnSpLocks/>
          </p:cNvCxnSpPr>
          <p:nvPr/>
        </p:nvCxnSpPr>
        <p:spPr>
          <a:xfrm>
            <a:off x="11406822" y="4107824"/>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99" name="Picture 98">
            <a:extLst>
              <a:ext uri="{FF2B5EF4-FFF2-40B4-BE49-F238E27FC236}">
                <a16:creationId xmlns:a16="http://schemas.microsoft.com/office/drawing/2014/main" id="{09EABB3F-1DEB-4097-AA63-5769830D1A63}"/>
              </a:ext>
            </a:extLst>
          </p:cNvPr>
          <p:cNvPicPr>
            <a:picLocks noChangeAspect="1"/>
          </p:cNvPicPr>
          <p:nvPr>
            <p:custDataLst>
              <p:tags r:id="rId27"/>
            </p:custDataLst>
          </p:nvPr>
        </p:nvPicPr>
        <p:blipFill>
          <a:blip r:embed="rId56">
            <a:extLst>
              <a:ext uri="{28A0092B-C50C-407E-A947-70E740481C1C}">
                <a14:useLocalDpi xmlns:a14="http://schemas.microsoft.com/office/drawing/2010/main" val="0"/>
              </a:ext>
            </a:extLst>
          </a:blip>
          <a:stretch>
            <a:fillRect/>
          </a:stretch>
        </p:blipFill>
        <p:spPr>
          <a:xfrm>
            <a:off x="11590428" y="4126873"/>
            <a:ext cx="168237" cy="262177"/>
          </a:xfrm>
          <a:prstGeom prst="rect">
            <a:avLst/>
          </a:prstGeom>
        </p:spPr>
      </p:pic>
      <p:cxnSp>
        <p:nvCxnSpPr>
          <p:cNvPr id="100" name="Straight Connector 99">
            <a:extLst>
              <a:ext uri="{FF2B5EF4-FFF2-40B4-BE49-F238E27FC236}">
                <a16:creationId xmlns:a16="http://schemas.microsoft.com/office/drawing/2014/main" id="{4A345ED7-B52B-42C3-9BB0-7817570D7778}"/>
              </a:ext>
            </a:extLst>
          </p:cNvPr>
          <p:cNvCxnSpPr>
            <a:cxnSpLocks/>
          </p:cNvCxnSpPr>
          <p:nvPr/>
        </p:nvCxnSpPr>
        <p:spPr>
          <a:xfrm>
            <a:off x="9466637" y="3544134"/>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01" name="Picture 100">
            <a:extLst>
              <a:ext uri="{FF2B5EF4-FFF2-40B4-BE49-F238E27FC236}">
                <a16:creationId xmlns:a16="http://schemas.microsoft.com/office/drawing/2014/main" id="{A42AB3C3-EBA4-43ED-8E20-F00B07B7455E}"/>
              </a:ext>
            </a:extLst>
          </p:cNvPr>
          <p:cNvPicPr>
            <a:picLocks noChangeAspect="1"/>
          </p:cNvPicPr>
          <p:nvPr>
            <p:custDataLst>
              <p:tags r:id="rId28"/>
            </p:custDataLst>
          </p:nvPr>
        </p:nvPicPr>
        <p:blipFill>
          <a:blip r:embed="rId57">
            <a:extLst>
              <a:ext uri="{28A0092B-C50C-407E-A947-70E740481C1C}">
                <a14:useLocalDpi xmlns:a14="http://schemas.microsoft.com/office/drawing/2010/main" val="0"/>
              </a:ext>
            </a:extLst>
          </a:blip>
          <a:stretch>
            <a:fillRect/>
          </a:stretch>
        </p:blipFill>
        <p:spPr>
          <a:xfrm>
            <a:off x="9651846" y="3593161"/>
            <a:ext cx="134077" cy="142617"/>
          </a:xfrm>
          <a:prstGeom prst="rect">
            <a:avLst/>
          </a:prstGeom>
        </p:spPr>
      </p:pic>
      <p:cxnSp>
        <p:nvCxnSpPr>
          <p:cNvPr id="102" name="Straight Connector 101">
            <a:extLst>
              <a:ext uri="{FF2B5EF4-FFF2-40B4-BE49-F238E27FC236}">
                <a16:creationId xmlns:a16="http://schemas.microsoft.com/office/drawing/2014/main" id="{98291C55-B9A9-4775-A475-6F3C966839C4}"/>
              </a:ext>
            </a:extLst>
          </p:cNvPr>
          <p:cNvCxnSpPr>
            <a:cxnSpLocks/>
          </p:cNvCxnSpPr>
          <p:nvPr/>
        </p:nvCxnSpPr>
        <p:spPr>
          <a:xfrm>
            <a:off x="9389248" y="2140836"/>
            <a:ext cx="527057" cy="0"/>
          </a:xfrm>
          <a:prstGeom prst="line">
            <a:avLst/>
          </a:prstGeom>
          <a:ln w="25400"/>
        </p:spPr>
        <p:style>
          <a:lnRef idx="1">
            <a:schemeClr val="dk1"/>
          </a:lnRef>
          <a:fillRef idx="0">
            <a:schemeClr val="dk1"/>
          </a:fillRef>
          <a:effectRef idx="0">
            <a:schemeClr val="dk1"/>
          </a:effectRef>
          <a:fontRef idx="minor">
            <a:schemeClr val="tx1"/>
          </a:fontRef>
        </p:style>
      </p:cxnSp>
      <p:pic>
        <p:nvPicPr>
          <p:cNvPr id="103" name="Picture 102">
            <a:extLst>
              <a:ext uri="{FF2B5EF4-FFF2-40B4-BE49-F238E27FC236}">
                <a16:creationId xmlns:a16="http://schemas.microsoft.com/office/drawing/2014/main" id="{BA326A4C-B3E2-4578-AAAE-A921C3C04301}"/>
              </a:ext>
            </a:extLst>
          </p:cNvPr>
          <p:cNvPicPr>
            <a:picLocks noChangeAspect="1"/>
          </p:cNvPicPr>
          <p:nvPr>
            <p:custDataLst>
              <p:tags r:id="rId29"/>
            </p:custDataLst>
          </p:nvPr>
        </p:nvPicPr>
        <p:blipFill>
          <a:blip r:embed="rId58">
            <a:extLst>
              <a:ext uri="{28A0092B-C50C-407E-A947-70E740481C1C}">
                <a14:useLocalDpi xmlns:a14="http://schemas.microsoft.com/office/drawing/2010/main" val="0"/>
              </a:ext>
            </a:extLst>
          </a:blip>
          <a:stretch>
            <a:fillRect/>
          </a:stretch>
        </p:blipFill>
        <p:spPr>
          <a:xfrm>
            <a:off x="9538070" y="1971446"/>
            <a:ext cx="190441" cy="142617"/>
          </a:xfrm>
          <a:prstGeom prst="rect">
            <a:avLst/>
          </a:prstGeom>
        </p:spPr>
      </p:pic>
      <p:pic>
        <p:nvPicPr>
          <p:cNvPr id="5" name="Picture 4">
            <a:extLst>
              <a:ext uri="{FF2B5EF4-FFF2-40B4-BE49-F238E27FC236}">
                <a16:creationId xmlns:a16="http://schemas.microsoft.com/office/drawing/2014/main" id="{DDBB58FA-B7B3-BB97-539A-ED0FF7644893}"/>
              </a:ext>
            </a:extLst>
          </p:cNvPr>
          <p:cNvPicPr>
            <a:picLocks noChangeAspect="1"/>
          </p:cNvPicPr>
          <p:nvPr>
            <p:custDataLst>
              <p:tags r:id="rId30"/>
            </p:custDataLst>
          </p:nvPr>
        </p:nvPicPr>
        <p:blipFill>
          <a:blip r:embed="rId59">
            <a:extLst>
              <a:ext uri="{28A0092B-C50C-407E-A947-70E740481C1C}">
                <a14:useLocalDpi xmlns:a14="http://schemas.microsoft.com/office/drawing/2010/main" val="0"/>
              </a:ext>
            </a:extLst>
          </a:blip>
          <a:stretch>
            <a:fillRect/>
          </a:stretch>
        </p:blipFill>
        <p:spPr>
          <a:xfrm rot="20236756" flipV="1">
            <a:off x="2460695" y="3757302"/>
            <a:ext cx="440338" cy="48036"/>
          </a:xfrm>
          <a:prstGeom prst="rect">
            <a:avLst/>
          </a:prstGeom>
        </p:spPr>
      </p:pic>
      <p:pic>
        <p:nvPicPr>
          <p:cNvPr id="84" name="Picture 83">
            <a:extLst>
              <a:ext uri="{FF2B5EF4-FFF2-40B4-BE49-F238E27FC236}">
                <a16:creationId xmlns:a16="http://schemas.microsoft.com/office/drawing/2014/main" id="{EDCBCF53-7330-D4EA-7E66-445C1283A6C7}"/>
              </a:ext>
            </a:extLst>
          </p:cNvPr>
          <p:cNvPicPr>
            <a:picLocks noChangeAspect="1"/>
          </p:cNvPicPr>
          <p:nvPr>
            <p:custDataLst>
              <p:tags r:id="rId31"/>
            </p:custDataLst>
          </p:nvPr>
        </p:nvPicPr>
        <p:blipFill>
          <a:blip r:embed="rId59">
            <a:extLst>
              <a:ext uri="{28A0092B-C50C-407E-A947-70E740481C1C}">
                <a14:useLocalDpi xmlns:a14="http://schemas.microsoft.com/office/drawing/2010/main" val="0"/>
              </a:ext>
            </a:extLst>
          </a:blip>
          <a:stretch>
            <a:fillRect/>
          </a:stretch>
        </p:blipFill>
        <p:spPr>
          <a:xfrm rot="20236756" flipV="1">
            <a:off x="2991468" y="3540338"/>
            <a:ext cx="440338" cy="48036"/>
          </a:xfrm>
          <a:prstGeom prst="rect">
            <a:avLst/>
          </a:prstGeom>
        </p:spPr>
      </p:pic>
      <p:pic>
        <p:nvPicPr>
          <p:cNvPr id="85" name="Picture 84">
            <a:extLst>
              <a:ext uri="{FF2B5EF4-FFF2-40B4-BE49-F238E27FC236}">
                <a16:creationId xmlns:a16="http://schemas.microsoft.com/office/drawing/2014/main" id="{40613824-99BC-262E-01EC-7E4F1C07A3A4}"/>
              </a:ext>
            </a:extLst>
          </p:cNvPr>
          <p:cNvPicPr>
            <a:picLocks noChangeAspect="1"/>
          </p:cNvPicPr>
          <p:nvPr>
            <p:custDataLst>
              <p:tags r:id="rId32"/>
            </p:custDataLst>
          </p:nvPr>
        </p:nvPicPr>
        <p:blipFill>
          <a:blip r:embed="rId59">
            <a:extLst>
              <a:ext uri="{28A0092B-C50C-407E-A947-70E740481C1C}">
                <a14:useLocalDpi xmlns:a14="http://schemas.microsoft.com/office/drawing/2010/main" val="0"/>
              </a:ext>
            </a:extLst>
          </a:blip>
          <a:stretch>
            <a:fillRect/>
          </a:stretch>
        </p:blipFill>
        <p:spPr>
          <a:xfrm rot="20236756" flipV="1">
            <a:off x="4446400" y="4337624"/>
            <a:ext cx="440338" cy="48036"/>
          </a:xfrm>
          <a:prstGeom prst="rect">
            <a:avLst/>
          </a:prstGeom>
        </p:spPr>
      </p:pic>
      <p:pic>
        <p:nvPicPr>
          <p:cNvPr id="86" name="Picture 85">
            <a:extLst>
              <a:ext uri="{FF2B5EF4-FFF2-40B4-BE49-F238E27FC236}">
                <a16:creationId xmlns:a16="http://schemas.microsoft.com/office/drawing/2014/main" id="{2790BD7B-2383-2D7D-E857-E424DBEBA287}"/>
              </a:ext>
            </a:extLst>
          </p:cNvPr>
          <p:cNvPicPr>
            <a:picLocks noChangeAspect="1"/>
          </p:cNvPicPr>
          <p:nvPr>
            <p:custDataLst>
              <p:tags r:id="rId33"/>
            </p:custDataLst>
          </p:nvPr>
        </p:nvPicPr>
        <p:blipFill>
          <a:blip r:embed="rId59">
            <a:extLst>
              <a:ext uri="{28A0092B-C50C-407E-A947-70E740481C1C}">
                <a14:useLocalDpi xmlns:a14="http://schemas.microsoft.com/office/drawing/2010/main" val="0"/>
              </a:ext>
            </a:extLst>
          </a:blip>
          <a:stretch>
            <a:fillRect/>
          </a:stretch>
        </p:blipFill>
        <p:spPr>
          <a:xfrm rot="20236756" flipV="1">
            <a:off x="4977173" y="4120660"/>
            <a:ext cx="440338" cy="48036"/>
          </a:xfrm>
          <a:prstGeom prst="rect">
            <a:avLst/>
          </a:prstGeom>
        </p:spPr>
      </p:pic>
      <p:cxnSp>
        <p:nvCxnSpPr>
          <p:cNvPr id="87" name="Straight Connector 86">
            <a:extLst>
              <a:ext uri="{FF2B5EF4-FFF2-40B4-BE49-F238E27FC236}">
                <a16:creationId xmlns:a16="http://schemas.microsoft.com/office/drawing/2014/main" id="{926A86DC-D577-692A-D582-822ED0E1BB35}"/>
              </a:ext>
            </a:extLst>
          </p:cNvPr>
          <p:cNvCxnSpPr>
            <a:cxnSpLocks/>
          </p:cNvCxnSpPr>
          <p:nvPr/>
        </p:nvCxnSpPr>
        <p:spPr>
          <a:xfrm>
            <a:off x="4018620" y="3465128"/>
            <a:ext cx="1641388" cy="53706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8" name="Picture 87">
            <a:extLst>
              <a:ext uri="{FF2B5EF4-FFF2-40B4-BE49-F238E27FC236}">
                <a16:creationId xmlns:a16="http://schemas.microsoft.com/office/drawing/2014/main" id="{5CC853EB-5D2C-C5CC-E290-9D5C100E4649}"/>
              </a:ext>
            </a:extLst>
          </p:cNvPr>
          <p:cNvPicPr>
            <a:picLocks noChangeAspect="1"/>
          </p:cNvPicPr>
          <p:nvPr>
            <p:custDataLst>
              <p:tags r:id="rId34"/>
            </p:custDataLst>
          </p:nvPr>
        </p:nvPicPr>
        <p:blipFill>
          <a:blip r:embed="rId59">
            <a:extLst>
              <a:ext uri="{28A0092B-C50C-407E-A947-70E740481C1C}">
                <a14:useLocalDpi xmlns:a14="http://schemas.microsoft.com/office/drawing/2010/main" val="0"/>
              </a:ext>
            </a:extLst>
          </a:blip>
          <a:stretch>
            <a:fillRect/>
          </a:stretch>
        </p:blipFill>
        <p:spPr>
          <a:xfrm rot="20236756" flipV="1">
            <a:off x="2337574" y="2368436"/>
            <a:ext cx="440338" cy="48036"/>
          </a:xfrm>
          <a:prstGeom prst="rect">
            <a:avLst/>
          </a:prstGeom>
        </p:spPr>
      </p:pic>
      <p:pic>
        <p:nvPicPr>
          <p:cNvPr id="90" name="Picture 89">
            <a:extLst>
              <a:ext uri="{FF2B5EF4-FFF2-40B4-BE49-F238E27FC236}">
                <a16:creationId xmlns:a16="http://schemas.microsoft.com/office/drawing/2014/main" id="{11CEA656-C11F-F949-DBE0-B7730DAC8024}"/>
              </a:ext>
            </a:extLst>
          </p:cNvPr>
          <p:cNvPicPr>
            <a:picLocks noChangeAspect="1"/>
          </p:cNvPicPr>
          <p:nvPr>
            <p:custDataLst>
              <p:tags r:id="rId35"/>
            </p:custDataLst>
          </p:nvPr>
        </p:nvPicPr>
        <p:blipFill>
          <a:blip r:embed="rId59">
            <a:extLst>
              <a:ext uri="{28A0092B-C50C-407E-A947-70E740481C1C}">
                <a14:useLocalDpi xmlns:a14="http://schemas.microsoft.com/office/drawing/2010/main" val="0"/>
              </a:ext>
            </a:extLst>
          </a:blip>
          <a:stretch>
            <a:fillRect/>
          </a:stretch>
        </p:blipFill>
        <p:spPr>
          <a:xfrm rot="20236756" flipV="1">
            <a:off x="2868347" y="2151472"/>
            <a:ext cx="440338" cy="48036"/>
          </a:xfrm>
          <a:prstGeom prst="rect">
            <a:avLst/>
          </a:prstGeom>
        </p:spPr>
      </p:pic>
      <p:pic>
        <p:nvPicPr>
          <p:cNvPr id="91" name="Picture 90">
            <a:extLst>
              <a:ext uri="{FF2B5EF4-FFF2-40B4-BE49-F238E27FC236}">
                <a16:creationId xmlns:a16="http://schemas.microsoft.com/office/drawing/2014/main" id="{E6F6418E-19FD-97A9-009B-40983D897A12}"/>
              </a:ext>
            </a:extLst>
          </p:cNvPr>
          <p:cNvPicPr>
            <a:picLocks noChangeAspect="1"/>
          </p:cNvPicPr>
          <p:nvPr>
            <p:custDataLst>
              <p:tags r:id="rId36"/>
            </p:custDataLst>
          </p:nvPr>
        </p:nvPicPr>
        <p:blipFill>
          <a:blip r:embed="rId59">
            <a:extLst>
              <a:ext uri="{28A0092B-C50C-407E-A947-70E740481C1C}">
                <a14:useLocalDpi xmlns:a14="http://schemas.microsoft.com/office/drawing/2010/main" val="0"/>
              </a:ext>
            </a:extLst>
          </a:blip>
          <a:stretch>
            <a:fillRect/>
          </a:stretch>
        </p:blipFill>
        <p:spPr>
          <a:xfrm rot="20236756" flipV="1">
            <a:off x="8323967" y="2463029"/>
            <a:ext cx="440338" cy="48036"/>
          </a:xfrm>
          <a:prstGeom prst="rect">
            <a:avLst/>
          </a:prstGeom>
        </p:spPr>
      </p:pic>
      <p:pic>
        <p:nvPicPr>
          <p:cNvPr id="92" name="Picture 91">
            <a:extLst>
              <a:ext uri="{FF2B5EF4-FFF2-40B4-BE49-F238E27FC236}">
                <a16:creationId xmlns:a16="http://schemas.microsoft.com/office/drawing/2014/main" id="{4B624147-35DC-9918-8BA4-145611F7ED56}"/>
              </a:ext>
            </a:extLst>
          </p:cNvPr>
          <p:cNvPicPr>
            <a:picLocks noChangeAspect="1"/>
          </p:cNvPicPr>
          <p:nvPr>
            <p:custDataLst>
              <p:tags r:id="rId37"/>
            </p:custDataLst>
          </p:nvPr>
        </p:nvPicPr>
        <p:blipFill>
          <a:blip r:embed="rId59">
            <a:extLst>
              <a:ext uri="{28A0092B-C50C-407E-A947-70E740481C1C}">
                <a14:useLocalDpi xmlns:a14="http://schemas.microsoft.com/office/drawing/2010/main" val="0"/>
              </a:ext>
            </a:extLst>
          </a:blip>
          <a:stretch>
            <a:fillRect/>
          </a:stretch>
        </p:blipFill>
        <p:spPr>
          <a:xfrm rot="20236756" flipV="1">
            <a:off x="8854740" y="2246065"/>
            <a:ext cx="440338" cy="48036"/>
          </a:xfrm>
          <a:prstGeom prst="rect">
            <a:avLst/>
          </a:prstGeom>
        </p:spPr>
      </p:pic>
      <p:pic>
        <p:nvPicPr>
          <p:cNvPr id="93" name="Picture 92">
            <a:extLst>
              <a:ext uri="{FF2B5EF4-FFF2-40B4-BE49-F238E27FC236}">
                <a16:creationId xmlns:a16="http://schemas.microsoft.com/office/drawing/2014/main" id="{F93BC06F-0B43-ED69-8E5C-72F3843D146F}"/>
              </a:ext>
            </a:extLst>
          </p:cNvPr>
          <p:cNvPicPr>
            <a:picLocks noChangeAspect="1"/>
          </p:cNvPicPr>
          <p:nvPr>
            <p:custDataLst>
              <p:tags r:id="rId38"/>
            </p:custDataLst>
          </p:nvPr>
        </p:nvPicPr>
        <p:blipFill>
          <a:blip r:embed="rId59">
            <a:extLst>
              <a:ext uri="{28A0092B-C50C-407E-A947-70E740481C1C}">
                <a14:useLocalDpi xmlns:a14="http://schemas.microsoft.com/office/drawing/2010/main" val="0"/>
              </a:ext>
            </a:extLst>
          </a:blip>
          <a:stretch>
            <a:fillRect/>
          </a:stretch>
        </p:blipFill>
        <p:spPr>
          <a:xfrm rot="20236756" flipV="1">
            <a:off x="8355498" y="3859403"/>
            <a:ext cx="440338" cy="48036"/>
          </a:xfrm>
          <a:prstGeom prst="rect">
            <a:avLst/>
          </a:prstGeom>
        </p:spPr>
      </p:pic>
      <p:pic>
        <p:nvPicPr>
          <p:cNvPr id="94" name="Picture 93">
            <a:extLst>
              <a:ext uri="{FF2B5EF4-FFF2-40B4-BE49-F238E27FC236}">
                <a16:creationId xmlns:a16="http://schemas.microsoft.com/office/drawing/2014/main" id="{49B8148B-69BE-7210-1668-84D9B0C58B63}"/>
              </a:ext>
            </a:extLst>
          </p:cNvPr>
          <p:cNvPicPr>
            <a:picLocks noChangeAspect="1"/>
          </p:cNvPicPr>
          <p:nvPr>
            <p:custDataLst>
              <p:tags r:id="rId39"/>
            </p:custDataLst>
          </p:nvPr>
        </p:nvPicPr>
        <p:blipFill>
          <a:blip r:embed="rId59">
            <a:extLst>
              <a:ext uri="{28A0092B-C50C-407E-A947-70E740481C1C}">
                <a14:useLocalDpi xmlns:a14="http://schemas.microsoft.com/office/drawing/2010/main" val="0"/>
              </a:ext>
            </a:extLst>
          </a:blip>
          <a:stretch>
            <a:fillRect/>
          </a:stretch>
        </p:blipFill>
        <p:spPr>
          <a:xfrm rot="20236756" flipV="1">
            <a:off x="8886271" y="3642439"/>
            <a:ext cx="440338" cy="48036"/>
          </a:xfrm>
          <a:prstGeom prst="rect">
            <a:avLst/>
          </a:prstGeom>
        </p:spPr>
      </p:pic>
      <p:pic>
        <p:nvPicPr>
          <p:cNvPr id="104" name="Picture 103">
            <a:extLst>
              <a:ext uri="{FF2B5EF4-FFF2-40B4-BE49-F238E27FC236}">
                <a16:creationId xmlns:a16="http://schemas.microsoft.com/office/drawing/2014/main" id="{CABA1E87-25D7-8E2C-62FD-84B3FDDBB70A}"/>
              </a:ext>
            </a:extLst>
          </p:cNvPr>
          <p:cNvPicPr>
            <a:picLocks noChangeAspect="1"/>
          </p:cNvPicPr>
          <p:nvPr>
            <p:custDataLst>
              <p:tags r:id="rId40"/>
            </p:custDataLst>
          </p:nvPr>
        </p:nvPicPr>
        <p:blipFill>
          <a:blip r:embed="rId59">
            <a:extLst>
              <a:ext uri="{28A0092B-C50C-407E-A947-70E740481C1C}">
                <a14:useLocalDpi xmlns:a14="http://schemas.microsoft.com/office/drawing/2010/main" val="0"/>
              </a:ext>
            </a:extLst>
          </a:blip>
          <a:stretch>
            <a:fillRect/>
          </a:stretch>
        </p:blipFill>
        <p:spPr>
          <a:xfrm rot="20236756" flipV="1">
            <a:off x="10427537" y="4422458"/>
            <a:ext cx="440338" cy="48036"/>
          </a:xfrm>
          <a:prstGeom prst="rect">
            <a:avLst/>
          </a:prstGeom>
        </p:spPr>
      </p:pic>
      <p:pic>
        <p:nvPicPr>
          <p:cNvPr id="105" name="Picture 104">
            <a:extLst>
              <a:ext uri="{FF2B5EF4-FFF2-40B4-BE49-F238E27FC236}">
                <a16:creationId xmlns:a16="http://schemas.microsoft.com/office/drawing/2014/main" id="{0346DED3-456E-021E-DBEC-6FA3628BA2E5}"/>
              </a:ext>
            </a:extLst>
          </p:cNvPr>
          <p:cNvPicPr>
            <a:picLocks noChangeAspect="1"/>
          </p:cNvPicPr>
          <p:nvPr>
            <p:custDataLst>
              <p:tags r:id="rId41"/>
            </p:custDataLst>
          </p:nvPr>
        </p:nvPicPr>
        <p:blipFill>
          <a:blip r:embed="rId59">
            <a:extLst>
              <a:ext uri="{28A0092B-C50C-407E-A947-70E740481C1C}">
                <a14:useLocalDpi xmlns:a14="http://schemas.microsoft.com/office/drawing/2010/main" val="0"/>
              </a:ext>
            </a:extLst>
          </a:blip>
          <a:stretch>
            <a:fillRect/>
          </a:stretch>
        </p:blipFill>
        <p:spPr>
          <a:xfrm rot="20236756" flipV="1">
            <a:off x="10958310" y="4205494"/>
            <a:ext cx="440338" cy="48036"/>
          </a:xfrm>
          <a:prstGeom prst="rect">
            <a:avLst/>
          </a:prstGeom>
        </p:spPr>
      </p:pic>
      <p:cxnSp>
        <p:nvCxnSpPr>
          <p:cNvPr id="106" name="Straight Connector 105">
            <a:extLst>
              <a:ext uri="{FF2B5EF4-FFF2-40B4-BE49-F238E27FC236}">
                <a16:creationId xmlns:a16="http://schemas.microsoft.com/office/drawing/2014/main" id="{967B13CC-9B99-589A-6998-8BB253A9054D}"/>
              </a:ext>
            </a:extLst>
          </p:cNvPr>
          <p:cNvCxnSpPr>
            <a:cxnSpLocks/>
          </p:cNvCxnSpPr>
          <p:nvPr/>
        </p:nvCxnSpPr>
        <p:spPr>
          <a:xfrm>
            <a:off x="10002905" y="3555989"/>
            <a:ext cx="1427095" cy="52071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9485D1E2-75B4-248C-C2EB-BE7B76946B15}"/>
              </a:ext>
            </a:extLst>
          </p:cNvPr>
          <p:cNvSpPr txBox="1"/>
          <p:nvPr/>
        </p:nvSpPr>
        <p:spPr>
          <a:xfrm>
            <a:off x="4076700" y="3196167"/>
            <a:ext cx="2137833" cy="369332"/>
          </a:xfrm>
          <a:prstGeom prst="rect">
            <a:avLst/>
          </a:prstGeom>
          <a:noFill/>
        </p:spPr>
        <p:txBody>
          <a:bodyPr wrap="square" rtlCol="0">
            <a:spAutoFit/>
          </a:bodyPr>
          <a:lstStyle/>
          <a:p>
            <a:r>
              <a:rPr lang="en-US" b="1" dirty="0"/>
              <a:t>Metastable  (</a:t>
            </a:r>
            <a:r>
              <a:rPr lang="en-US" b="1" baseline="30000" dirty="0"/>
              <a:t>3</a:t>
            </a:r>
            <a:r>
              <a:rPr lang="en-US" b="1" dirty="0"/>
              <a:t>P</a:t>
            </a:r>
            <a:r>
              <a:rPr lang="en-US" b="1" baseline="-25000" dirty="0"/>
              <a:t>2</a:t>
            </a:r>
            <a:r>
              <a:rPr lang="en-US" b="1" dirty="0"/>
              <a:t>)</a:t>
            </a:r>
          </a:p>
        </p:txBody>
      </p:sp>
      <p:sp>
        <p:nvSpPr>
          <p:cNvPr id="96" name="TextBox 95">
            <a:extLst>
              <a:ext uri="{FF2B5EF4-FFF2-40B4-BE49-F238E27FC236}">
                <a16:creationId xmlns:a16="http://schemas.microsoft.com/office/drawing/2014/main" id="{B32474E2-54B9-8994-A53B-806613F4FB53}"/>
              </a:ext>
            </a:extLst>
          </p:cNvPr>
          <p:cNvSpPr txBox="1"/>
          <p:nvPr/>
        </p:nvSpPr>
        <p:spPr>
          <a:xfrm>
            <a:off x="9999133" y="3272367"/>
            <a:ext cx="2137833" cy="369332"/>
          </a:xfrm>
          <a:prstGeom prst="rect">
            <a:avLst/>
          </a:prstGeom>
          <a:noFill/>
        </p:spPr>
        <p:txBody>
          <a:bodyPr wrap="square" rtlCol="0">
            <a:spAutoFit/>
          </a:bodyPr>
          <a:lstStyle/>
          <a:p>
            <a:r>
              <a:rPr lang="en-US" b="1" dirty="0"/>
              <a:t>Metastable  (</a:t>
            </a:r>
            <a:r>
              <a:rPr lang="en-US" b="1" baseline="30000" dirty="0"/>
              <a:t>3</a:t>
            </a:r>
            <a:r>
              <a:rPr lang="en-US" b="1" dirty="0"/>
              <a:t>P</a:t>
            </a:r>
            <a:r>
              <a:rPr lang="en-US" b="1" baseline="-25000" dirty="0"/>
              <a:t>2</a:t>
            </a:r>
            <a:r>
              <a:rPr lang="en-US" b="1" dirty="0"/>
              <a:t>)</a:t>
            </a:r>
          </a:p>
        </p:txBody>
      </p:sp>
    </p:spTree>
    <p:extLst>
      <p:ext uri="{BB962C8B-B14F-4D97-AF65-F5344CB8AC3E}">
        <p14:creationId xmlns:p14="http://schemas.microsoft.com/office/powerpoint/2010/main" val="3591617672"/>
      </p:ext>
    </p:extLst>
  </p:cSld>
  <p:clrMapOvr>
    <a:masterClrMapping/>
  </p:clrMapOvr>
  <mc:AlternateContent xmlns:mc="http://schemas.openxmlformats.org/markup-compatibility/2006" xmlns:p14="http://schemas.microsoft.com/office/powerpoint/2010/main">
    <mc:Choice Requires="p14">
      <p:transition spd="slow" p14:dur="2000" advTm="30683"/>
    </mc:Choice>
    <mc:Fallback xmlns="">
      <p:transition spd="slow" advTm="30683"/>
    </mc:Fallback>
  </mc:AlternateContent>
  <p:extLst>
    <p:ext uri="{3A86A75C-4F4B-4683-9AE1-C65F6400EC91}">
      <p14:laserTraceLst xmlns:p14="http://schemas.microsoft.com/office/powerpoint/2010/main">
        <p14:tracePtLst>
          <p14:tracePt t="1300" x="7726363" y="3095625"/>
          <p14:tracePt t="1306" x="7726363" y="3079750"/>
          <p14:tracePt t="1316" x="7726363" y="3076575"/>
          <p14:tracePt t="1335" x="7726363" y="3071813"/>
          <p14:tracePt t="1349" x="7700963" y="3063875"/>
          <p14:tracePt t="1361" x="7658100" y="3055938"/>
          <p14:tracePt t="1371" x="7586663" y="3055938"/>
          <p14:tracePt t="1375" x="7497763" y="3055938"/>
          <p14:tracePt t="1385" x="7415213" y="3060700"/>
          <p14:tracePt t="1391" x="7291388" y="3092450"/>
          <p14:tracePt t="1401" x="7143750" y="3124200"/>
          <p14:tracePt t="1412" x="6953250" y="3171825"/>
          <p14:tracePt t="1415" x="6721475" y="3208338"/>
          <p14:tracePt t="1425" x="6510338" y="3248025"/>
          <p14:tracePt t="1431" x="6327775" y="3267075"/>
          <p14:tracePt t="1441" x="6143625" y="3290888"/>
          <p14:tracePt t="1451" x="6019800" y="3311525"/>
          <p14:tracePt t="1457" x="5945188" y="3327400"/>
          <p14:tracePt t="1467" x="5868988" y="3343275"/>
          <p14:tracePt t="1471" x="5824538" y="3351213"/>
          <p14:tracePt t="1481" x="5789613" y="3359150"/>
          <p14:tracePt t="1491" x="5773738" y="3359150"/>
          <p14:tracePt t="1497" x="5761038" y="3363913"/>
          <p14:tracePt t="1508" x="5757863" y="3363913"/>
          <p14:tracePt t="1741" x="5753100" y="3363913"/>
          <p14:tracePt t="1749" x="5726113" y="3363913"/>
          <p14:tracePt t="1753" x="5676900" y="3387725"/>
          <p14:tracePt t="1764" x="5629275" y="3403600"/>
          <p14:tracePt t="1773" x="5573713" y="3427413"/>
          <p14:tracePt t="1779" x="5526088" y="3451225"/>
          <p14:tracePt t="1789" x="5470525" y="3494088"/>
          <p14:tracePt t="1795" x="5422900" y="3525838"/>
          <p14:tracePt t="1806" x="5362575" y="3575050"/>
          <p14:tracePt t="1813" x="5270500" y="3649663"/>
          <p14:tracePt t="1819" x="5135563" y="3749675"/>
          <p14:tracePt t="1829" x="5024438" y="3868738"/>
          <p14:tracePt t="1835" x="4884738" y="4000500"/>
          <p14:tracePt t="1845" x="4749800" y="4160838"/>
          <p14:tracePt t="1855" x="4557713" y="4367213"/>
          <p14:tracePt t="1859" x="4441825" y="4502150"/>
          <p14:tracePt t="1869" x="4391025" y="4575175"/>
          <p14:tracePt t="1883" x="4346575" y="4630738"/>
          <p14:tracePt t="1885" x="4327525" y="4657725"/>
          <p14:tracePt t="1895" x="4295775" y="4697413"/>
          <p14:tracePt t="1901" x="4275138" y="4725988"/>
          <p14:tracePt t="1911" x="4262438" y="4741863"/>
          <p14:tracePt t="1916" x="4243388" y="4762500"/>
          <p14:tracePt t="1925" x="4243388" y="4765675"/>
          <p14:tracePt t="1935" x="4235450" y="4778375"/>
          <p14:tracePt t="1991" x="4230688" y="4778375"/>
          <p14:tracePt t="2001" x="4219575" y="4778375"/>
          <p14:tracePt t="2005" x="4203700" y="4773613"/>
          <p14:tracePt t="2015" x="4179888" y="4770438"/>
          <p14:tracePt t="2021" x="4159250" y="4757738"/>
          <p14:tracePt t="2032" x="4127500" y="4741863"/>
          <p14:tracePt t="2042" x="4092575" y="4730750"/>
          <p14:tracePt t="2047" x="4043363" y="4706938"/>
          <p14:tracePt t="2058" x="3995738" y="4665663"/>
          <p14:tracePt t="2061" x="3937000" y="4622800"/>
          <p14:tracePt t="2071" x="3889375" y="4575175"/>
          <p14:tracePt t="2081" x="3829050" y="4522788"/>
          <p14:tracePt t="2087" x="3776663" y="4454525"/>
          <p14:tracePt t="2097" x="3736975" y="4403725"/>
          <p14:tracePt t="2101" x="3702050" y="4348163"/>
          <p14:tracePt t="2111" x="3662363" y="4279900"/>
          <p14:tracePt t="2122" x="3652838" y="4224338"/>
          <p14:tracePt t="2127" x="3644900" y="4168775"/>
          <p14:tracePt t="2137" x="3644900" y="4116388"/>
          <p14:tracePt t="2143" x="3644900" y="4052888"/>
          <p14:tracePt t="2151" x="3649663" y="3984625"/>
          <p14:tracePt t="2163" x="3657600" y="3933825"/>
          <p14:tracePt t="2169" x="3673475" y="3852863"/>
          <p14:tracePt t="2178" x="3697288" y="3778250"/>
          <p14:tracePt t="2183" x="3733800" y="3681413"/>
          <p14:tracePt t="2193" x="3760788" y="3582988"/>
          <p14:tracePt t="2203" x="3800475" y="3459163"/>
          <p14:tracePt t="2207" x="3873500" y="3275013"/>
          <p14:tracePt t="2218" x="3937000" y="3136900"/>
          <p14:tracePt t="2223" x="3992563" y="2976563"/>
          <p14:tracePt t="2233" x="4056063" y="2857500"/>
          <p14:tracePt t="2243" x="4132263" y="2709863"/>
          <p14:tracePt t="2249" x="4175125" y="2622550"/>
          <p14:tracePt t="2257" x="4227513" y="2562225"/>
          <p14:tracePt t="2264" x="4287838" y="2490788"/>
          <p14:tracePt t="2273" x="4338638" y="2443163"/>
          <p14:tracePt t="2283" x="4386263" y="2403475"/>
          <p14:tracePt t="2291" x="4457700" y="2351088"/>
          <p14:tracePt t="2299" x="4502150" y="2327275"/>
          <p14:tracePt t="2303" x="4549775" y="2303463"/>
          <p14:tracePt t="2313" x="4578350" y="2290763"/>
          <p14:tracePt t="2324" x="4613275" y="2274888"/>
          <p14:tracePt t="2329" x="4637088" y="2271713"/>
          <p14:tracePt t="2339" x="4660900" y="2263775"/>
          <p14:tracePt t="2343" x="4689475" y="2251075"/>
          <p14:tracePt t="2353" x="4705350" y="2251075"/>
          <p14:tracePt t="2363" x="4721225" y="2243138"/>
          <p14:tracePt t="2369" x="4733925" y="2243138"/>
          <p14:tracePt t="2379" x="4757738" y="2239963"/>
          <p14:tracePt t="2385" x="4760913" y="2239963"/>
          <p14:tracePt t="3377" x="4752975" y="2239963"/>
          <p14:tracePt t="3383" x="4729163" y="2239963"/>
          <p14:tracePt t="3393" x="4673600" y="2239963"/>
          <p14:tracePt t="3397" x="4610100" y="2247900"/>
          <p14:tracePt t="3407" x="4522788" y="2266950"/>
          <p14:tracePt t="3420" x="4446588" y="2274888"/>
          <p14:tracePt t="3423" x="4359275" y="2290763"/>
          <p14:tracePt t="3433" x="4287838" y="2298700"/>
          <p14:tracePt t="3439" x="4206875" y="2314575"/>
          <p14:tracePt t="3449" x="4156075" y="2314575"/>
          <p14:tracePt t="3459" x="4100513" y="2322513"/>
          <p14:tracePt t="3463" x="4068763" y="2330450"/>
          <p14:tracePt t="3476" x="4032250" y="2338388"/>
          <p14:tracePt t="3479" x="4008438" y="2338388"/>
          <p14:tracePt t="3490" x="3984625" y="2343150"/>
          <p14:tracePt t="3499" x="3948113" y="2351088"/>
          <p14:tracePt t="3503" x="3913188" y="2359025"/>
          <p14:tracePt t="3515" x="3860800" y="2366963"/>
          <p14:tracePt t="3519" x="3813175" y="2374900"/>
          <p14:tracePt t="3529" x="3768725" y="2382838"/>
          <p14:tracePt t="3535" x="3713163" y="2390775"/>
          <p14:tracePt t="3545" x="3657600" y="2406650"/>
          <p14:tracePt t="3555" x="3602038" y="2422525"/>
          <p14:tracePt t="3559" x="3557588" y="2427288"/>
          <p14:tracePt t="3571" x="3525838" y="2427288"/>
          <p14:tracePt t="3575" x="3494088" y="2427288"/>
          <p14:tracePt t="3585" x="3467100" y="2427288"/>
          <p14:tracePt t="3595" x="3441700" y="2414588"/>
          <p14:tracePt t="3601" x="3422650" y="2395538"/>
          <p14:tracePt t="3611" x="3354388" y="2322513"/>
          <p14:tracePt t="3616" x="3303588" y="2263775"/>
          <p14:tracePt t="3625" x="3230563" y="2195513"/>
          <p14:tracePt t="3637" x="3151188" y="2143125"/>
          <p14:tracePt t="3641" x="3076575" y="2087563"/>
          <p14:tracePt t="3651" x="2984500" y="2036763"/>
          <p14:tracePt t="3655" x="2908300" y="1992313"/>
          <p14:tracePt t="3667" x="2816225" y="1939925"/>
          <p14:tracePt t="3677" x="2736850" y="1884363"/>
          <p14:tracePt t="3681" x="2649538" y="1825625"/>
          <p14:tracePt t="3691" x="2597150" y="1765300"/>
          <p14:tracePt t="3697" x="2549525" y="1725613"/>
          <p14:tracePt t="3707" x="2517775" y="1665288"/>
          <p14:tracePt t="3719" x="2493963" y="1630363"/>
          <p14:tracePt t="3723" x="2486025" y="1593850"/>
          <p14:tracePt t="3732" x="2493963" y="1577975"/>
          <p14:tracePt t="3737" x="2538413" y="1554163"/>
          <p14:tracePt t="3747" x="2601913" y="1546225"/>
          <p14:tracePt t="3758" x="2709863" y="1546225"/>
          <p14:tracePt t="3763" x="2813050" y="1546225"/>
          <p14:tracePt t="3775" x="2968625" y="1574800"/>
          <p14:tracePt t="3777" x="3222625" y="1641475"/>
          <p14:tracePt t="3787" x="3425825" y="1717675"/>
          <p14:tracePt t="3797" x="3670300" y="1812925"/>
          <p14:tracePt t="3803" x="3897313" y="1920875"/>
          <p14:tracePt t="3813" x="4111625" y="2052638"/>
          <p14:tracePt t="3817" x="4314825" y="2216150"/>
          <p14:tracePt t="3827" x="4438650" y="2335213"/>
          <p14:tracePt t="3837" x="4470400" y="2395538"/>
          <p14:tracePt t="3843" x="4470400" y="2427288"/>
          <p14:tracePt t="3853" x="4465638" y="2470150"/>
          <p14:tracePt t="3857" x="4438650" y="2493963"/>
          <p14:tracePt t="3867" x="4378325" y="2525713"/>
          <p14:tracePt t="3877" x="4230688" y="2546350"/>
          <p14:tracePt t="3884" x="4100513" y="2546350"/>
          <p14:tracePt t="3903" x="3768725" y="2490788"/>
          <p14:tracePt t="3907" x="3486150" y="2406650"/>
          <p14:tracePt t="3919" x="3282950" y="2319338"/>
          <p14:tracePt t="3923" x="2984500" y="2155825"/>
          <p14:tracePt t="3933" x="2808288" y="2028825"/>
          <p14:tracePt t="3939" x="2654300" y="1908175"/>
          <p14:tracePt t="3949" x="2578100" y="1812925"/>
          <p14:tracePt t="3959" x="2525713" y="1725613"/>
          <p14:tracePt t="3963" x="2506663" y="1638300"/>
          <p14:tracePt t="3973" x="2509838" y="1554163"/>
          <p14:tracePt t="3979" x="2605088" y="1419225"/>
          <p14:tracePt t="3989" x="2686050" y="1335088"/>
          <p14:tracePt t="3999" x="2824163" y="1243013"/>
          <p14:tracePt t="4003" x="3016250" y="1127125"/>
          <p14:tracePt t="4015" x="3306763" y="996950"/>
          <p14:tracePt t="4019" x="3565525" y="928688"/>
          <p14:tracePt t="4029" x="3797300" y="876300"/>
          <p14:tracePt t="4039" x="4040188" y="865188"/>
          <p14:tracePt t="4045" x="4219575" y="852488"/>
          <p14:tracePt t="4056" x="4486275" y="860425"/>
          <p14:tracePt t="4059" x="4629150" y="881063"/>
          <p14:tracePt t="4069" x="4757738" y="912813"/>
          <p14:tracePt t="4079" x="4905375" y="939800"/>
          <p14:tracePt t="4085" x="4968875" y="968375"/>
          <p14:tracePt t="4095" x="5003800" y="981075"/>
          <p14:tracePt t="4099" x="5032375" y="996950"/>
          <p14:tracePt t="4111" x="5043488" y="1000125"/>
          <p14:tracePt t="4121" x="5048250" y="1000125"/>
          <p14:tracePt t="4125" x="5051425" y="1000125"/>
          <p14:tracePt t="4287" x="5051425" y="989013"/>
          <p14:tracePt t="7137" x="5032375" y="992188"/>
          <p14:tracePt t="7147" x="4945063" y="1016000"/>
          <p14:tracePt t="7151" x="4816475" y="1068388"/>
          <p14:tracePt t="7161" x="4586288" y="1187450"/>
          <p14:tracePt t="7171" x="4386263" y="1350963"/>
          <p14:tracePt t="7177" x="4140200" y="1549400"/>
          <p14:tracePt t="7187" x="3932238" y="1744663"/>
          <p14:tracePt t="7192" x="3733800" y="1989138"/>
          <p14:tracePt t="7203" x="3517900" y="2216150"/>
          <p14:tracePt t="7214" x="3298825" y="2462213"/>
          <p14:tracePt t="7217" x="3103563" y="2689225"/>
          <p14:tracePt t="7227" x="2916238" y="2876550"/>
          <p14:tracePt t="7231" x="2728913" y="3048000"/>
          <p14:tracePt t="7241" x="2565400" y="3200400"/>
          <p14:tracePt t="7253" x="2451100" y="3295650"/>
          <p14:tracePt t="7257" x="2338388" y="3375025"/>
          <p14:tracePt t="7267" x="2251075" y="3430588"/>
          <p14:tracePt t="7273" x="2182813" y="3470275"/>
          <p14:tracePt t="7283" x="2116138" y="3506788"/>
          <p14:tracePt t="7293" x="2036763" y="3530600"/>
          <p14:tracePt t="7297" x="1947863" y="3567113"/>
          <p14:tracePt t="7308" x="1860550" y="3602038"/>
          <p14:tracePt t="7313" x="1752600" y="3630613"/>
          <p14:tracePt t="7324" x="1646238" y="3654425"/>
          <p14:tracePt t="7333" x="1538288" y="3681413"/>
          <p14:tracePt t="7337" x="1450975" y="3717925"/>
          <p14:tracePt t="7347" x="1354138" y="3733800"/>
          <p14:tracePt t="7353" x="1298575" y="3749675"/>
          <p14:tracePt t="7363" x="1231900" y="3770313"/>
          <p14:tracePt t="7373" x="1187450" y="3781425"/>
          <p14:tracePt t="7379" x="1166813" y="3789363"/>
          <p14:tracePt t="7389" x="1158875" y="3789363"/>
          <p14:tracePt t="7393" x="1147763" y="3789363"/>
          <p14:tracePt t="7403" x="1143000" y="3789363"/>
          <p14:tracePt t="7415" x="1139825" y="3789363"/>
          <p14:tracePt t="7485" x="1135063" y="3789363"/>
          <p14:tracePt t="7489" x="1123950" y="3789363"/>
          <p14:tracePt t="7498" x="1108075" y="3794125"/>
          <p14:tracePt t="7509" x="1092200" y="3794125"/>
          <p14:tracePt t="7515" x="1063625" y="3810000"/>
          <p14:tracePt t="7525" x="1031875" y="3813175"/>
          <p14:tracePt t="7529" x="971550" y="3836988"/>
          <p14:tracePt t="7539" x="904875" y="3873500"/>
          <p14:tracePt t="7549" x="836613" y="3905250"/>
          <p14:tracePt t="7556" x="768350" y="3949700"/>
          <p14:tracePt t="7565" x="709613" y="4000500"/>
          <p14:tracePt t="7569" x="661988" y="4048125"/>
          <p14:tracePt t="7579" x="614363" y="4092575"/>
          <p14:tracePt t="7589" x="593725" y="4108450"/>
          <p14:tracePt t="7595" x="565150" y="4129088"/>
          <p14:tracePt t="7605" x="554038" y="4140200"/>
          <p14:tracePt t="7686" x="561975" y="4140200"/>
          <p14:tracePt t="7701" x="565150" y="4140200"/>
          <p14:tracePt t="7708" x="569913" y="4140200"/>
          <p14:tracePt t="8019" x="573088" y="4140200"/>
          <p14:tracePt t="8043" x="577850" y="4140200"/>
          <p14:tracePt t="8049" x="581025" y="4140200"/>
          <p14:tracePt t="8059" x="585788" y="4140200"/>
          <p14:tracePt t="8075" x="596900" y="4140200"/>
          <p14:tracePt t="8091" x="601663" y="4140200"/>
          <p14:tracePt t="8181" x="601663" y="4137025"/>
          <p14:tracePt t="8191" x="604838" y="4124325"/>
          <p14:tracePt t="8195" x="604838" y="4100513"/>
          <p14:tracePt t="8205" x="604838" y="4071938"/>
          <p14:tracePt t="8216" x="604838" y="4060825"/>
          <p14:tracePt t="8223" x="604838" y="4037013"/>
          <p14:tracePt t="8232" x="604838" y="4013200"/>
          <p14:tracePt t="8235" x="596900" y="3992563"/>
          <p14:tracePt t="8245" x="593725" y="3968750"/>
          <p14:tracePt t="8257" x="593725" y="3937000"/>
          <p14:tracePt t="8261" x="593725" y="3929063"/>
          <p14:tracePt t="8272" x="593725" y="3916363"/>
          <p14:tracePt t="8277" x="593725" y="3905250"/>
          <p14:tracePt t="8287" x="593725" y="3897313"/>
          <p14:tracePt t="8297" x="593725" y="3884613"/>
          <p14:tracePt t="8301" x="596900" y="3881438"/>
          <p14:tracePt t="8317" x="601663" y="3876675"/>
          <p14:tracePt t="8347" x="604838" y="3876675"/>
          <p14:tracePt t="8357" x="617538" y="3900488"/>
          <p14:tracePt t="8361" x="641350" y="3949700"/>
          <p14:tracePt t="8373" x="665163" y="3984625"/>
          <p14:tracePt t="8377" x="709613" y="4056063"/>
          <p14:tracePt t="8387" x="749300" y="4111625"/>
          <p14:tracePt t="8397" x="773113" y="4152900"/>
          <p14:tracePt t="8401" x="812800" y="4187825"/>
          <p14:tracePt t="8411" x="844550" y="4248150"/>
          <p14:tracePt t="8417" x="876300" y="4287838"/>
          <p14:tracePt t="8427" x="896938" y="4324350"/>
          <p14:tracePt t="8437" x="908050" y="4348163"/>
          <p14:tracePt t="8443" x="931863" y="4375150"/>
          <p14:tracePt t="8453" x="944563" y="4395788"/>
          <p14:tracePt t="8457" x="947738" y="4406900"/>
          <p14:tracePt t="8467" x="947738" y="4411663"/>
          <p14:tracePt t="8655" x="947738" y="4403725"/>
          <p14:tracePt t="8661" x="947738" y="4398963"/>
          <p14:tracePt t="8669" x="944563" y="4395788"/>
          <p14:tracePt t="8679" x="944563" y="4391025"/>
          <p14:tracePt t="8685" x="936625" y="4383088"/>
          <p14:tracePt t="8695" x="931863" y="4371975"/>
          <p14:tracePt t="8699" x="928688" y="4359275"/>
          <p14:tracePt t="8709" x="923925" y="4356100"/>
          <p14:tracePt t="8721" x="923925" y="4351338"/>
          <p14:tracePt t="8725" x="915988" y="4348163"/>
          <p14:tracePt t="8801" x="915988" y="4351338"/>
          <p14:tracePt t="8805" x="912813" y="4367213"/>
          <p14:tracePt t="8816" x="912813" y="4371975"/>
          <p14:tracePt t="8821" x="912813" y="4391025"/>
          <p14:tracePt t="8833" x="912813" y="4403725"/>
          <p14:tracePt t="8842" x="912813" y="4419600"/>
          <p14:tracePt t="8845" x="912813" y="4435475"/>
          <p14:tracePt t="8855" x="912813" y="4446588"/>
          <p14:tracePt t="8861" x="912813" y="4454525"/>
          <p14:tracePt t="8871" x="912813" y="4462463"/>
          <p14:tracePt t="8883" x="912813" y="4467225"/>
          <p14:tracePt t="8887" x="912813" y="4470400"/>
          <p14:tracePt t="8901" x="912813" y="4475163"/>
          <p14:tracePt t="8997" x="904875" y="4467225"/>
          <p14:tracePt t="9003" x="896938" y="4462463"/>
          <p14:tracePt t="9013" x="881063" y="4446588"/>
          <p14:tracePt t="9017" x="852488" y="4427538"/>
          <p14:tracePt t="9027" x="836613" y="4406900"/>
          <p14:tracePt t="9037" x="817563" y="4391025"/>
          <p14:tracePt t="9043" x="800100" y="4371975"/>
          <p14:tracePt t="9053" x="781050" y="4359275"/>
          <p14:tracePt t="9057" x="781050" y="4356100"/>
          <p14:tracePt t="9067" x="776288" y="4356100"/>
          <p14:tracePt t="9211" x="773113" y="4356100"/>
          <p14:tracePt t="9225" x="768350" y="4359275"/>
          <p14:tracePt t="9240" x="765175" y="4364038"/>
          <p14:tracePt t="9256" x="757238" y="4371975"/>
          <p14:tracePt t="9269" x="752475" y="4371975"/>
          <p14:tracePt t="9279" x="749300" y="4371975"/>
          <p14:tracePt t="9295" x="744538" y="4371975"/>
          <p14:tracePt t="9305" x="741363" y="4371975"/>
          <p14:tracePt t="9309" x="736600" y="4371975"/>
          <p14:tracePt t="9321" x="725488" y="4371975"/>
          <p14:tracePt t="9325" x="720725" y="4367213"/>
          <p14:tracePt t="9335" x="712788" y="4359275"/>
          <p14:tracePt t="9345" x="704850" y="4356100"/>
          <p14:tracePt t="9351" x="696913" y="4351338"/>
          <p14:tracePt t="9361" x="685800" y="4324350"/>
          <p14:tracePt t="9365" x="665163" y="4306888"/>
          <p14:tracePt t="9375" x="654050" y="4279900"/>
          <p14:tracePt t="9385" x="641350" y="4251325"/>
          <p14:tracePt t="9392" x="633413" y="4219575"/>
          <p14:tracePt t="9401" x="625475" y="4192588"/>
          <p14:tracePt t="9405" x="622300" y="4168775"/>
          <p14:tracePt t="9415" x="622300" y="4144963"/>
          <p14:tracePt t="9427" x="622300" y="4137025"/>
          <p14:tracePt t="9431" x="614363" y="4124325"/>
          <p14:tracePt t="9442" x="614363" y="4121150"/>
          <p14:tracePt t="9458" x="614363" y="4116388"/>
          <p14:tracePt t="9489" x="614363" y="4129088"/>
          <p14:tracePt t="9494" x="614363" y="4160838"/>
          <p14:tracePt t="9501" x="617538" y="4203700"/>
          <p14:tracePt t="9508" x="617538" y="4235450"/>
          <p14:tracePt t="9517" x="625475" y="4271963"/>
          <p14:tracePt t="9527" x="625475" y="4295775"/>
          <p14:tracePt t="9531" x="625475" y="4319588"/>
          <p14:tracePt t="9543" x="625475" y="4343400"/>
          <p14:tracePt t="9547" x="625475" y="4351338"/>
          <p14:tracePt t="9557" x="617538" y="4371975"/>
          <p14:tracePt t="9568" x="609600" y="4387850"/>
          <p14:tracePt t="9573" x="609600" y="4391025"/>
          <p14:tracePt t="9583" x="601663" y="4395788"/>
          <p14:tracePt t="9587" x="588963" y="4403725"/>
          <p14:tracePt t="9597" x="585788" y="4406900"/>
          <p14:tracePt t="9607" x="581025" y="4406900"/>
          <p14:tracePt t="9613" x="565150" y="4411663"/>
          <p14:tracePt t="9623" x="561975" y="4411663"/>
          <p14:tracePt t="9627" x="554038" y="4411663"/>
          <p14:tracePt t="9703" x="561975" y="4411663"/>
          <p14:tracePt t="9709" x="573088" y="4406900"/>
          <p14:tracePt t="9719" x="585788" y="4398963"/>
          <p14:tracePt t="9729" x="609600" y="4395788"/>
          <p14:tracePt t="9733" x="654050" y="4395788"/>
          <p14:tracePt t="9745" x="685800" y="4387850"/>
          <p14:tracePt t="9749" x="720725" y="4379913"/>
          <p14:tracePt t="9759" x="733425" y="4375150"/>
          <p14:tracePt t="9769" x="749300" y="4364038"/>
          <p14:tracePt t="9773" x="752475" y="4359275"/>
          <p14:tracePt t="9783" x="765175" y="4348163"/>
          <p14:tracePt t="9790" x="765175" y="4332288"/>
          <p14:tracePt t="9799" x="765175" y="4324350"/>
          <p14:tracePt t="9809" x="765175" y="4316413"/>
          <p14:tracePt t="9815" x="765175" y="4311650"/>
          <p14:tracePt t="9825" x="765175" y="4306888"/>
          <p14:tracePt t="9861" x="765175" y="4316413"/>
          <p14:tracePt t="9869" x="765175" y="4319588"/>
          <p14:tracePt t="9882" x="757238" y="4340225"/>
          <p14:tracePt t="9885" x="749300" y="4364038"/>
          <p14:tracePt t="9889" x="749300" y="4387850"/>
          <p14:tracePt t="9899" x="744538" y="4406900"/>
          <p14:tracePt t="9913" x="736600" y="4430713"/>
          <p14:tracePt t="9916" x="736600" y="4454525"/>
          <p14:tracePt t="9926" x="736600" y="4470400"/>
          <p14:tracePt t="9931" x="736600" y="4486275"/>
          <p14:tracePt t="9981" x="741363" y="4486275"/>
          <p14:tracePt t="9991" x="744538" y="4470400"/>
          <p14:tracePt t="10001" x="757238" y="4454525"/>
          <p14:tracePt t="10007" x="768350" y="4443413"/>
          <p14:tracePt t="10017" x="773113" y="4419600"/>
          <p14:tracePt t="10021" x="784225" y="4406900"/>
          <p14:tracePt t="10031" x="792163" y="4395788"/>
          <p14:tracePt t="10041" x="792163" y="4391025"/>
          <p14:tracePt t="10047" x="796925" y="4387850"/>
          <p14:tracePt t="10107" x="788988" y="4398963"/>
          <p14:tracePt t="10111" x="784225" y="4403725"/>
          <p14:tracePt t="10122" x="784225" y="4411663"/>
          <p14:tracePt t="10133" x="781050" y="4422775"/>
          <p14:tracePt t="10137" x="781050" y="4435475"/>
          <p14:tracePt t="10154" x="781050" y="4438650"/>
          <p14:tracePt t="10203" x="781050" y="4427538"/>
          <p14:tracePt t="10213" x="781050" y="4411663"/>
          <p14:tracePt t="10223" x="781050" y="4391025"/>
          <p14:tracePt t="10227" x="781050" y="4375150"/>
          <p14:tracePt t="10237" x="788988" y="4359275"/>
          <p14:tracePt t="10244" x="792163" y="4340225"/>
          <p14:tracePt t="10253" x="800100" y="4324350"/>
          <p14:tracePt t="10263" x="804863" y="4291013"/>
          <p14:tracePt t="10269" x="820738" y="4264025"/>
          <p14:tracePt t="10280" x="825500" y="4248150"/>
          <p14:tracePt t="10283" x="844550" y="4211638"/>
          <p14:tracePt t="10293" x="868363" y="4164013"/>
          <p14:tracePt t="10303" x="892175" y="4121150"/>
          <p14:tracePt t="10309" x="908050" y="4071938"/>
          <p14:tracePt t="10319" x="939800" y="4005263"/>
          <p14:tracePt t="10323" x="955675" y="3949700"/>
          <p14:tracePt t="10333" x="976313" y="3829050"/>
          <p14:tracePt t="10343" x="976313" y="3778250"/>
          <p14:tracePt t="10350" x="976313" y="3713163"/>
          <p14:tracePt t="10359" x="976313" y="3657600"/>
          <p14:tracePt t="10365" x="971550" y="3622675"/>
          <p14:tracePt t="10376" x="968375" y="3598863"/>
          <p14:tracePt t="10385" x="968375" y="3594100"/>
          <p14:tracePt t="10495" x="968375" y="3590925"/>
          <p14:tracePt t="10505" x="971550" y="3578225"/>
          <p14:tracePt t="10511" x="976313" y="3578225"/>
          <p14:tracePt t="10521" x="984250" y="3570288"/>
          <p14:tracePt t="10532" x="987425" y="3570288"/>
          <p14:tracePt t="10536" x="992188" y="3559175"/>
          <p14:tracePt t="10545" x="992188" y="3554413"/>
          <p14:tracePt t="10551" x="995363" y="3554413"/>
          <p14:tracePt t="10681" x="971550" y="3594100"/>
          <p14:tracePt t="10691" x="923925" y="3705225"/>
          <p14:tracePt t="10698" x="904875" y="3813175"/>
          <p14:tracePt t="10707" x="889000" y="3933825"/>
          <p14:tracePt t="10713" x="876300" y="4132263"/>
          <p14:tracePt t="10724" x="876300" y="4351338"/>
          <p14:tracePt t="10733" x="876300" y="4483100"/>
          <p14:tracePt t="10737" x="876300" y="4578350"/>
          <p14:tracePt t="10748" x="876300" y="4673600"/>
          <p14:tracePt t="10753" x="876300" y="4714875"/>
          <p14:tracePt t="10763" x="876300" y="4733925"/>
          <p14:tracePt t="10775" x="876300" y="4738688"/>
          <p14:tracePt t="10777" x="876300" y="4741863"/>
          <p14:tracePt t="10787" x="876300" y="4746625"/>
          <p14:tracePt t="10949" x="873125" y="4733925"/>
          <p14:tracePt t="10959" x="865188" y="4722813"/>
          <p14:tracePt t="10965" x="852488" y="4706938"/>
          <p14:tracePt t="10975" x="849313" y="4694238"/>
          <p14:tracePt t="10985" x="841375" y="4686300"/>
          <p14:tracePt t="10989" x="836613" y="4673600"/>
          <p14:tracePt t="10999" x="836613" y="4662488"/>
          <p14:tracePt t="11005" x="833438" y="4657725"/>
          <p14:tracePt t="11015" x="828675" y="4654550"/>
          <p14:tracePt t="11021" x="828675" y="4649788"/>
          <p14:tracePt t="11035" x="828675" y="4638675"/>
          <p14:tracePt t="11045" x="820738" y="4630738"/>
          <p14:tracePt t="11057" x="820738" y="4618038"/>
          <p14:tracePt t="11061" x="820738" y="4614863"/>
          <p14:tracePt t="11071" x="817563" y="4602163"/>
          <p14:tracePt t="11077" x="812800" y="4594225"/>
          <p14:tracePt t="11087" x="808038" y="4591050"/>
          <p14:tracePt t="11100" x="808038" y="4583113"/>
          <p14:tracePt t="11105" x="804863" y="4578350"/>
          <p14:tracePt t="11117" x="804863" y="4575175"/>
          <p14:tracePt t="11243" x="792163" y="4570413"/>
          <p14:tracePt t="11253" x="788988" y="4567238"/>
          <p14:tracePt t="11263" x="776288" y="4562475"/>
          <p14:tracePt t="11277" x="773113" y="4554538"/>
          <p14:tracePt t="11283" x="768350" y="4554538"/>
          <p14:tracePt t="11293" x="760413" y="4551363"/>
          <p14:tracePt t="11303" x="752475" y="4546600"/>
          <p14:tracePt t="11309" x="749300" y="4546600"/>
          <p14:tracePt t="11319" x="744538" y="4546600"/>
          <p14:tracePt t="11349" x="744538" y="4543425"/>
          <p14:tracePt t="11353" x="741363" y="4543425"/>
          <p14:tracePt t="11455" x="741363" y="4538663"/>
          <p14:tracePt t="11465" x="741363" y="4527550"/>
          <p14:tracePt t="11469" x="741363" y="4522788"/>
          <p14:tracePt t="11479" x="744538" y="4519613"/>
          <p14:tracePt t="11485" x="752475" y="4514850"/>
          <p14:tracePt t="11497" x="757238" y="4511675"/>
          <p14:tracePt t="11501" x="760413" y="4506913"/>
          <p14:tracePt t="11511" x="768350" y="4498975"/>
          <p14:tracePt t="11521" x="781050" y="4494213"/>
          <p14:tracePt t="11525" x="784225" y="4491038"/>
          <p14:tracePt t="11542" x="788988" y="4491038"/>
          <p14:tracePt t="11663" x="796925" y="4467225"/>
          <p14:tracePt t="11673" x="817563" y="4438650"/>
          <p14:tracePt t="11677" x="836613" y="4414838"/>
          <p14:tracePt t="11687" x="865188" y="4391025"/>
          <p14:tracePt t="11698" x="912813" y="4351338"/>
          <p14:tracePt t="11703" x="939800" y="4340225"/>
          <p14:tracePt t="11713" x="1008063" y="4303713"/>
          <p14:tracePt t="11717" x="1076325" y="4279900"/>
          <p14:tracePt t="11727" x="1131888" y="4256088"/>
          <p14:tracePt t="11737" x="1187450" y="4248150"/>
          <p14:tracePt t="11743" x="1231900" y="4232275"/>
          <p14:tracePt t="11753" x="1279525" y="4224338"/>
          <p14:tracePt t="11759" x="1303338" y="4219575"/>
          <p14:tracePt t="11769" x="1327150" y="4211638"/>
          <p14:tracePt t="11779" x="1343025" y="4211638"/>
          <p14:tracePt t="11783" x="1346200" y="4208463"/>
          <p14:tracePt t="11795" x="1350963" y="4208463"/>
          <p14:tracePt t="11939" x="1374775" y="4208463"/>
          <p14:tracePt t="11949" x="1398588" y="4208463"/>
          <p14:tracePt t="11960" x="1430338" y="4200525"/>
          <p14:tracePt t="11965" x="1446213" y="4187825"/>
          <p14:tracePt t="11975" x="1482725" y="4184650"/>
          <p14:tracePt t="11981" x="1538288" y="4168775"/>
          <p14:tracePt t="11993" x="1581150" y="4144963"/>
          <p14:tracePt t="12001" x="1617663" y="4137025"/>
          <p14:tracePt t="12005" x="1665288" y="4121150"/>
          <p14:tracePt t="12016" x="1689100" y="4116388"/>
          <p14:tracePt t="12023" x="1712913" y="4108450"/>
          <p14:tracePt t="12032" x="1760538" y="4092575"/>
          <p14:tracePt t="12041" x="1797050" y="4079875"/>
          <p14:tracePt t="12045" x="1828800" y="4071938"/>
          <p14:tracePt t="12055" x="1865313" y="4064000"/>
          <p14:tracePt t="12061" x="1897063" y="4064000"/>
          <p14:tracePt t="12071" x="1924050" y="4052888"/>
          <p14:tracePt t="12081" x="1947863" y="4052888"/>
          <p14:tracePt t="12087" x="1971675" y="4044950"/>
          <p14:tracePt t="12097" x="1987550" y="4044950"/>
          <p14:tracePt t="12101" x="2000250" y="4040188"/>
          <p14:tracePt t="12111" x="2011363" y="4040188"/>
          <p14:tracePt t="12121" x="2016125" y="4037013"/>
          <p14:tracePt t="12127" x="2019300" y="4037013"/>
          <p14:tracePt t="12137" x="2027238" y="4037013"/>
          <p14:tracePt t="12141" x="2039938" y="4029075"/>
          <p14:tracePt t="12151" x="2044700" y="4024313"/>
          <p14:tracePt t="12161" x="2052638" y="4024313"/>
          <p14:tracePt t="12167" x="2071688" y="4021138"/>
          <p14:tracePt t="12181" x="2076450" y="4021138"/>
          <p14:tracePt t="12191" x="2084388" y="4021138"/>
          <p14:tracePt t="12197" x="2092325" y="4016375"/>
          <p14:tracePt t="12207" x="2095500" y="4016375"/>
          <p14:tracePt t="12253" x="2084388" y="4016375"/>
          <p14:tracePt t="12257" x="2068513" y="4021138"/>
          <p14:tracePt t="12267" x="2047875" y="4021138"/>
          <p14:tracePt t="12277" x="2039938" y="4029075"/>
          <p14:tracePt t="12283" x="1995488" y="4040188"/>
          <p14:tracePt t="12293" x="1952625" y="4040188"/>
          <p14:tracePt t="12299" x="1920875" y="4048125"/>
          <p14:tracePt t="12309" x="1873250" y="4056063"/>
          <p14:tracePt t="12319" x="1828800" y="4064000"/>
          <p14:tracePt t="12323" x="1792288" y="4071938"/>
          <p14:tracePt t="12333" x="1757363" y="4084638"/>
          <p14:tracePt t="12339" x="1712913" y="4092575"/>
          <p14:tracePt t="12349" x="1689100" y="4100513"/>
          <p14:tracePt t="12359" x="1673225" y="4103688"/>
          <p14:tracePt t="12363" x="1662113" y="4103688"/>
          <p14:tracePt t="12373" x="1654175" y="4103688"/>
          <p14:tracePt t="12379" x="1646238" y="4103688"/>
          <p14:tracePt t="12393" x="1641475" y="4103688"/>
          <p14:tracePt t="12406" x="1633538" y="4103688"/>
          <p14:tracePt t="12415" x="1630363" y="4103688"/>
          <p14:tracePt t="12419" x="1612900" y="4100513"/>
          <p14:tracePt t="12429" x="1593850" y="4092575"/>
          <p14:tracePt t="12435" x="1570038" y="4071938"/>
          <p14:tracePt t="12445" x="1549400" y="4060825"/>
          <p14:tracePt t="12453" x="1525588" y="4048125"/>
          <p14:tracePt t="12459" x="1506538" y="4037013"/>
          <p14:tracePt t="12469" x="1482725" y="4008438"/>
          <p14:tracePt t="12475" x="1450975" y="3981450"/>
          <p14:tracePt t="12485" x="1398588" y="3913188"/>
          <p14:tracePt t="12495" x="1377950" y="3865563"/>
          <p14:tracePt t="12499" x="1354138" y="3817938"/>
          <p14:tracePt t="12509" x="1330325" y="3762375"/>
          <p14:tracePt t="12516" x="1295400" y="3694113"/>
          <p14:tracePt t="12525" x="1287463" y="3657600"/>
          <p14:tracePt t="12535" x="1271588" y="3602038"/>
          <p14:tracePt t="12539" x="1263650" y="3546475"/>
          <p14:tracePt t="12550" x="1258888" y="3514725"/>
          <p14:tracePt t="12557" x="1258888" y="3478213"/>
          <p14:tracePt t="12567" x="1258888" y="3454400"/>
          <p14:tracePt t="12575" x="1258888" y="3438525"/>
          <p14:tracePt t="12581" x="1258888" y="3422650"/>
          <p14:tracePt t="12592" x="1258888" y="3398838"/>
          <p14:tracePt t="12596" x="1258888" y="3359150"/>
          <p14:tracePt t="12605" x="1258888" y="3348038"/>
          <p14:tracePt t="12615" x="1258888" y="3340100"/>
          <p14:tracePt t="12631" x="1250950" y="3332163"/>
          <p14:tracePt t="12645" x="1250950" y="3327400"/>
          <p14:tracePt t="12651" x="1250950" y="3322638"/>
          <p14:tracePt t="12668" x="1250950" y="3319463"/>
          <p14:tracePt t="12678" x="1247775" y="3319463"/>
          <p14:tracePt t="12682" x="1243013" y="3314700"/>
          <p14:tracePt t="12692" x="1239838" y="3311525"/>
          <p14:tracePt t="12701" x="1231900" y="3306763"/>
          <p14:tracePt t="12707" x="1211263" y="3306763"/>
          <p14:tracePt t="12717" x="1195388" y="3298825"/>
          <p14:tracePt t="12721" x="1171575" y="3295650"/>
          <p14:tracePt t="12732" x="1147763" y="3287713"/>
          <p14:tracePt t="12741" x="1111250" y="3287713"/>
          <p14:tracePt t="12747" x="1068388" y="3279775"/>
          <p14:tracePt t="12757" x="1011238" y="3263900"/>
          <p14:tracePt t="12761" x="955675" y="3248025"/>
          <p14:tracePt t="12773" x="889000" y="3232150"/>
          <p14:tracePt t="12783" x="812800" y="3208338"/>
          <p14:tracePt t="12787" x="744538" y="3179763"/>
          <p14:tracePt t="12797" x="677863" y="3148013"/>
          <p14:tracePt t="12803" x="601663" y="3119438"/>
          <p14:tracePt t="12813" x="554038" y="3103563"/>
          <p14:tracePt t="12823" x="517525" y="3084513"/>
          <p14:tracePt t="12827" x="482600" y="3068638"/>
          <p14:tracePt t="12839" x="469900" y="3063875"/>
          <p14:tracePt t="12843" x="461963" y="3063875"/>
          <p14:tracePt t="12853" x="461963" y="3060700"/>
          <p14:tracePt t="12913" x="469900" y="3048000"/>
          <p14:tracePt t="12919" x="482600" y="3048000"/>
          <p14:tracePt t="12929" x="506413" y="3044825"/>
          <p14:tracePt t="12933" x="561975" y="3044825"/>
          <p14:tracePt t="12943" x="601663" y="3044825"/>
          <p14:tracePt t="12953" x="646113" y="3044825"/>
          <p14:tracePt t="12959" x="693738" y="3044825"/>
          <p14:tracePt t="12969" x="757238" y="3071813"/>
          <p14:tracePt t="12973" x="812800" y="3087688"/>
          <p14:tracePt t="12983" x="881063" y="3111500"/>
          <p14:tracePt t="12993" x="939800" y="3144838"/>
          <p14:tracePt t="12999" x="1008063" y="3179763"/>
          <p14:tracePt t="13009" x="1055688" y="3211513"/>
          <p14:tracePt t="13015" x="1084263" y="3232150"/>
          <p14:tracePt t="13025" x="1119188" y="3255963"/>
          <p14:tracePt t="13035" x="1123950" y="3263900"/>
          <p14:tracePt t="13039" x="1143000" y="3282950"/>
          <p14:tracePt t="13049" x="1150938" y="3306763"/>
          <p14:tracePt t="13055" x="1150938" y="3332163"/>
          <p14:tracePt t="13065" x="1150938" y="3348038"/>
          <p14:tracePt t="13075" x="1150938" y="3371850"/>
          <p14:tracePt t="13078" x="1143000" y="3379788"/>
          <p14:tracePt t="13092" x="1123950" y="3403600"/>
          <p14:tracePt t="13102" x="1095375" y="3427413"/>
          <p14:tracePt t="13105" x="1060450" y="3446463"/>
          <p14:tracePt t="13115" x="992188" y="3482975"/>
          <p14:tracePt t="13121" x="944563" y="3498850"/>
          <p14:tracePt t="13129" x="900113" y="3509963"/>
          <p14:tracePt t="13135" x="844550" y="3517900"/>
          <p14:tracePt t="13145" x="800100" y="3517900"/>
          <p14:tracePt t="13155" x="768350" y="3517900"/>
          <p14:tracePt t="13161" x="725488" y="3517900"/>
          <p14:tracePt t="13172" x="681038" y="3517900"/>
          <p14:tracePt t="13175" x="657225" y="3517900"/>
          <p14:tracePt t="13185" x="638175" y="3517900"/>
          <p14:tracePt t="13195" x="614363" y="3509963"/>
          <p14:tracePt t="13201" x="604838" y="3506788"/>
          <p14:tracePt t="13211" x="585788" y="3498850"/>
          <p14:tracePt t="13214" x="581025" y="3494088"/>
          <p14:tracePt t="13967" x="593725" y="3506788"/>
          <p14:tracePt t="13977" x="604838" y="3517900"/>
          <p14:tracePt t="13983" x="622300" y="3530600"/>
          <p14:tracePt t="13993" x="633413" y="3546475"/>
          <p14:tracePt t="14003" x="654050" y="3567113"/>
          <p14:tracePt t="14007" x="669925" y="3578225"/>
          <p14:tracePt t="14017" x="696913" y="3598863"/>
          <p14:tracePt t="14023" x="725488" y="3617913"/>
          <p14:tracePt t="14034" x="744538" y="3646488"/>
          <p14:tracePt t="14045" x="768350" y="3681413"/>
          <p14:tracePt t="14051" x="781050" y="3709988"/>
          <p14:tracePt t="14058" x="788988" y="3746500"/>
          <p14:tracePt t="14065" x="796925" y="3797300"/>
          <p14:tracePt t="14073" x="796925" y="3860800"/>
          <p14:tracePt t="14083" x="788988" y="3937000"/>
          <p14:tracePt t="14090" x="781050" y="4013200"/>
          <p14:tracePt t="14099" x="757238" y="4079875"/>
          <p14:tracePt t="14103" x="725488" y="4148138"/>
          <p14:tracePt t="14113" x="681038" y="4216400"/>
          <p14:tracePt t="14123" x="630238" y="4275138"/>
          <p14:tracePt t="14129" x="569913" y="4327525"/>
          <p14:tracePt t="14139" x="493713" y="4364038"/>
          <p14:tracePt t="14143" x="442913" y="4403725"/>
          <p14:tracePt t="14153" x="385763" y="4443413"/>
          <p14:tracePt t="14163" x="338138" y="4467225"/>
          <p14:tracePt t="14169" x="303213" y="4491038"/>
          <p14:tracePt t="14179" x="255588" y="4514850"/>
          <p14:tracePt t="14185" x="219075" y="4527550"/>
          <p14:tracePt t="14195" x="190500" y="4543425"/>
          <p14:tracePt t="14206" x="155575" y="4554538"/>
          <p14:tracePt t="14209" x="131763" y="4562475"/>
          <p14:tracePt t="14219" x="107950" y="4567238"/>
          <p14:tracePt t="14225" x="87313" y="4567238"/>
          <p14:tracePt t="14235" x="68263" y="4567238"/>
          <p14:tracePt t="14245" x="44450" y="4567238"/>
          <p14:tracePt t="14249" x="23813" y="4567238"/>
          <p14:tracePt t="14259" x="15875" y="4567238"/>
          <p14:tracePt t="14265" x="12700" y="4567238"/>
          <p14:tracePt t="14276" x="4763" y="4562475"/>
          <p14:tracePt t="14285" x="4763" y="4559300"/>
          <p14:tracePt t="14301" x="4763" y="4554538"/>
          <p14:tracePt t="14306" x="4763" y="4551363"/>
          <p14:tracePt t="14335" x="4763" y="4543425"/>
          <p14:tracePt t="14351" x="15875" y="4543425"/>
          <p14:tracePt t="14361" x="47625" y="4538663"/>
          <p14:tracePt t="14365" x="103188" y="4538663"/>
          <p14:tracePt t="14375" x="198438" y="4538663"/>
          <p14:tracePt t="14381" x="322263" y="4562475"/>
          <p14:tracePt t="14391" x="573088" y="4602163"/>
          <p14:tracePt t="14401" x="781050" y="4638675"/>
          <p14:tracePt t="14407" x="1079500" y="4710113"/>
          <p14:tracePt t="14418" x="1314450" y="4762500"/>
          <p14:tracePt t="14422" x="1501775" y="4797425"/>
          <p14:tracePt t="14432" x="1701800" y="4857750"/>
          <p14:tracePt t="14441" x="1789113" y="4884738"/>
          <p14:tracePt t="14447" x="1844675" y="4902200"/>
          <p14:tracePt t="14457" x="1860550" y="4913313"/>
          <p14:tracePt t="14488" x="1860550" y="4918075"/>
          <p14:tracePt t="14491" x="1841500" y="4918075"/>
          <p14:tracePt t="14501" x="1797050" y="4933950"/>
          <p14:tracePt t="14507" x="1744663" y="4933950"/>
          <p14:tracePt t="14517" x="1649413" y="4933950"/>
          <p14:tracePt t="14527" x="1562100" y="4926013"/>
          <p14:tracePt t="14533" x="1422400" y="4884738"/>
          <p14:tracePt t="14543" x="1335088" y="4852988"/>
          <p14:tracePt t="14547" x="1195388" y="4813300"/>
          <p14:tracePt t="14557" x="1052513" y="4746625"/>
          <p14:tracePt t="14567" x="873125" y="4673600"/>
          <p14:tracePt t="14575" x="712788" y="4618038"/>
          <p14:tracePt t="14586" x="646113" y="4575175"/>
          <p14:tracePt t="14588" x="588963" y="4543425"/>
          <p14:tracePt t="14598" x="569913" y="4530725"/>
          <p14:tracePt t="14607" x="565150" y="4519613"/>
          <p14:tracePt t="14613" x="561975" y="4519613"/>
          <p14:tracePt t="14623" x="561975" y="4514850"/>
          <p14:tracePt t="14629" x="561975" y="4502150"/>
          <p14:tracePt t="14639" x="581025" y="4491038"/>
          <p14:tracePt t="14649" x="604838" y="4478338"/>
          <p14:tracePt t="14653" x="649288" y="4462463"/>
          <p14:tracePt t="14663" x="696913" y="4459288"/>
          <p14:tracePt t="14669" x="741363" y="4459288"/>
          <p14:tracePt t="14679" x="804863" y="4459288"/>
          <p14:tracePt t="14689" x="857250" y="4462463"/>
          <p14:tracePt t="14693" x="912813" y="4478338"/>
          <p14:tracePt t="14703" x="947738" y="4483100"/>
          <p14:tracePt t="14709" x="995363" y="4498975"/>
          <p14:tracePt t="14721" x="1003300" y="4506913"/>
          <p14:tracePt t="14729" x="1008063" y="4506913"/>
          <p14:tracePt t="14769" x="992188" y="4506913"/>
          <p14:tracePt t="14779" x="976313" y="4506913"/>
          <p14:tracePt t="14785" x="952500" y="4506913"/>
          <p14:tracePt t="14795" x="928688" y="4506913"/>
          <p14:tracePt t="14805" x="904875" y="4502150"/>
          <p14:tracePt t="14809" x="881063" y="4494213"/>
          <p14:tracePt t="14819" x="852488" y="4491038"/>
          <p14:tracePt t="14825" x="836613" y="4491038"/>
          <p14:tracePt t="14835" x="820738" y="4478338"/>
          <p14:tracePt t="14846" x="817563" y="4475163"/>
          <p14:tracePt t="14871" x="817563" y="4470400"/>
          <p14:tracePt t="14882" x="808038" y="4459288"/>
          <p14:tracePt t="14891" x="804863" y="4435475"/>
          <p14:tracePt t="14895" x="796925" y="4411663"/>
          <p14:tracePt t="14905" x="792163" y="4391025"/>
          <p14:tracePt t="14911" x="784225" y="4375150"/>
          <p14:tracePt t="14921" x="784225" y="4364038"/>
          <p14:tracePt t="14932" x="781050" y="4356100"/>
          <p14:tracePt t="14934" x="781050" y="4351338"/>
          <p14:tracePt t="14945" x="781050" y="4340225"/>
          <p14:tracePt t="14961" x="781050" y="4335463"/>
          <p14:tracePt t="14981" x="781050" y="4332288"/>
          <p14:tracePt t="15047" x="776288" y="4332288"/>
          <p14:tracePt t="15057" x="773113" y="4332288"/>
          <p14:tracePt t="15061" x="773113" y="4335463"/>
          <p14:tracePt t="15097" x="773113" y="4340225"/>
          <p14:tracePt t="15435" x="749300" y="4340225"/>
          <p14:tracePt t="15439" x="717550" y="4340225"/>
          <p14:tracePt t="15451" x="685800" y="4332288"/>
          <p14:tracePt t="15455" x="649288" y="4332288"/>
          <p14:tracePt t="15465" x="614363" y="4319588"/>
          <p14:tracePt t="15475" x="596900" y="4311650"/>
          <p14:tracePt t="15482" x="581025" y="4298950"/>
          <p14:tracePt t="15491" x="569913" y="4291013"/>
          <p14:tracePt t="15495" x="561975" y="4279900"/>
          <p14:tracePt t="15505" x="561975" y="4267200"/>
          <p14:tracePt t="15515" x="561975" y="4243388"/>
          <p14:tracePt t="15521" x="561975" y="4227513"/>
          <p14:tracePt t="15532" x="573088" y="4195763"/>
          <p14:tracePt t="15535" x="601663" y="4156075"/>
          <p14:tracePt t="15547" x="661988" y="4103688"/>
          <p14:tracePt t="15557" x="749300" y="4060825"/>
          <p14:tracePt t="15561" x="892175" y="4008438"/>
          <p14:tracePt t="15571" x="1047750" y="3965575"/>
          <p14:tracePt t="15577" x="1239838" y="3916363"/>
          <p14:tracePt t="15587" x="1557338" y="3860800"/>
          <p14:tracePt t="15602" x="2076450" y="3794125"/>
          <p14:tracePt t="15612" x="2327275" y="3754438"/>
          <p14:tracePt t="15617" x="2617788" y="3713163"/>
          <p14:tracePt t="15627" x="2868613" y="3673475"/>
          <p14:tracePt t="15637" x="3043238" y="3673475"/>
          <p14:tracePt t="15641" x="3238500" y="3673475"/>
          <p14:tracePt t="15653" x="3343275" y="3673475"/>
          <p14:tracePt t="15657" x="3417888" y="3673475"/>
          <p14:tracePt t="15667" x="3449638" y="3673475"/>
          <p14:tracePt t="15677" x="3462338" y="3673475"/>
          <p14:tracePt t="15703" x="3462338" y="3678238"/>
          <p14:tracePt t="15713" x="3454400" y="3705225"/>
          <p14:tracePt t="15723" x="3433763" y="3721100"/>
          <p14:tracePt t="15727" x="3402013" y="3770313"/>
          <p14:tracePt t="15737" x="3362325" y="3810000"/>
          <p14:tracePt t="15743" x="3259138" y="3884613"/>
          <p14:tracePt t="15753" x="3187700" y="3937000"/>
          <p14:tracePt t="15763" x="3060700" y="3989388"/>
          <p14:tracePt t="15767" x="2971800" y="4040188"/>
          <p14:tracePt t="15781" x="2873375" y="4068763"/>
          <p14:tracePt t="15785" x="2717800" y="4121150"/>
          <p14:tracePt t="15793" x="2573338" y="4140200"/>
          <p14:tracePt t="15803" x="2451100" y="4160838"/>
          <p14:tracePt t="15809" x="2346325" y="4160838"/>
          <p14:tracePt t="15819" x="2251075" y="4160838"/>
          <p14:tracePt t="15823" x="2143125" y="4160838"/>
          <p14:tracePt t="15833" x="2068513" y="4148138"/>
          <p14:tracePt t="15843" x="2044700" y="4132263"/>
          <p14:tracePt t="15849" x="2039938" y="4129088"/>
          <p14:tracePt t="15859" x="2039938" y="4121150"/>
          <p14:tracePt t="15865" x="2039938" y="4116388"/>
          <p14:tracePt t="15882" x="2076450" y="4052888"/>
          <p14:tracePt t="15890" x="2124075" y="4013200"/>
          <p14:tracePt t="15899" x="2182813" y="3981450"/>
          <p14:tracePt t="15903" x="2251075" y="3949700"/>
          <p14:tracePt t="15915" x="2346325" y="3913188"/>
          <p14:tracePt t="15925" x="2454275" y="3884613"/>
          <p14:tracePt t="15929" x="2554288" y="3865563"/>
          <p14:tracePt t="15940" x="2617788" y="3857625"/>
          <p14:tracePt t="15945" x="2713038" y="3841750"/>
          <p14:tracePt t="15956" x="2781300" y="3833813"/>
          <p14:tracePt t="15964" x="2832100" y="3833813"/>
          <p14:tracePt t="15969" x="2865438" y="3833813"/>
          <p14:tracePt t="15979" x="2876550" y="3833813"/>
          <p14:tracePt t="15985" x="2881313" y="3833813"/>
          <p14:tracePt t="16051" x="2865438" y="3844925"/>
          <p14:tracePt t="16061" x="2844800" y="3860800"/>
          <p14:tracePt t="16071" x="2808288" y="3884613"/>
          <p14:tracePt t="16075" x="2752725" y="3892550"/>
          <p14:tracePt t="16085" x="2697163" y="3908425"/>
          <p14:tracePt t="16091" x="2620963" y="3916363"/>
          <p14:tracePt t="16101" x="2517775" y="3925888"/>
          <p14:tracePt t="16111" x="2430463" y="3933825"/>
          <p14:tracePt t="16115" x="2314575" y="3944938"/>
          <p14:tracePt t="16127" x="2198688" y="3952875"/>
          <p14:tracePt t="16132" x="2036763" y="3960813"/>
          <p14:tracePt t="16142" x="1928813" y="3960813"/>
          <p14:tracePt t="16153" x="1833563" y="3960813"/>
          <p14:tracePt t="16157" x="1757363" y="3973513"/>
          <p14:tracePt t="16167" x="1693863" y="3981450"/>
          <p14:tracePt t="16171" x="1670050" y="3981450"/>
          <p14:tracePt t="16182" x="1665288" y="3984625"/>
          <p14:tracePt t="16197" x="1662113" y="3984625"/>
          <p14:tracePt t="16253" x="1662113" y="3976688"/>
          <p14:tracePt t="16263" x="1665288" y="3973513"/>
          <p14:tracePt t="16273" x="1670050" y="3968750"/>
          <p14:tracePt t="16277" x="1677988" y="3965575"/>
          <p14:tracePt t="16287" x="1685925" y="3952875"/>
          <p14:tracePt t="16293" x="1701800" y="3949700"/>
          <p14:tracePt t="16303" x="1720850" y="3941763"/>
          <p14:tracePt t="16313" x="1744663" y="3937000"/>
          <p14:tracePt t="16317" x="1760538" y="3929063"/>
          <p14:tracePt t="16327" x="1797050" y="3925888"/>
          <p14:tracePt t="16333" x="1812925" y="3916363"/>
          <p14:tracePt t="16343" x="1828800" y="3913188"/>
          <p14:tracePt t="16353" x="1841500" y="3905250"/>
          <p14:tracePt t="16359" x="1852613" y="3900488"/>
          <p14:tracePt t="16369" x="1857375" y="3900488"/>
          <p14:tracePt t="16373" x="1857375" y="3897313"/>
          <p14:tracePt t="16383" x="1860550" y="3897313"/>
          <p14:tracePt t="16393" x="1860550" y="3892550"/>
          <p14:tracePt t="16399" x="1857375" y="3881438"/>
          <p14:tracePt t="16409" x="1844675" y="3876675"/>
          <p14:tracePt t="16413" x="1816100" y="3857625"/>
          <p14:tracePt t="16423" x="1765300" y="3849688"/>
          <p14:tracePt t="16433" x="1689100" y="3849688"/>
          <p14:tracePt t="16442" x="1612900" y="3849688"/>
          <p14:tracePt t="16451" x="1501775" y="3892550"/>
          <p14:tracePt t="16456" x="1282700" y="4056063"/>
          <p14:tracePt t="16467" x="1055688" y="4256088"/>
          <p14:tracePt t="16476" x="844550" y="4538663"/>
          <p14:tracePt t="16479" x="604838" y="4926013"/>
          <p14:tracePt t="16490" x="438150" y="5259388"/>
          <p14:tracePt t="16495" x="366713" y="5538788"/>
          <p14:tracePt t="16505" x="274638" y="5902325"/>
          <p14:tracePt t="16515" x="234950" y="6153150"/>
          <p14:tracePt t="16519" x="227013" y="6311900"/>
          <p14:tracePt t="16530" x="255588" y="6480175"/>
          <p14:tracePt t="16535" x="298450" y="6559550"/>
          <p14:tracePt t="16545" x="369888" y="6618288"/>
          <p14:tracePt t="16555" x="466725" y="6667500"/>
          <p14:tracePt t="16560" x="654050" y="6710363"/>
          <p14:tracePt t="16569" x="792163" y="6718300"/>
          <p14:tracePt t="16575" x="944563" y="6718300"/>
          <p14:tracePt t="16585" x="1127125" y="6699250"/>
          <p14:tracePt t="16595" x="1255713" y="6670675"/>
          <p14:tracePt t="16601" x="1414463" y="6615113"/>
          <p14:tracePt t="16611" x="1557338" y="6535738"/>
          <p14:tracePt t="16615" x="1781175" y="6356350"/>
          <p14:tracePt t="16625" x="1897063" y="6216650"/>
          <p14:tracePt t="16635" x="2008188" y="6045200"/>
          <p14:tracePt t="16641" x="2076450" y="5937250"/>
          <p14:tracePt t="16651" x="2203450" y="5665788"/>
          <p14:tracePt t="16656" x="2279650" y="5462588"/>
          <p14:tracePt t="16665" x="2330450" y="5251450"/>
          <p14:tracePt t="16675" x="2351088" y="5087938"/>
          <p14:tracePt t="16681" x="2362200" y="4865688"/>
          <p14:tracePt t="16691" x="2359025" y="4757738"/>
          <p14:tracePt t="16697" x="2343150" y="4662488"/>
          <p14:tracePt t="16708" x="2298700" y="4575175"/>
          <p14:tracePt t="16718" x="2214563" y="4494213"/>
          <p14:tracePt t="16721" x="2124075" y="4419600"/>
          <p14:tracePt t="16732" x="2027238" y="4375150"/>
          <p14:tracePt t="16737" x="1865313" y="4311650"/>
          <p14:tracePt t="16747" x="1649413" y="4248150"/>
          <p14:tracePt t="16757" x="1350963" y="4176713"/>
          <p14:tracePt t="16761" x="1079500" y="4148138"/>
          <p14:tracePt t="16771" x="841375" y="4137025"/>
          <p14:tracePt t="16777" x="514350" y="4137025"/>
          <p14:tracePt t="16787" x="266700" y="4160838"/>
          <p14:tracePt t="16797" x="15875" y="4200525"/>
          <p14:tracePt t="16933" x="385763" y="4391025"/>
          <p14:tracePt t="16938" x="554038" y="4356100"/>
          <p14:tracePt t="16948" x="696913" y="4335463"/>
          <p14:tracePt t="16953" x="844550" y="4303713"/>
          <p14:tracePt t="16963" x="939800" y="4287838"/>
          <p14:tracePt t="16975" x="1039813" y="4251325"/>
          <p14:tracePt t="16981" x="1060450" y="4240213"/>
          <p14:tracePt t="16989" x="1063625" y="4227513"/>
          <p14:tracePt t="17019" x="1055688" y="4224338"/>
          <p14:tracePt t="17025" x="1023938" y="4211638"/>
          <p14:tracePt t="17036" x="955675" y="4203700"/>
          <p14:tracePt t="17039" x="881063" y="4192588"/>
          <p14:tracePt t="17049" x="776288" y="4184650"/>
          <p14:tracePt t="17059" x="681038" y="4184650"/>
          <p14:tracePt t="17065" x="577850" y="4184650"/>
          <p14:tracePt t="17075" x="469900" y="4200525"/>
          <p14:tracePt t="17079" x="374650" y="4208463"/>
          <p14:tracePt t="17089" x="287338" y="4216400"/>
          <p14:tracePt t="17099" x="211138" y="4232275"/>
          <p14:tracePt t="17105" x="147638" y="4240213"/>
          <p14:tracePt t="17115" x="92075" y="4248150"/>
          <p14:tracePt t="17119" x="63500" y="4264025"/>
          <p14:tracePt t="17129" x="47625" y="4264025"/>
          <p14:tracePt t="17140" x="31750" y="4267200"/>
          <p14:tracePt t="17145" x="28575" y="4267200"/>
          <p14:tracePt t="17155" x="28575" y="4271963"/>
          <p14:tracePt t="17312" x="31750" y="4275138"/>
          <p14:tracePt t="17317" x="52388" y="4295775"/>
          <p14:tracePt t="17327" x="79375" y="4316413"/>
          <p14:tracePt t="17331" x="103188" y="4332288"/>
          <p14:tracePt t="17342" x="131763" y="4351338"/>
          <p14:tracePt t="17351" x="187325" y="4375150"/>
          <p14:tracePt t="17357" x="215900" y="4387850"/>
          <p14:tracePt t="17367" x="263525" y="4419600"/>
          <p14:tracePt t="17373" x="322263" y="4454525"/>
          <p14:tracePt t="17383" x="366713" y="4475163"/>
          <p14:tracePt t="17392" x="427038" y="4511675"/>
          <p14:tracePt t="17397" x="482600" y="4527550"/>
          <p14:tracePt t="17409" x="557213" y="4551363"/>
          <p14:tracePt t="17413" x="633413" y="4567238"/>
          <p14:tracePt t="17423" x="688975" y="4575175"/>
          <p14:tracePt t="17433" x="733425" y="4583113"/>
          <p14:tracePt t="17437" x="808038" y="4583113"/>
          <p14:tracePt t="17447" x="873125" y="4583113"/>
          <p14:tracePt t="17453" x="928688" y="4583113"/>
          <p14:tracePt t="17463" x="992188" y="4578350"/>
          <p14:tracePt t="17473" x="1068388" y="4562475"/>
          <p14:tracePt t="17477" x="1116013" y="4546600"/>
          <p14:tracePt t="17487" x="1163638" y="4514850"/>
          <p14:tracePt t="17493" x="1190625" y="4494213"/>
          <p14:tracePt t="17503" x="1231900" y="4446588"/>
          <p14:tracePt t="17513" x="1271588" y="4395788"/>
          <p14:tracePt t="17519" x="1311275" y="4340225"/>
          <p14:tracePt t="17529" x="1362075" y="4267200"/>
          <p14:tracePt t="17535" x="1427163" y="4187825"/>
          <p14:tracePt t="17545" x="1450975" y="4152900"/>
          <p14:tracePt t="17555" x="1490663" y="4092575"/>
          <p14:tracePt t="17560" x="1573213" y="4000500"/>
          <p14:tracePt t="17569" x="1654175" y="3929063"/>
          <p14:tracePt t="17573" x="1725613" y="3865563"/>
          <p14:tracePt t="17583" x="1881188" y="3746500"/>
          <p14:tracePt t="17593" x="2000250" y="3633788"/>
          <p14:tracePt t="17599" x="2116138" y="3543300"/>
          <p14:tracePt t="17609" x="2227263" y="3459163"/>
          <p14:tracePt t="17615" x="2319338" y="3395663"/>
          <p14:tracePt t="17625" x="2443163" y="3290888"/>
          <p14:tracePt t="17635" x="2501900" y="3251200"/>
          <p14:tracePt t="17639" x="2562225" y="3200400"/>
          <p14:tracePt t="17649" x="2609850" y="3160713"/>
          <p14:tracePt t="17655" x="2620963" y="3148013"/>
          <p14:tracePt t="17665" x="2633663" y="3132138"/>
          <p14:tracePt t="17679" x="2633663" y="3124200"/>
          <p14:tracePt t="17689" x="2633663" y="3119438"/>
          <p14:tracePt t="17706" x="2601913" y="3108325"/>
          <p14:tracePt t="17709" x="2565400" y="3095625"/>
          <p14:tracePt t="17721" x="2530475" y="3079750"/>
          <p14:tracePt t="17736" x="2398713" y="3048000"/>
          <p14:tracePt t="17746" x="2266950" y="3036888"/>
          <p14:tracePt t="17750" x="2108200" y="3028950"/>
          <p14:tracePt t="17759" x="1784350" y="3028950"/>
          <p14:tracePt t="17771" x="1482725" y="3028950"/>
          <p14:tracePt t="17775" x="1000125" y="3055938"/>
          <p14:tracePt t="17785" x="646113" y="3100388"/>
          <p14:tracePt t="17791" x="263525" y="3176588"/>
          <p14:tracePt t="18517" x="84138" y="4697413"/>
          <p14:tracePt t="18527" x="134938" y="4697413"/>
          <p14:tracePt t="18535" x="211138" y="4706938"/>
          <p14:tracePt t="18543" x="266700" y="4714875"/>
          <p14:tracePt t="18553" x="306388" y="4714875"/>
          <p14:tracePt t="18557" x="374650" y="4722813"/>
          <p14:tracePt t="18567" x="430213" y="4730750"/>
          <p14:tracePt t="18573" x="514350" y="4738688"/>
          <p14:tracePt t="18583" x="577850" y="4746625"/>
          <p14:tracePt t="18593" x="633413" y="4754563"/>
          <p14:tracePt t="18597" x="688975" y="4754563"/>
          <p14:tracePt t="18607" x="720725" y="4762500"/>
          <p14:tracePt t="18613" x="744538" y="4770438"/>
          <p14:tracePt t="18623" x="752475" y="4770438"/>
          <p14:tracePt t="18703" x="757238" y="4770438"/>
          <p14:tracePt t="18720" x="765175" y="4770438"/>
          <p14:tracePt t="18733" x="768350" y="4770438"/>
          <p14:tracePt t="18917" x="757238" y="4770438"/>
          <p14:tracePt t="18926" x="741363" y="4773613"/>
          <p14:tracePt t="18932" x="717550" y="4789488"/>
          <p14:tracePt t="18942" x="681038" y="4794250"/>
          <p14:tracePt t="18951" x="657225" y="4802188"/>
          <p14:tracePt t="18955" x="622300" y="4813300"/>
          <p14:tracePt t="18966" x="565150" y="4829175"/>
          <p14:tracePt t="18973" x="506413" y="4857750"/>
          <p14:tracePt t="18983" x="450850" y="4873625"/>
          <p14:tracePt t="18992" x="385763" y="4897438"/>
          <p14:tracePt t="18995" x="306388" y="4933950"/>
          <p14:tracePt t="19007" x="250825" y="4941888"/>
          <p14:tracePt t="19011" x="182563" y="4965700"/>
          <p14:tracePt t="19021" x="119063" y="4981575"/>
          <p14:tracePt t="19033" x="76200" y="4981575"/>
          <p14:tracePt t="19037" x="31750" y="4981575"/>
          <p14:tracePt t="19047" x="15875" y="4981575"/>
          <p14:tracePt t="19173" x="171450" y="3789363"/>
          <p14:tracePt t="19183" x="290513" y="3738563"/>
          <p14:tracePt t="19193" x="501650" y="3689350"/>
          <p14:tracePt t="19198" x="669925" y="3654425"/>
          <p14:tracePt t="19208" x="833438" y="3633788"/>
          <p14:tracePt t="19213" x="1011238" y="3622675"/>
          <p14:tracePt t="19223" x="1131888" y="3614738"/>
          <p14:tracePt t="19233" x="1223963" y="3614738"/>
          <p14:tracePt t="19237" x="1343025" y="3602038"/>
          <p14:tracePt t="19248" x="1406525" y="3602038"/>
          <p14:tracePt t="19253" x="1470025" y="3602038"/>
          <p14:tracePt t="19264" x="1533525" y="3602038"/>
          <p14:tracePt t="19273" x="1585913" y="3602038"/>
          <p14:tracePt t="19281" x="1641475" y="3602038"/>
          <p14:tracePt t="19291" x="1704975" y="3602038"/>
          <p14:tracePt t="19295" x="1757363" y="3602038"/>
          <p14:tracePt t="19303" x="1812925" y="3602038"/>
          <p14:tracePt t="19313" x="1865313" y="3602038"/>
          <p14:tracePt t="19319" x="1889125" y="3598863"/>
          <p14:tracePt t="19329" x="1900238" y="3598863"/>
          <p14:tracePt t="19379" x="1889125" y="3598863"/>
          <p14:tracePt t="19385" x="1857375" y="3598863"/>
          <p14:tracePt t="19395" x="1808163" y="3590925"/>
          <p14:tracePt t="19408" x="1752600" y="3575050"/>
          <p14:tracePt t="19409" x="1670050" y="3567113"/>
          <p14:tracePt t="19419" x="1517650" y="3546475"/>
          <p14:tracePt t="19425" x="1401763" y="3538538"/>
          <p14:tracePt t="19435" x="1227138" y="3538538"/>
          <p14:tracePt t="19445" x="1028700" y="3538538"/>
          <p14:tracePt t="19449" x="661988" y="3546475"/>
          <p14:tracePt t="19459" x="411163" y="3586163"/>
          <p14:tracePt t="19465" x="190500" y="3649663"/>
          <p14:tracePt t="19597" x="306388" y="4562475"/>
          <p14:tracePt t="19607" x="609600" y="4475163"/>
          <p14:tracePt t="19611" x="833438" y="4398963"/>
          <p14:tracePt t="19621" x="1055688" y="4306888"/>
          <p14:tracePt t="19627" x="1243013" y="4203700"/>
          <p14:tracePt t="19637" x="1462088" y="4056063"/>
          <p14:tracePt t="19648" x="1581150" y="3944938"/>
          <p14:tracePt t="19651" x="1641475" y="3884613"/>
          <p14:tracePt t="19662" x="1749425" y="3749675"/>
          <p14:tracePt t="19667" x="1773238" y="3681413"/>
          <p14:tracePt t="19677" x="1773238" y="3646488"/>
          <p14:tracePt t="19687" x="1773238" y="3625850"/>
          <p14:tracePt t="19694" x="1765300" y="3598863"/>
          <p14:tracePt t="19703" x="1717675" y="3567113"/>
          <p14:tracePt t="19707" x="1657350" y="3535363"/>
          <p14:tracePt t="19717" x="1501775" y="3490913"/>
          <p14:tracePt t="19727" x="1393825" y="3467100"/>
          <p14:tracePt t="19733" x="1258888" y="3446463"/>
          <p14:tracePt t="19743" x="1060450" y="3435350"/>
          <p14:tracePt t="19748" x="900113" y="3422650"/>
          <p14:tracePt t="19758" x="768350" y="3422650"/>
          <p14:tracePt t="19767" x="617538" y="3422650"/>
          <p14:tracePt t="19774" x="541338" y="3435350"/>
          <p14:tracePt t="19783" x="493713" y="3451225"/>
          <p14:tracePt t="19787" x="446088" y="3502025"/>
          <p14:tracePt t="19797" x="438150" y="3525838"/>
          <p14:tracePt t="19807" x="438150" y="3559175"/>
          <p14:tracePt t="19813" x="450850" y="3594100"/>
          <p14:tracePt t="19823" x="482600" y="3633788"/>
          <p14:tracePt t="19827" x="569913" y="3686175"/>
          <p14:tracePt t="19839" x="657225" y="3730625"/>
          <p14:tracePt t="19849" x="833438" y="3786188"/>
          <p14:tracePt t="19853" x="984250" y="3829050"/>
          <p14:tracePt t="19863" x="1103313" y="3849688"/>
          <p14:tracePt t="19869" x="1190625" y="3865563"/>
          <p14:tracePt t="19879" x="1358900" y="3884613"/>
          <p14:tracePt t="19899" x="1570038" y="3892550"/>
          <p14:tracePt t="19903" x="1646238" y="3892550"/>
          <p14:tracePt t="19909" x="1685925" y="3892550"/>
          <p14:tracePt t="19989" x="1677988" y="3892550"/>
          <p14:tracePt t="19999" x="1665288" y="3900488"/>
          <p14:tracePt t="20006" x="1657350" y="3900488"/>
          <p14:tracePt t="20014" x="1638300" y="3900488"/>
          <p14:tracePt t="20025" x="1633538" y="3905250"/>
          <p14:tracePt t="20028" x="1617663" y="3908425"/>
          <p14:tracePt t="20039" x="1609725" y="3908425"/>
          <p14:tracePt t="20045" x="1589088" y="3916363"/>
          <p14:tracePt t="20055" x="1585913" y="3916363"/>
          <p14:tracePt t="20177" x="1593850" y="3916363"/>
          <p14:tracePt t="20187" x="1609725" y="3916363"/>
          <p14:tracePt t="20191" x="1625600" y="3916363"/>
          <p14:tracePt t="20201" x="1641475" y="3916363"/>
          <p14:tracePt t="20207" x="1677988" y="3905250"/>
          <p14:tracePt t="20217" x="1725613" y="3881438"/>
          <p14:tracePt t="20228" x="1752600" y="3852863"/>
          <p14:tracePt t="20231" x="1789113" y="3821113"/>
          <p14:tracePt t="20241" x="1828800" y="3786188"/>
          <p14:tracePt t="20247" x="1849438" y="3773488"/>
          <p14:tracePt t="20257" x="1876425" y="3746500"/>
          <p14:tracePt t="20267" x="1905000" y="3717925"/>
          <p14:tracePt t="20275" x="1944688" y="3678238"/>
          <p14:tracePt t="20283" x="1971675" y="3657600"/>
          <p14:tracePt t="20287" x="2000250" y="3625850"/>
          <p14:tracePt t="20298" x="2036763" y="3598863"/>
          <p14:tracePt t="20307" x="2055813" y="3578225"/>
          <p14:tracePt t="20313" x="2092325" y="3554413"/>
          <p14:tracePt t="20323" x="2132013" y="3525838"/>
          <p14:tracePt t="20327" x="2159000" y="3506788"/>
          <p14:tracePt t="20339" x="2187575" y="3475038"/>
          <p14:tracePt t="20348" x="2214563" y="3454400"/>
          <p14:tracePt t="20353" x="2243138" y="3443288"/>
          <p14:tracePt t="20363" x="2271713" y="3422650"/>
          <p14:tracePt t="20367" x="2327275" y="3387725"/>
          <p14:tracePt t="20377" x="2346325" y="3375025"/>
          <p14:tracePt t="20387" x="2354263" y="3363913"/>
          <p14:tracePt t="20394" x="2366963" y="3355975"/>
          <p14:tracePt t="20403" x="2378075" y="3343275"/>
          <p14:tracePt t="20407" x="2382838" y="3343275"/>
          <p14:tracePt t="20419" x="2393950" y="3332163"/>
          <p14:tracePt t="20429" x="2398713" y="3327400"/>
          <p14:tracePt t="20433" x="2414588" y="3322638"/>
          <p14:tracePt t="20443" x="2425700" y="3314700"/>
          <p14:tracePt t="20449" x="2433638" y="3311525"/>
          <p14:tracePt t="20459" x="2454275" y="3306763"/>
          <p14:tracePt t="20469" x="2466975" y="3298825"/>
          <p14:tracePt t="20473" x="2490788" y="3295650"/>
          <p14:tracePt t="20483" x="2514600" y="3295650"/>
          <p14:tracePt t="20490" x="2538413" y="3287713"/>
          <p14:tracePt t="20499" x="2554288" y="3287713"/>
          <p14:tracePt t="20509" x="2578100" y="3282950"/>
          <p14:tracePt t="20515" x="2613025" y="3275013"/>
          <p14:tracePt t="20525" x="2636838" y="3275013"/>
          <p14:tracePt t="20529" x="2654300" y="3275013"/>
          <p14:tracePt t="20539" x="2689225" y="3259138"/>
          <p14:tracePt t="20549" x="2705100" y="3255963"/>
          <p14:tracePt t="20555" x="2717800" y="3251200"/>
          <p14:tracePt t="20565" x="2733675" y="3243263"/>
          <p14:tracePt t="20569" x="2744788" y="3240088"/>
          <p14:tracePt t="20579" x="2757488" y="3232150"/>
          <p14:tracePt t="20590" x="2760663" y="3232150"/>
          <p14:tracePt t="20596" x="2760663" y="3227388"/>
          <p14:tracePt t="20606" x="2765425" y="3227388"/>
          <p14:tracePt t="20717" x="2757488" y="3227388"/>
          <p14:tracePt t="20725" x="2725738" y="3227388"/>
          <p14:tracePt t="20731" x="2673350" y="3232150"/>
          <p14:tracePt t="20741" x="2636838" y="3240088"/>
          <p14:tracePt t="20751" x="2581275" y="3248025"/>
          <p14:tracePt t="20755" x="2514600" y="3271838"/>
          <p14:tracePt t="20767" x="2438400" y="3298825"/>
          <p14:tracePt t="20771" x="2311400" y="3348038"/>
          <p14:tracePt t="20781" x="2211388" y="3390900"/>
          <p14:tracePt t="20791" x="2100263" y="3438525"/>
          <p14:tracePt t="20797" x="1955800" y="3506788"/>
          <p14:tracePt t="20807" x="1820863" y="3559175"/>
          <p14:tracePt t="20811" x="1593850" y="3649663"/>
          <p14:tracePt t="20821" x="1430338" y="3733800"/>
          <p14:tracePt t="20833" x="1295400" y="3786188"/>
          <p14:tracePt t="20837" x="1084263" y="3905250"/>
          <p14:tracePt t="20848" x="873125" y="4008438"/>
          <p14:tracePt t="20851" x="725488" y="4100513"/>
          <p14:tracePt t="20861" x="601663" y="4160838"/>
          <p14:tracePt t="20882" x="342900" y="4316413"/>
          <p14:tracePt t="20888" x="250825" y="4371975"/>
          <p14:tracePt t="20893" x="195263" y="4411663"/>
          <p14:tracePt t="20903" x="142875" y="4451350"/>
          <p14:tracePt t="20914" x="123825" y="4478338"/>
          <p14:tracePt t="20917" x="119063" y="4506913"/>
          <p14:tracePt t="20927" x="111125" y="4522788"/>
          <p14:tracePt t="20933" x="111125" y="4530725"/>
          <p14:tracePt t="20943" x="111125" y="4543425"/>
          <p14:tracePt t="20953" x="123825" y="4554538"/>
          <p14:tracePt t="20957" x="134938" y="4567238"/>
          <p14:tracePt t="20969" x="155575" y="4578350"/>
          <p14:tracePt t="20973" x="171450" y="4591050"/>
          <p14:tracePt t="20983" x="190500" y="4602163"/>
          <p14:tracePt t="20993" x="207963" y="4618038"/>
          <p14:tracePt t="20999" x="219075" y="4625975"/>
          <p14:tracePt t="21009" x="231775" y="4638675"/>
          <p14:tracePt t="21013" x="242888" y="4641850"/>
          <p14:tracePt t="21023" x="258763" y="4662488"/>
          <p14:tracePt t="21033" x="271463" y="4670425"/>
          <p14:tracePt t="21039" x="287338" y="4678363"/>
          <p14:tracePt t="21049" x="306388" y="4681538"/>
          <p14:tracePt t="21053" x="330200" y="4689475"/>
          <p14:tracePt t="21063" x="354013" y="4689475"/>
          <p14:tracePt t="21073" x="385763" y="4689475"/>
          <p14:tracePt t="21079" x="419100" y="4689475"/>
          <p14:tracePt t="21089" x="474663" y="4686300"/>
          <p14:tracePt t="21093" x="530225" y="4678363"/>
          <p14:tracePt t="21103" x="581025" y="4670425"/>
          <p14:tracePt t="21115" x="688975" y="4641850"/>
          <p14:tracePt t="21119" x="788988" y="4625975"/>
          <p14:tracePt t="21129" x="852488" y="4610100"/>
          <p14:tracePt t="21135" x="896938" y="4602163"/>
          <p14:tracePt t="21145" x="952500" y="4594225"/>
          <p14:tracePt t="21156" x="987425" y="4586288"/>
          <p14:tracePt t="21159" x="1011238" y="4586288"/>
          <p14:tracePt t="21169" x="1020763" y="4586288"/>
          <p14:tracePt t="21175" x="1028700" y="4586288"/>
          <p14:tracePt t="21317" x="1016000" y="4583113"/>
          <p14:tracePt t="21328" x="1011238" y="4578350"/>
          <p14:tracePt t="21337" x="1000125" y="4578350"/>
          <p14:tracePt t="21341" x="1000125" y="4575175"/>
          <p14:tracePt t="21351" x="995363" y="4575175"/>
          <p14:tracePt t="21401" x="984250" y="4562475"/>
          <p14:tracePt t="21412" x="979488" y="4559300"/>
          <p14:tracePt t="21417" x="963613" y="4535488"/>
          <p14:tracePt t="21427" x="944563" y="4519613"/>
          <p14:tracePt t="21431" x="931863" y="4491038"/>
          <p14:tracePt t="21443" x="912813" y="4462463"/>
          <p14:tracePt t="21453" x="889000" y="4406900"/>
          <p14:tracePt t="21457" x="873125" y="4359275"/>
          <p14:tracePt t="21467" x="849313" y="4291013"/>
          <p14:tracePt t="21473" x="833438" y="4235450"/>
          <p14:tracePt t="21483" x="804863" y="4160838"/>
          <p14:tracePt t="21493" x="796925" y="4095750"/>
          <p14:tracePt t="21497" x="796925" y="4040188"/>
          <p14:tracePt t="21507" x="796925" y="3997325"/>
          <p14:tracePt t="21513" x="796925" y="3957638"/>
          <p14:tracePt t="21523" x="796925" y="3937000"/>
          <p14:tracePt t="21533" x="796925" y="3905250"/>
          <p14:tracePt t="21537" x="796925" y="3889375"/>
          <p14:tracePt t="21548" x="796925" y="3873500"/>
          <p14:tracePt t="21553" x="796925" y="3852863"/>
          <p14:tracePt t="21564" x="796925" y="3844925"/>
          <p14:tracePt t="21573" x="792163" y="3841750"/>
          <p14:tracePt t="21579" x="788988" y="3829050"/>
          <p14:tracePt t="21589" x="768350" y="3829050"/>
          <p14:tracePt t="21593" x="752475" y="3829050"/>
          <p14:tracePt t="21603" x="717550" y="3852863"/>
          <p14:tracePt t="21613" x="685800" y="3900488"/>
          <p14:tracePt t="21619" x="654050" y="3981450"/>
          <p14:tracePt t="21629" x="625475" y="4068763"/>
          <p14:tracePt t="21633" x="596900" y="4176713"/>
          <p14:tracePt t="21645" x="569913" y="4295775"/>
          <p14:tracePt t="21655" x="533400" y="4506913"/>
          <p14:tracePt t="21659" x="509588" y="4689475"/>
          <p14:tracePt t="21669" x="501650" y="4797425"/>
          <p14:tracePt t="21674" x="501650" y="4873625"/>
          <p14:tracePt t="21683" x="501650" y="4926013"/>
          <p14:tracePt t="21695" x="501650" y="4937125"/>
          <p14:tracePt t="21699" x="501650" y="4941888"/>
          <p14:tracePt t="21729" x="501650" y="4929188"/>
          <p14:tracePt t="21739" x="517525" y="4860925"/>
          <p14:tracePt t="21745" x="525463" y="4714875"/>
          <p14:tracePt t="21755" x="538163" y="4554538"/>
          <p14:tracePt t="21761" x="549275" y="4375150"/>
          <p14:tracePt t="21769" x="549275" y="4116388"/>
          <p14:tracePt t="21779" x="549275" y="3921125"/>
          <p14:tracePt t="21785" x="549275" y="3725863"/>
          <p14:tracePt t="21795" x="549275" y="3486150"/>
          <p14:tracePt t="21799" x="549275" y="3332163"/>
          <p14:tracePt t="21811" x="549275" y="3200400"/>
          <p14:tracePt t="21821" x="549275" y="3068638"/>
          <p14:tracePt t="21825" x="549275" y="3005138"/>
          <p14:tracePt t="21835" x="549275" y="2960688"/>
          <p14:tracePt t="21841" x="549275" y="2928938"/>
          <p14:tracePt t="21851" x="549275" y="2884488"/>
          <p14:tracePt t="21861" x="549275" y="2881313"/>
          <p14:tracePt t="21932" x="549275" y="2897188"/>
          <p14:tracePt t="21941" x="554038" y="2965450"/>
          <p14:tracePt t="21947" x="569913" y="3008313"/>
          <p14:tracePt t="21957" x="601663" y="3087688"/>
          <p14:tracePt t="21961" x="625475" y="3144838"/>
          <p14:tracePt t="21971" x="661988" y="3224213"/>
          <p14:tracePt t="21982" x="712788" y="3311525"/>
          <p14:tracePt t="21987" x="757238" y="3371850"/>
          <p14:tracePt t="21997" x="796925" y="3411538"/>
          <p14:tracePt t="22003" x="844550" y="3443288"/>
          <p14:tracePt t="22013" x="881063" y="3454400"/>
          <p14:tracePt t="22023" x="904875" y="3462338"/>
          <p14:tracePt t="22027" x="908050" y="3462338"/>
          <p14:tracePt t="22037" x="920750" y="3462338"/>
          <p14:tracePt t="22041" x="923925" y="3462338"/>
          <p14:tracePt t="22055" x="928688" y="3443288"/>
          <p14:tracePt t="22064" x="936625" y="3411538"/>
          <p14:tracePt t="22068" x="936625" y="3367088"/>
          <p14:tracePt t="22077" x="936625" y="3322638"/>
          <p14:tracePt t="22083" x="936625" y="3271838"/>
          <p14:tracePt t="22093" x="931863" y="3235325"/>
          <p14:tracePt t="22103" x="923925" y="3192463"/>
          <p14:tracePt t="22107" x="908050" y="3136900"/>
          <p14:tracePt t="22117" x="896938" y="3116263"/>
          <p14:tracePt t="22123" x="884238" y="3103563"/>
          <p14:tracePt t="22163" x="884238" y="3163888"/>
          <p14:tracePt t="22169" x="904875" y="3332163"/>
          <p14:tracePt t="22179" x="936625" y="3498850"/>
          <p14:tracePt t="22189" x="1031875" y="3762375"/>
          <p14:tracePt t="22193" x="1087438" y="3921125"/>
          <p14:tracePt t="22203" x="1143000" y="4056063"/>
          <p14:tracePt t="22209" x="1195388" y="4137025"/>
          <p14:tracePt t="22219" x="1235075" y="4195763"/>
          <p14:tracePt t="22229" x="1258888" y="4224338"/>
          <p14:tracePt t="22233" x="1274763" y="4240213"/>
          <p14:tracePt t="22245" x="1287463" y="4248150"/>
          <p14:tracePt t="22249" x="1298575" y="4248150"/>
          <p14:tracePt t="22259" x="1306513" y="4248150"/>
          <p14:tracePt t="22269" x="1319213" y="4248150"/>
          <p14:tracePt t="22275" x="1343025" y="4232275"/>
          <p14:tracePt t="22285" x="1366838" y="4192588"/>
          <p14:tracePt t="22289" x="1398588" y="4124325"/>
          <p14:tracePt t="22299" x="1427163" y="4056063"/>
          <p14:tracePt t="22309" x="1443038" y="3981450"/>
          <p14:tracePt t="22315" x="1450975" y="3897313"/>
          <p14:tracePt t="22325" x="1458913" y="3810000"/>
          <p14:tracePt t="22329" x="1458913" y="3757613"/>
          <p14:tracePt t="22340" x="1458913" y="3721100"/>
          <p14:tracePt t="22350" x="1430338" y="3654425"/>
          <p14:tracePt t="22358" x="1401763" y="3625850"/>
          <p14:tracePt t="22368" x="1374775" y="3606800"/>
          <p14:tracePt t="22373" x="1338263" y="3582988"/>
          <p14:tracePt t="22382" x="1282700" y="3582988"/>
          <p14:tracePt t="22391" x="1258888" y="3582988"/>
          <p14:tracePt t="22396" x="1243013" y="3582988"/>
          <p14:tracePt t="22405" x="1182688" y="3617913"/>
          <p14:tracePt t="22411" x="1139825" y="3678238"/>
          <p14:tracePt t="22421" x="1092200" y="3733800"/>
          <p14:tracePt t="22431" x="1036638" y="3836988"/>
          <p14:tracePt t="22435" x="992188" y="3916363"/>
          <p14:tracePt t="22445" x="947738" y="4013200"/>
          <p14:tracePt t="22451" x="920750" y="4092575"/>
          <p14:tracePt t="22461" x="896938" y="4137025"/>
          <p14:tracePt t="22471" x="884238" y="4171950"/>
          <p14:tracePt t="22477" x="876300" y="4219575"/>
          <p14:tracePt t="22487" x="876300" y="4243388"/>
          <p14:tracePt t="22491" x="868363" y="4259263"/>
          <p14:tracePt t="22501" x="868363" y="4264025"/>
          <p14:tracePt t="22511" x="868363" y="4267200"/>
          <p14:tracePt t="22573" x="868363" y="4264025"/>
          <p14:tracePt t="22583" x="868363" y="4216400"/>
          <p14:tracePt t="22592" x="868363" y="4140200"/>
          <p14:tracePt t="22599" x="868363" y="4056063"/>
          <p14:tracePt t="22608" x="868363" y="3968750"/>
          <p14:tracePt t="22613" x="868363" y="3897313"/>
          <p14:tracePt t="22623" x="860425" y="3821113"/>
          <p14:tracePt t="22633" x="844550" y="3733800"/>
          <p14:tracePt t="22637" x="836613" y="3649663"/>
          <p14:tracePt t="22649" x="836613" y="3586163"/>
          <p14:tracePt t="22653" x="836613" y="3509963"/>
          <p14:tracePt t="22664" x="836613" y="3427413"/>
          <p14:tracePt t="22673" x="836613" y="3319463"/>
          <p14:tracePt t="22677" x="849313" y="3243263"/>
          <p14:tracePt t="22687" x="876300" y="3136900"/>
          <p14:tracePt t="22693" x="900113" y="3040063"/>
          <p14:tracePt t="22703" x="936625" y="2952750"/>
          <p14:tracePt t="22713" x="971550" y="2884488"/>
          <p14:tracePt t="22719" x="1011238" y="2817813"/>
          <p14:tracePt t="22729" x="1052513" y="2778125"/>
          <p14:tracePt t="22733" x="1100138" y="2746375"/>
          <p14:tracePt t="22743" x="1147763" y="2720975"/>
          <p14:tracePt t="22753" x="1235075" y="2701925"/>
          <p14:tracePt t="22759" x="1298575" y="2693988"/>
          <p14:tracePt t="22769" x="1393825" y="2693988"/>
          <p14:tracePt t="22773" x="1490663" y="2693988"/>
          <p14:tracePt t="22785" x="1565275" y="2717800"/>
          <p14:tracePt t="22794" x="1620838" y="2741613"/>
          <p14:tracePt t="22799" x="1701800" y="2794000"/>
          <p14:tracePt t="22809" x="1781175" y="2865438"/>
          <p14:tracePt t="22815" x="1860550" y="2973388"/>
          <p14:tracePt t="22825" x="1912938" y="3060700"/>
          <p14:tracePt t="22835" x="1987550" y="3208338"/>
          <p14:tracePt t="22839" x="2047875" y="3332163"/>
          <p14:tracePt t="22849" x="2063750" y="3419475"/>
          <p14:tracePt t="22855" x="2092325" y="3538538"/>
          <p14:tracePt t="22865" x="2111375" y="3638550"/>
          <p14:tracePt t="22875" x="2119313" y="3770313"/>
          <p14:tracePt t="22879" x="2119313" y="3852863"/>
          <p14:tracePt t="22900" x="2116138" y="3941763"/>
          <p14:tracePt t="22906" x="2111375" y="3965575"/>
          <p14:tracePt t="22915" x="2100263" y="3984625"/>
          <p14:tracePt t="22921" x="2095500" y="3984625"/>
          <p14:tracePt t="22932" x="2092325" y="3989388"/>
          <p14:tracePt t="22981" x="2087563" y="3989388"/>
          <p14:tracePt t="22985" x="2047875" y="3960813"/>
          <p14:tracePt t="22995" x="1987550" y="3921125"/>
          <p14:tracePt t="23006" x="1939925" y="3889375"/>
          <p14:tracePt t="23011" x="1884363" y="3865563"/>
          <p14:tracePt t="23021" x="1841500" y="3849688"/>
          <p14:tracePt t="23025" x="1773238" y="3825875"/>
          <p14:tracePt t="23037" x="1704975" y="3817938"/>
          <p14:tracePt t="23049" x="1641475" y="3797300"/>
          <p14:tracePt t="23052" x="1546225" y="3797300"/>
          <p14:tracePt t="23061" x="1482725" y="3797300"/>
          <p14:tracePt t="23067" x="1417638" y="3797300"/>
          <p14:tracePt t="23077" x="1374775" y="3802063"/>
          <p14:tracePt t="23092" x="1303338" y="3829050"/>
          <p14:tracePt t="23110" x="1227138" y="3876675"/>
          <p14:tracePt t="23117" x="1223963" y="3881438"/>
          <p14:tracePt t="23127" x="1206500" y="3897313"/>
          <p14:tracePt t="23132" x="1195388" y="3913188"/>
          <p14:tracePt t="23141" x="1182688" y="3933825"/>
          <p14:tracePt t="23147" x="1182688" y="3949700"/>
          <p14:tracePt t="23157" x="1174750" y="3965575"/>
          <p14:tracePt t="23167" x="1171575" y="3968750"/>
          <p14:tracePt t="23171" x="1171575" y="3984625"/>
          <p14:tracePt t="23184" x="1171575" y="3997325"/>
          <p14:tracePt t="23187" x="1166813" y="4000500"/>
          <p14:tracePt t="23197" x="1166813" y="4005263"/>
          <p14:tracePt t="23207" x="1163638" y="4016375"/>
          <p14:tracePt t="23213" x="1163638" y="4021138"/>
          <p14:tracePt t="23227" x="1158875" y="4024313"/>
          <p14:tracePt t="23243" x="1158875" y="4029075"/>
          <p14:tracePt t="23253" x="1158875" y="4032250"/>
          <p14:tracePt t="23259" x="1158875" y="4037013"/>
          <p14:tracePt t="23267" x="1150938" y="4044950"/>
          <p14:tracePt t="23283" x="1147763" y="4048125"/>
          <p14:tracePt t="23299" x="1143000" y="4052888"/>
          <p14:tracePt t="23313" x="1139825" y="4056063"/>
          <p14:tracePt t="23323" x="1135063" y="4056063"/>
          <p14:tracePt t="23340" x="1131888" y="4060825"/>
          <p14:tracePt t="23353" x="1119188" y="4060825"/>
          <p14:tracePt t="23359" x="1116013" y="4048125"/>
          <p14:tracePt t="23369" x="1111250" y="4044950"/>
          <p14:tracePt t="23373" x="1103313" y="4032250"/>
          <p14:tracePt t="23385" x="1100138" y="4029075"/>
          <p14:tracePt t="23395" x="1100138" y="4021138"/>
          <p14:tracePt t="23409" x="1100138" y="4016375"/>
          <p14:tracePt t="23414" x="1095375" y="4016375"/>
          <p14:tracePt t="23465" x="1092200" y="4016375"/>
          <p14:tracePt t="23477" x="1079500" y="4024313"/>
          <p14:tracePt t="23482" x="1063625" y="4037013"/>
          <p14:tracePt t="23489" x="1047750" y="4048125"/>
          <p14:tracePt t="23499" x="1036638" y="4060825"/>
          <p14:tracePt t="23505" x="1016000" y="4079875"/>
          <p14:tracePt t="23515" x="987425" y="4100513"/>
          <p14:tracePt t="23521" x="976313" y="4111625"/>
          <p14:tracePt t="23532" x="952500" y="4132263"/>
          <p14:tracePt t="23541" x="939800" y="4148138"/>
          <p14:tracePt t="23545" x="928688" y="4168775"/>
          <p14:tracePt t="23555" x="915988" y="4179888"/>
          <p14:tracePt t="23561" x="904875" y="4192588"/>
          <p14:tracePt t="23572" x="892175" y="4200525"/>
          <p14:tracePt t="23581" x="889000" y="4208463"/>
          <p14:tracePt t="23585" x="884238" y="4216400"/>
          <p14:tracePt t="23595" x="873125" y="4219575"/>
          <p14:tracePt t="23601" x="868363" y="4219575"/>
          <p14:tracePt t="23611" x="865188" y="4227513"/>
          <p14:tracePt t="23621" x="860425" y="4227513"/>
          <p14:tracePt t="23627" x="852488" y="4227513"/>
          <p14:tracePt t="23637" x="849313" y="4227513"/>
          <p14:tracePt t="23641" x="828675" y="4219575"/>
          <p14:tracePt t="23651" x="808038" y="4200525"/>
          <p14:tracePt t="23661" x="776288" y="4160838"/>
          <p14:tracePt t="23667" x="749300" y="4124325"/>
          <p14:tracePt t="23677" x="712788" y="4064000"/>
          <p14:tracePt t="23681" x="688975" y="3968750"/>
          <p14:tracePt t="23691" x="669925" y="3873500"/>
          <p14:tracePt t="23701" x="654050" y="3754438"/>
          <p14:tracePt t="23707" x="641350" y="3551238"/>
          <p14:tracePt t="23717" x="641350" y="3398838"/>
          <p14:tracePt t="23723" x="646113" y="3263900"/>
          <p14:tracePt t="23734" x="677863" y="3136900"/>
          <p14:tracePt t="23743" x="744538" y="2973388"/>
          <p14:tracePt t="23747" x="808038" y="2884488"/>
          <p14:tracePt t="23757" x="915988" y="2794000"/>
          <p14:tracePt t="23761" x="1139825" y="2701925"/>
          <p14:tracePt t="23773" x="1314450" y="2657475"/>
          <p14:tracePt t="23783" x="1646238" y="2625725"/>
          <p14:tracePt t="23787" x="1905000" y="2625725"/>
          <p14:tracePt t="23798" x="2219325" y="2681288"/>
          <p14:tracePt t="23803" x="2609850" y="2805113"/>
          <p14:tracePt t="23813" x="2900363" y="2921000"/>
          <p14:tracePt t="23823" x="3155950" y="3076575"/>
          <p14:tracePt t="23828" x="3386138" y="3306763"/>
          <p14:tracePt t="23837" x="3525838" y="3486150"/>
          <p14:tracePt t="23844" x="3578225" y="3606800"/>
          <p14:tracePt t="23853" x="3602038" y="3713163"/>
          <p14:tracePt t="23863" x="3602038" y="3889375"/>
          <p14:tracePt t="23869" x="3581400" y="3997325"/>
          <p14:tracePt t="23881" x="3486150" y="4132263"/>
          <p14:tracePt t="23883" x="3414713" y="4203700"/>
          <p14:tracePt t="23893" x="3327400" y="4240213"/>
          <p14:tracePt t="23903" x="3238500" y="4256088"/>
          <p14:tracePt t="23908" x="3135313" y="4264025"/>
          <p14:tracePt t="23919" x="3003550" y="4259263"/>
          <p14:tracePt t="23923" x="2905125" y="4216400"/>
          <p14:tracePt t="23933" x="2797175" y="4137025"/>
          <p14:tracePt t="23943" x="2654300" y="3992563"/>
          <p14:tracePt t="23949" x="2517775" y="3778250"/>
          <p14:tracePt t="23959" x="2398713" y="3567113"/>
          <p14:tracePt t="23963" x="2279650" y="3335338"/>
          <p14:tracePt t="23975" x="2111375" y="3000375"/>
          <p14:tracePt t="23985" x="1976438" y="2786063"/>
          <p14:tracePt t="23989" x="1836738" y="2606675"/>
          <p14:tracePt t="23999" x="1673225" y="2454275"/>
          <p14:tracePt t="24005" x="1570038" y="2398713"/>
          <p14:tracePt t="24014" x="1490663" y="2374900"/>
          <p14:tracePt t="24025" x="1393825" y="2363788"/>
          <p14:tracePt t="24028" x="1231900" y="2382838"/>
          <p14:tracePt t="24039" x="1103313" y="2454275"/>
          <p14:tracePt t="24045" x="920750" y="2609850"/>
          <p14:tracePt t="24055" x="833438" y="2709863"/>
          <p14:tracePt t="24066" x="688975" y="2908300"/>
          <p14:tracePt t="24072" x="549275" y="3140075"/>
          <p14:tracePt t="24081" x="419100" y="3430588"/>
          <p14:tracePt t="24085" x="342900" y="3654425"/>
          <p14:tracePt t="24095" x="295275" y="3825875"/>
          <p14:tracePt t="24105" x="295275" y="4021138"/>
          <p14:tracePt t="24108" x="334963" y="4121150"/>
          <p14:tracePt t="24121" x="461963" y="4235450"/>
          <p14:tracePt t="24125" x="646113" y="4324350"/>
          <p14:tracePt t="24135" x="992188" y="4427538"/>
          <p14:tracePt t="24145" x="1330325" y="4486275"/>
          <p14:tracePt t="24151" x="1709738" y="4530725"/>
          <p14:tracePt t="24161" x="2143125" y="4562475"/>
          <p14:tracePt t="24165" x="2597150" y="4562475"/>
          <p14:tracePt t="24175" x="3032125" y="4551363"/>
          <p14:tracePt t="24185" x="3382963" y="4522788"/>
          <p14:tracePt t="24191" x="3652838" y="4483100"/>
          <p14:tracePt t="24201" x="3848100" y="4435475"/>
          <p14:tracePt t="24205" x="3924300" y="4398963"/>
          <p14:tracePt t="24216" x="3944938" y="4379913"/>
          <p14:tracePt t="24227" x="3948113" y="4371975"/>
          <p14:tracePt t="24231" x="3948113" y="4359275"/>
          <p14:tracePt t="24241" x="3897313" y="4343400"/>
          <p14:tracePt t="24248" x="3789363" y="4306888"/>
          <p14:tracePt t="24257" x="3625850" y="4283075"/>
          <p14:tracePt t="24268" x="3290888" y="4243388"/>
          <p14:tracePt t="24271" x="2913063" y="4195763"/>
          <p14:tracePt t="24281" x="2390775" y="4148138"/>
          <p14:tracePt t="24289" x="1952625" y="4116388"/>
          <p14:tracePt t="24301" x="1522413" y="4116388"/>
          <p14:tracePt t="24307" x="1023938" y="4116388"/>
          <p14:tracePt t="24312" x="673100" y="4140200"/>
          <p14:tracePt t="24323" x="385763" y="4156075"/>
          <p14:tracePt t="24327" x="158750" y="4192588"/>
          <p14:tracePt t="24337" x="103188" y="4208463"/>
          <p14:tracePt t="24348" x="84138" y="4219575"/>
          <p14:tracePt t="24353" x="84138" y="4232275"/>
          <p14:tracePt t="24364" x="100013" y="4243388"/>
          <p14:tracePt t="24368" x="166688" y="4275138"/>
          <p14:tracePt t="24378" x="354013" y="4332288"/>
          <p14:tracePt t="24387" x="593725" y="4395788"/>
          <p14:tracePt t="24393" x="912813" y="4467225"/>
          <p14:tracePt t="24403" x="1335088" y="4546600"/>
          <p14:tracePt t="24407" x="1673225" y="4606925"/>
          <p14:tracePt t="24419" x="2008188" y="4649788"/>
          <p14:tracePt t="24429" x="2386013" y="4710113"/>
          <p14:tracePt t="24433" x="2565400" y="4722813"/>
          <p14:tracePt t="24443" x="2641600" y="4730750"/>
          <p14:tracePt t="24449" x="2662238" y="4733925"/>
          <p14:tracePt t="24474" x="2646363" y="4741863"/>
          <p14:tracePt t="24480" x="2570163" y="4757738"/>
          <p14:tracePt t="24490" x="2409825" y="4757738"/>
          <p14:tracePt t="24499" x="2214563" y="4757738"/>
          <p14:tracePt t="24503" x="1955800" y="4757738"/>
          <p14:tracePt t="24513" x="1604963" y="4746625"/>
          <p14:tracePt t="24519" x="1354138" y="4706938"/>
          <p14:tracePt t="24529" x="1123950" y="4665663"/>
          <p14:tracePt t="24539" x="936625" y="4633913"/>
          <p14:tracePt t="24545" x="868363" y="4606925"/>
          <p14:tracePt t="24555" x="852488" y="4594225"/>
          <p14:tracePt t="24569" x="852488" y="4591050"/>
          <p14:tracePt t="24573" x="889000" y="4570413"/>
          <p14:tracePt t="24585" x="1000125" y="4535488"/>
          <p14:tracePt t="24595" x="1143000" y="4514850"/>
          <p14:tracePt t="24599" x="1335088" y="4467225"/>
          <p14:tracePt t="24609" x="1546225" y="4430713"/>
          <p14:tracePt t="24615" x="1857375" y="4387850"/>
          <p14:tracePt t="24625" x="2100263" y="4375150"/>
          <p14:tracePt t="24635" x="2322513" y="4364038"/>
          <p14:tracePt t="24639" x="2517775" y="4364038"/>
          <p14:tracePt t="24650" x="2781300" y="4348163"/>
          <p14:tracePt t="24657" x="2857500" y="4348163"/>
          <p14:tracePt t="24668" x="2908300" y="4348163"/>
          <p14:tracePt t="24675" x="2944813" y="4348163"/>
          <p14:tracePt t="24682" x="2976563" y="4348163"/>
          <p14:tracePt t="24691" x="3000375" y="4348163"/>
          <p14:tracePt t="24695" x="3032125" y="4348163"/>
          <p14:tracePt t="24705" x="3108325" y="4332288"/>
          <p14:tracePt t="24715" x="3214688" y="4316413"/>
          <p14:tracePt t="24721" x="3311525" y="4295775"/>
          <p14:tracePt t="24731" x="3398838" y="4279900"/>
          <p14:tracePt t="24735" x="3533775" y="4259263"/>
          <p14:tracePt t="24745" x="3805238" y="4219575"/>
          <p14:tracePt t="24756" x="4048125" y="4208463"/>
          <p14:tracePt t="24761" x="4338638" y="4164013"/>
          <p14:tracePt t="24771" x="4645025" y="4152900"/>
          <p14:tracePt t="24776" x="5075238" y="4152900"/>
          <p14:tracePt t="24787" x="5422900" y="4152900"/>
          <p14:tracePt t="24797" x="5745163" y="4152900"/>
          <p14:tracePt t="24801" x="6072188" y="4152900"/>
          <p14:tracePt t="24811" x="6375400" y="4152900"/>
          <p14:tracePt t="24817" x="6784975" y="4152900"/>
          <p14:tracePt t="24827" x="7219950" y="4164013"/>
          <p14:tracePt t="24839" x="7546975" y="4176713"/>
          <p14:tracePt t="24841" x="7940675" y="4208463"/>
          <p14:tracePt t="24851" x="8228013" y="4235450"/>
          <p14:tracePt t="24857" x="8450263" y="4248150"/>
          <p14:tracePt t="24867" x="8682038" y="4283075"/>
          <p14:tracePt t="24877" x="8777288" y="4311650"/>
          <p14:tracePt t="24883" x="8856663" y="4335463"/>
          <p14:tracePt t="24898" x="8888413" y="4364038"/>
          <p14:tracePt t="24907" x="8888413" y="4367213"/>
          <p14:tracePt t="24917" x="8885238" y="4383088"/>
          <p14:tracePt t="24921" x="8824913" y="4427538"/>
          <p14:tracePt t="24933" x="8750300" y="4462463"/>
          <p14:tracePt t="24937" x="8602663" y="4527550"/>
          <p14:tracePt t="24948" x="8426450" y="4583113"/>
          <p14:tracePt t="24957" x="8191500" y="4633913"/>
          <p14:tracePt t="24965" x="7872413" y="4694238"/>
          <p14:tracePt t="24973" x="7454900" y="4754563"/>
          <p14:tracePt t="24977" x="7080250" y="4786313"/>
          <p14:tracePt t="24987" x="6562725" y="4786313"/>
          <p14:tracePt t="24997" x="6196013" y="4786313"/>
          <p14:tracePt t="25003" x="5757863" y="4757738"/>
          <p14:tracePt t="25013" x="5254625" y="4694238"/>
          <p14:tracePt t="25016" x="4681538" y="4591050"/>
          <p14:tracePt t="25029" x="4214813" y="4511675"/>
          <p14:tracePt t="25040" x="3744913" y="4398963"/>
          <p14:tracePt t="25043" x="3362325" y="4324350"/>
          <p14:tracePt t="25053" x="3040063" y="4248150"/>
          <p14:tracePt t="25059" x="2781300" y="4168775"/>
          <p14:tracePt t="25069" x="2646363" y="4124325"/>
          <p14:tracePt t="25079" x="2549525" y="4087813"/>
          <p14:tracePt t="25083" x="2470150" y="4056063"/>
          <p14:tracePt t="25093" x="2454275" y="4048125"/>
          <p14:tracePt t="25099" x="2451100" y="4048125"/>
          <p14:tracePt t="25123" x="2451100" y="4060825"/>
          <p14:tracePt t="25129" x="2443163" y="4121150"/>
          <p14:tracePt t="25139" x="2433638" y="4203700"/>
          <p14:tracePt t="25149" x="2414588" y="4324350"/>
          <p14:tracePt t="25156" x="2398713" y="4419600"/>
          <p14:tracePt t="25165" x="2359025" y="4546600"/>
          <p14:tracePt t="25169" x="2314575" y="4646613"/>
          <p14:tracePt t="25179" x="2247900" y="4762500"/>
          <p14:tracePt t="25189" x="2195513" y="4833938"/>
          <p14:tracePt t="25195" x="2155825" y="4868863"/>
          <p14:tracePt t="25205" x="2087563" y="4897438"/>
          <p14:tracePt t="25209" x="2011363" y="4905375"/>
          <p14:tracePt t="25220" x="1928813" y="4902200"/>
          <p14:tracePt t="25231" x="1849438" y="4873625"/>
          <p14:tracePt t="25236" x="1760538" y="4837113"/>
          <p14:tracePt t="25246" x="1673225" y="4778375"/>
          <p14:tracePt t="25251" x="1577975" y="4689475"/>
          <p14:tracePt t="25262" x="1462088" y="4598988"/>
          <p14:tracePt t="25271" x="1319213" y="4467225"/>
          <p14:tracePt t="25275" x="1127125" y="4259263"/>
          <p14:tracePt t="25285" x="992188" y="4100513"/>
          <p14:tracePt t="25291" x="836613" y="3916363"/>
          <p14:tracePt t="25301" x="725488" y="3746500"/>
          <p14:tracePt t="25311" x="569913" y="3490913"/>
          <p14:tracePt t="25316" x="514350" y="3351213"/>
          <p14:tracePt t="25326" x="498475" y="3243263"/>
          <p14:tracePt t="25333" x="490538" y="3148013"/>
          <p14:tracePt t="25342" x="490538" y="3032125"/>
          <p14:tracePt t="25351" x="501650" y="2936875"/>
          <p14:tracePt t="25358" x="554038" y="2857500"/>
          <p14:tracePt t="25367" x="617538" y="2789238"/>
          <p14:tracePt t="25372" x="720725" y="2709863"/>
          <p14:tracePt t="25381" x="836613" y="2673350"/>
          <p14:tracePt t="25393" x="984250" y="2641600"/>
          <p14:tracePt t="25400" x="1247775" y="2630488"/>
          <p14:tracePt t="25408" x="1617663" y="2638425"/>
          <p14:tracePt t="25411" x="2000250" y="2717800"/>
          <p14:tracePt t="25421" x="2386013" y="2825750"/>
          <p14:tracePt t="25431" x="2816225" y="2936875"/>
          <p14:tracePt t="25437" x="3402013" y="3144838"/>
          <p14:tracePt t="25447" x="3865563" y="3359150"/>
          <p14:tracePt t="25451" x="4438650" y="3654425"/>
          <p14:tracePt t="25461" x="4860925" y="3881438"/>
          <p14:tracePt t="25471" x="5287963" y="4129088"/>
          <p14:tracePt t="25477" x="5634038" y="4379913"/>
          <p14:tracePt t="25487" x="6024563" y="4654550"/>
          <p14:tracePt t="25493" x="6223000" y="4818063"/>
          <p14:tracePt t="25503" x="6386513" y="4965700"/>
          <p14:tracePt t="25513" x="6438900" y="5016500"/>
          <p14:tracePt t="25517" x="6450013" y="5040313"/>
          <p14:tracePt t="25528" x="6457950" y="5053013"/>
          <p14:tracePt t="25533" x="6457950" y="5056188"/>
          <p14:tracePt t="25548" x="6454775" y="5056188"/>
          <p14:tracePt t="25557" x="6450013" y="5056188"/>
          <p14:tracePt t="25567" x="6434138" y="5053013"/>
          <p14:tracePt t="25574" x="6407150" y="5000625"/>
          <p14:tracePt t="25583" x="6370638" y="4933950"/>
          <p14:tracePt t="25587" x="6354763" y="4865688"/>
          <p14:tracePt t="25599" x="6338888" y="4757738"/>
          <p14:tracePt t="25609" x="6338888" y="4641850"/>
          <p14:tracePt t="25613" x="6338888" y="4551363"/>
          <p14:tracePt t="25623" x="6343650" y="4475163"/>
          <p14:tracePt t="25629" x="6378575" y="4387850"/>
          <p14:tracePt t="25639" x="6438900" y="4306888"/>
          <p14:tracePt t="25649" x="6507163" y="4264025"/>
          <p14:tracePt t="25654" x="6586538" y="4219575"/>
          <p14:tracePt t="25665" x="6713538" y="4171950"/>
          <p14:tracePt t="25668" x="6800850" y="4144963"/>
          <p14:tracePt t="25679" x="6932613" y="4137025"/>
          <p14:tracePt t="25689" x="7016750" y="4137025"/>
          <p14:tracePt t="25695" x="7104063" y="4137025"/>
          <p14:tracePt t="25706" x="7140575" y="4152900"/>
          <p14:tracePt t="25709" x="7159625" y="4164013"/>
          <p14:tracePt t="25719" x="7164388" y="4184650"/>
          <p14:tracePt t="25729" x="7156450" y="4208463"/>
          <p14:tracePt t="25733" x="7096125" y="4248150"/>
          <p14:tracePt t="25745" x="6900863" y="4340225"/>
          <p14:tracePt t="25749" x="6578600" y="4430713"/>
          <p14:tracePt t="25759" x="6135688" y="4491038"/>
          <p14:tracePt t="25769" x="5589588" y="4559300"/>
          <p14:tracePt t="25775" x="4945063" y="4559300"/>
          <p14:tracePt t="25785" x="4227513" y="4511675"/>
          <p14:tracePt t="25789" x="3382963" y="4438650"/>
          <p14:tracePt t="25799" x="2533650" y="4311650"/>
          <p14:tracePt t="25809" x="1876425" y="4208463"/>
          <p14:tracePt t="25815" x="1214438" y="4068763"/>
          <p14:tracePt t="25825" x="638175" y="3916363"/>
          <p14:tracePt t="25829" x="223838" y="3773488"/>
          <p14:tracePt t="25896" x="198438" y="3311525"/>
          <p14:tracePt t="25905" x="427038" y="3287713"/>
          <p14:tracePt t="25910" x="796925" y="3271838"/>
          <p14:tracePt t="25921" x="1139825" y="3271838"/>
          <p14:tracePt t="25931" x="1533525" y="3282950"/>
          <p14:tracePt t="25935" x="1971675" y="3332163"/>
          <p14:tracePt t="25948" x="2433638" y="3395663"/>
          <p14:tracePt t="25951" x="2900363" y="3459163"/>
          <p14:tracePt t="25961" x="3382963" y="3506788"/>
          <p14:tracePt t="25973" x="3865563" y="3570288"/>
          <p14:tracePt t="25977" x="4254500" y="3570288"/>
          <p14:tracePt t="25987" x="4625975" y="3586163"/>
          <p14:tracePt t="25991" x="4972050" y="3586163"/>
          <p14:tracePt t="26001" x="5270500" y="3586163"/>
          <p14:tracePt t="26011" x="5494338" y="3598863"/>
          <p14:tracePt t="26017" x="5610225" y="3598863"/>
          <p14:tracePt t="26027" x="5694363" y="3598863"/>
          <p14:tracePt t="26030" x="5737225" y="3598863"/>
          <p14:tracePt t="26043" x="5741988" y="3598863"/>
          <p14:tracePt t="26077" x="5737225" y="3598863"/>
          <p14:tracePt t="26087" x="5668963" y="3602038"/>
          <p14:tracePt t="26093" x="5586413" y="3617913"/>
          <p14:tracePt t="26103" x="5499100" y="3625850"/>
          <p14:tracePt t="26113" x="5283200" y="3662363"/>
          <p14:tracePt t="26117" x="5051425" y="3702050"/>
          <p14:tracePt t="26127" x="4741863" y="3741738"/>
          <p14:tracePt t="26133" x="4314825" y="3836988"/>
          <p14:tracePt t="26143" x="3992563" y="3908425"/>
          <p14:tracePt t="26154" x="3657600" y="3968750"/>
          <p14:tracePt t="26157" x="3255963" y="4032250"/>
          <p14:tracePt t="26169" x="2984500" y="4071938"/>
          <p14:tracePt t="26173" x="2760663" y="4084638"/>
          <p14:tracePt t="26183" x="2501900" y="4084638"/>
          <p14:tracePt t="26193" x="2366963" y="4076700"/>
          <p14:tracePt t="26199" x="2290763" y="4068763"/>
          <p14:tracePt t="26209" x="2263775" y="4064000"/>
          <p14:tracePt t="26239" x="2266950" y="4052888"/>
          <p14:tracePt t="26243" x="2327275" y="4024313"/>
          <p14:tracePt t="26253" x="2470150" y="3973513"/>
          <p14:tracePt t="26259" x="2625725" y="3916363"/>
          <p14:tracePt t="26269" x="2840038" y="3865563"/>
          <p14:tracePt t="26279" x="3222625" y="3789363"/>
          <p14:tracePt t="26285" x="3605213" y="3713163"/>
          <p14:tracePt t="26295" x="4064000" y="3665538"/>
          <p14:tracePt t="26299" x="4610100" y="3630613"/>
          <p14:tracePt t="26309" x="5262563" y="3546475"/>
          <p14:tracePt t="26319" x="5916613" y="3478213"/>
          <p14:tracePt t="26326" x="6626225" y="3478213"/>
          <p14:tracePt t="26335" x="7235825" y="3522663"/>
          <p14:tracePt t="26340" x="7877175" y="3662363"/>
          <p14:tracePt t="26349" x="8310563" y="3805238"/>
          <p14:tracePt t="26359" x="8674100" y="3897313"/>
          <p14:tracePt t="26365" x="8916988" y="3976688"/>
          <p14:tracePt t="26375" x="9012238" y="4005263"/>
          <p14:tracePt t="26381" x="9040813" y="4016375"/>
          <p14:tracePt t="26395" x="9040813" y="4021138"/>
          <p14:tracePt t="26406" x="8993188" y="4029075"/>
          <p14:tracePt t="26416" x="8845550" y="4040188"/>
          <p14:tracePt t="26421" x="8415338" y="4040188"/>
          <p14:tracePt t="26433" x="8024813" y="4040188"/>
          <p14:tracePt t="26437" x="7354888" y="4008438"/>
          <p14:tracePt t="26445" x="6530975" y="3937000"/>
          <p14:tracePt t="26455" x="5578475" y="3844925"/>
          <p14:tracePt t="26462" x="4538663" y="3733800"/>
          <p14:tracePt t="26472" x="3409950" y="3582988"/>
          <p14:tracePt t="26475" x="2414588" y="3454400"/>
          <p14:tracePt t="26485" x="1393825" y="3322638"/>
          <p14:tracePt t="26495" x="442913" y="3216275"/>
          <p14:tracePt t="26929" x="1047750" y="1514475"/>
          <p14:tracePt t="26939" x="1963738" y="1330325"/>
          <p14:tracePt t="26945" x="2876550" y="1239838"/>
          <p14:tracePt t="26955" x="3844925" y="1203325"/>
          <p14:tracePt t="26959" x="4960938" y="1203325"/>
          <p14:tracePt t="26970" x="6059488" y="1235075"/>
          <p14:tracePt t="26986" x="8570913" y="1617663"/>
          <p14:tracePt t="26996" x="9658350" y="1825625"/>
          <p14:tracePt t="27001" x="10777538" y="2143125"/>
          <p14:tracePt t="27011" x="11725275" y="2498725"/>
          <p14:tracePt t="27157" x="9183688" y="5741988"/>
          <p14:tracePt t="27161" x="8431213" y="5741988"/>
          <p14:tracePt t="27172" x="7800975" y="5678488"/>
          <p14:tracePt t="27183" x="7099300" y="5591175"/>
          <p14:tracePt t="27187" x="6418263" y="5451475"/>
          <p14:tracePt t="27197" x="5800725" y="5316538"/>
          <p14:tracePt t="27201" x="5243513" y="5160963"/>
          <p14:tracePt t="27214" x="4721225" y="4992688"/>
          <p14:tracePt t="27222" x="4346575" y="4821238"/>
          <p14:tracePt t="27227" x="4027488" y="4638675"/>
          <p14:tracePt t="27238" x="3784600" y="4454525"/>
          <p14:tracePt t="27243" x="3665538" y="4243388"/>
          <p14:tracePt t="27253" x="3644900" y="4121150"/>
          <p14:tracePt t="27263" x="3686175" y="3968750"/>
          <p14:tracePt t="27267" x="3844925" y="3786188"/>
          <p14:tracePt t="27277" x="4230688" y="3525838"/>
          <p14:tracePt t="27284" x="4668838" y="3351213"/>
          <p14:tracePt t="27293" x="5359400" y="3136900"/>
          <p14:tracePt t="27303" x="6127750" y="2941638"/>
          <p14:tracePt t="27307" x="7104063" y="2849563"/>
          <p14:tracePt t="27317" x="8096250" y="2813050"/>
          <p14:tracePt t="27323" x="9148763" y="2825750"/>
          <p14:tracePt t="27333" x="10152063" y="3032125"/>
          <p14:tracePt t="27343" x="11033125" y="3287713"/>
          <p14:tracePt t="27349" x="11772900" y="3630613"/>
          <p14:tracePt t="27485" x="8223250" y="5145088"/>
          <p14:tracePt t="27495" x="7502525" y="4781550"/>
          <p14:tracePt t="27501" x="6677025" y="4395788"/>
          <p14:tracePt t="27511" x="5980113" y="4076700"/>
          <p14:tracePt t="27521" x="5362575" y="3738563"/>
          <p14:tracePt t="27525" x="4848225" y="3451225"/>
          <p14:tracePt t="27537" x="4541838" y="3203575"/>
          <p14:tracePt t="27541" x="4425950" y="3063875"/>
          <p14:tracePt t="27551" x="4425950" y="2949575"/>
          <p14:tracePt t="27561" x="4518025" y="2852738"/>
          <p14:tracePt t="27566" x="4729163" y="2733675"/>
          <p14:tracePt t="27577" x="5103813" y="2593975"/>
          <p14:tracePt t="27581" x="5613400" y="2478088"/>
          <p14:tracePt t="27591" x="6188075" y="2395538"/>
          <p14:tracePt t="27601" x="6797675" y="2327275"/>
          <p14:tracePt t="27607" x="7573963" y="2311400"/>
          <p14:tracePt t="27617" x="8351838" y="2338388"/>
          <p14:tracePt t="27621" x="9091613" y="2430463"/>
          <p14:tracePt t="27631" x="9901238" y="2590800"/>
          <p14:tracePt t="27641" x="10610850" y="2805113"/>
          <p14:tracePt t="27647" x="11196638" y="3008313"/>
          <p14:tracePt t="27657" x="11661775" y="3243263"/>
          <p14:tracePt t="27662" x="11949113" y="3486150"/>
          <p14:tracePt t="27673" x="12136438" y="3657600"/>
          <p14:tracePt t="27714" x="11837988" y="4103688"/>
          <p14:tracePt t="27723" x="11606213" y="4156075"/>
          <p14:tracePt t="27727" x="11171238" y="4171950"/>
          <p14:tracePt t="27737" x="10801350" y="4160838"/>
          <p14:tracePt t="27743" x="10207625" y="4076700"/>
          <p14:tracePt t="27753" x="9571038" y="3957638"/>
          <p14:tracePt t="27763" x="8797925" y="3741738"/>
          <p14:tracePt t="27767" x="8059738" y="3470275"/>
          <p14:tracePt t="27779" x="7283450" y="3200400"/>
          <p14:tracePt t="27783" x="6581775" y="2841625"/>
          <p14:tracePt t="27793" x="5905500" y="2501900"/>
          <p14:tracePt t="27803" x="5307013" y="2168525"/>
          <p14:tracePt t="27807" x="4897438" y="1889125"/>
          <p14:tracePt t="27819" x="4570413" y="1638300"/>
          <p14:tracePt t="27823" x="4378325" y="1435100"/>
          <p14:tracePt t="27833" x="4295775" y="1266825"/>
          <p14:tracePt t="27843" x="4295775" y="1192213"/>
          <p14:tracePt t="27850" x="4314825" y="1135063"/>
          <p14:tracePt t="27861" x="4367213" y="1076325"/>
          <p14:tracePt t="27865" x="4557713" y="996950"/>
          <p14:tracePt t="27873" x="4776788" y="931863"/>
          <p14:tracePt t="27883" x="5127625" y="904875"/>
          <p14:tracePt t="27890" x="5449888" y="904875"/>
          <p14:tracePt t="27899" x="5848350" y="931863"/>
          <p14:tracePt t="27903" x="6251575" y="1023938"/>
          <p14:tracePt t="27915" x="6750050" y="1171575"/>
          <p14:tracePt t="27925" x="7172325" y="1382713"/>
          <p14:tracePt t="27928" x="7645400" y="1725613"/>
          <p14:tracePt t="27939" x="7945438" y="2036763"/>
          <p14:tracePt t="27945" x="8188325" y="2422525"/>
          <p14:tracePt t="27956" x="8343900" y="2817813"/>
          <p14:tracePt t="27965" x="8442325" y="3351213"/>
          <p14:tracePt t="27969" x="8458200" y="3741738"/>
          <p14:tracePt t="27979" x="8383588" y="4208463"/>
          <p14:tracePt t="27985" x="8231188" y="4543425"/>
          <p14:tracePt t="27995" x="8020050" y="4826000"/>
          <p14:tracePt t="28006" x="7737475" y="5032375"/>
          <p14:tracePt t="28009" x="7294563" y="5232400"/>
          <p14:tracePt t="28022" x="6896100" y="5292725"/>
          <p14:tracePt t="28025" x="6481763" y="5308600"/>
          <p14:tracePt t="28035" x="5916613" y="5259388"/>
          <p14:tracePt t="28045" x="5362575" y="5145088"/>
          <p14:tracePt t="28051" x="4781550" y="4973638"/>
          <p14:tracePt t="28061" x="4195763" y="4749800"/>
          <p14:tracePt t="28065" x="3586163" y="4502150"/>
          <p14:tracePt t="28075" x="3055938" y="4248150"/>
          <p14:tracePt t="28085" x="2613025" y="4021138"/>
          <p14:tracePt t="28091" x="2290763" y="3802063"/>
          <p14:tracePt t="28101" x="2068513" y="3638550"/>
          <p14:tracePt t="28115" x="1931988" y="3482975"/>
          <p14:tracePt t="28127" x="1928813" y="3467100"/>
          <p14:tracePt t="28131" x="1939925" y="3454400"/>
          <p14:tracePt t="28141" x="2000250" y="3430588"/>
          <p14:tracePt t="28148" x="2100263" y="3395663"/>
          <p14:tracePt t="28155" x="2266950" y="3375025"/>
          <p14:tracePt t="28167" x="2633663" y="3375025"/>
          <p14:tracePt t="28171" x="2976563" y="3375025"/>
          <p14:tracePt t="28181" x="3530600" y="3454400"/>
          <p14:tracePt t="28187" x="3905250" y="3498850"/>
          <p14:tracePt t="28197" x="4498975" y="3582988"/>
          <p14:tracePt t="28207" x="5048250" y="3665538"/>
          <p14:tracePt t="28211" x="5621338" y="3770313"/>
          <p14:tracePt t="28223" x="6151563" y="3868738"/>
          <p14:tracePt t="28227" x="6597650" y="3965575"/>
          <p14:tracePt t="28237" x="6921500" y="4037013"/>
          <p14:tracePt t="28248" x="7148513" y="4076700"/>
          <p14:tracePt t="28253" x="7283450" y="4116388"/>
          <p14:tracePt t="28263" x="7339013" y="4132263"/>
          <p14:tracePt t="28266" x="7354888" y="4137025"/>
          <p14:tracePt t="28307" x="7346950" y="4144963"/>
          <p14:tracePt t="28313" x="7291388" y="4152900"/>
          <p14:tracePt t="28323" x="7215188" y="4152900"/>
          <p14:tracePt t="28326" x="7072313" y="4152900"/>
          <p14:tracePt t="28338" x="6964363" y="4152900"/>
          <p14:tracePt t="28350" x="6805613" y="4152900"/>
          <p14:tracePt t="28353" x="6546850" y="4152900"/>
          <p14:tracePt t="28363" x="6327775" y="4152900"/>
          <p14:tracePt t="28369" x="6088063" y="4152900"/>
          <p14:tracePt t="28377" x="5784850" y="4152900"/>
          <p14:tracePt t="28387" x="5507038" y="4152900"/>
          <p14:tracePt t="28393" x="5095875" y="4152900"/>
          <p14:tracePt t="28403" x="4665663" y="4152900"/>
          <p14:tracePt t="28410" x="4338638" y="4152900"/>
          <p14:tracePt t="28419" x="3992563" y="4164013"/>
          <p14:tracePt t="28429" x="3789363" y="4176713"/>
          <p14:tracePt t="28433" x="3633788" y="4187825"/>
          <p14:tracePt t="28444" x="3538538" y="4187825"/>
          <p14:tracePt t="28449" x="3462338" y="4187825"/>
          <p14:tracePt t="28459" x="3446463" y="4187825"/>
          <p14:tracePt t="28469" x="3433763" y="4187825"/>
          <p14:tracePt t="28490" x="3441700" y="4187825"/>
          <p14:tracePt t="28499" x="3494088" y="4168775"/>
          <p14:tracePt t="28506" x="3629025" y="4140200"/>
          <p14:tracePt t="28515" x="3948113" y="4084638"/>
          <p14:tracePt t="28519" x="4287838" y="4024313"/>
          <p14:tracePt t="28529" x="4729163" y="3960813"/>
          <p14:tracePt t="28539" x="5191125" y="3897313"/>
          <p14:tracePt t="28545" x="5781675" y="3829050"/>
          <p14:tracePt t="28555" x="6454775" y="3778250"/>
          <p14:tracePt t="28559" x="7231063" y="3741738"/>
          <p14:tracePt t="28569" x="8008938" y="3725863"/>
          <p14:tracePt t="28579" x="8737600" y="3725863"/>
          <p14:tracePt t="28585" x="9534525" y="3725863"/>
          <p14:tracePt t="28595" x="10275888" y="3810000"/>
          <p14:tracePt t="28601" x="10993438" y="3897313"/>
          <p14:tracePt t="28613" x="11606213" y="4000500"/>
          <p14:tracePt t="28621" x="12012613" y="4076700"/>
          <p14:tracePt t="28665" x="11701463" y="4332288"/>
          <p14:tracePt t="28676" x="11342688" y="4391025"/>
          <p14:tracePt t="28682" x="10782300" y="4391025"/>
          <p14:tracePt t="28692" x="10136188" y="4391025"/>
          <p14:tracePt t="28701" x="9342438" y="4391025"/>
          <p14:tracePt t="28707" x="8439150" y="4391025"/>
          <p14:tracePt t="28717" x="7473950" y="4391025"/>
          <p14:tracePt t="28721" x="6586538" y="4343400"/>
          <p14:tracePt t="28731" x="5613400" y="4267200"/>
          <p14:tracePt t="28741" x="4705350" y="4179888"/>
          <p14:tracePt t="28747" x="3792538" y="4087813"/>
          <p14:tracePt t="28758" x="2968625" y="3981450"/>
          <p14:tracePt t="28761" x="2139950" y="3852863"/>
          <p14:tracePt t="28772" x="1549400" y="3786188"/>
          <p14:tracePt t="28781" x="1044575" y="3721100"/>
          <p14:tracePt t="28787" x="704850" y="3662363"/>
          <p14:tracePt t="28798" x="477838" y="3638550"/>
          <p14:tracePt t="28804" x="393700" y="3617913"/>
          <p14:tracePt t="28813" x="358775" y="3614738"/>
          <p14:tracePt t="28823" x="354013" y="3614738"/>
          <p14:tracePt t="28843" x="377825" y="3614738"/>
          <p14:tracePt t="28853" x="461963" y="3614738"/>
          <p14:tracePt t="28857" x="604838" y="3614738"/>
          <p14:tracePt t="28867" x="857250" y="3649663"/>
          <p14:tracePt t="28873" x="1274763" y="3694113"/>
          <p14:tracePt t="28899" x="2654300" y="3805238"/>
          <p14:tracePt t="28907" x="3287713" y="3857625"/>
          <p14:tracePt t="28915" x="4019550" y="3873500"/>
          <p14:tracePt t="28923" x="4773613" y="3889375"/>
          <p14:tracePt t="28933" x="5565775" y="3889375"/>
          <p14:tracePt t="28939" x="6278563" y="3908425"/>
          <p14:tracePt t="28948" x="6996113" y="3960813"/>
          <p14:tracePt t="28953" x="7605713" y="4029075"/>
          <p14:tracePt t="28963" x="8172450" y="4076700"/>
          <p14:tracePt t="28973" x="8637588" y="4140200"/>
          <p14:tracePt t="28979" x="8945563" y="4171950"/>
          <p14:tracePt t="28989" x="9096375" y="4203700"/>
          <p14:tracePt t="28993" x="9159875" y="4227513"/>
          <p14:tracePt t="29019" x="9156700" y="4232275"/>
          <p14:tracePt t="29023" x="9104313" y="4256088"/>
          <p14:tracePt t="29035" x="8948738" y="4295775"/>
          <p14:tracePt t="29045" x="8650288" y="4351338"/>
          <p14:tracePt t="29049" x="8339138" y="4395788"/>
          <p14:tracePt t="29059" x="7840663" y="4411663"/>
          <p14:tracePt t="29063" x="7494588" y="4411663"/>
          <p14:tracePt t="29075" x="7016750" y="4427538"/>
          <p14:tracePt t="29086" x="6434138" y="4427538"/>
          <p14:tracePt t="29089" x="5856288" y="4427538"/>
          <p14:tracePt t="29099" x="5335588" y="4414838"/>
          <p14:tracePt t="29105" x="4872038" y="4351338"/>
          <p14:tracePt t="29115" x="4433888" y="4319588"/>
          <p14:tracePt t="29125" x="4059238" y="4275138"/>
          <p14:tracePt t="29129" x="3808413" y="4235450"/>
          <p14:tracePt t="29139" x="3617913" y="4200525"/>
          <p14:tracePt t="29145" x="3522663" y="4171950"/>
          <p14:tracePt t="29156" x="3486150" y="4160838"/>
          <p14:tracePt t="29165" x="3482975" y="4152900"/>
          <p14:tracePt t="29184" x="3486150" y="4148138"/>
          <p14:tracePt t="29187" x="3546475" y="4137025"/>
          <p14:tracePt t="29196" x="3702050" y="4092575"/>
          <p14:tracePt t="29201" x="3881438" y="4079875"/>
          <p14:tracePt t="29211" x="4124325" y="4068763"/>
          <p14:tracePt t="29221" x="4494213" y="4052888"/>
          <p14:tracePt t="29225" x="4924425" y="4052888"/>
          <p14:tracePt t="29236" x="5422900" y="4037013"/>
          <p14:tracePt t="29242" x="6027738" y="4037013"/>
          <p14:tracePt t="29251" x="6613525" y="4005263"/>
          <p14:tracePt t="29261" x="7239000" y="3968750"/>
          <p14:tracePt t="29264" x="7758113" y="3968750"/>
          <p14:tracePt t="29277" x="8275638" y="3952875"/>
          <p14:tracePt t="29281" x="8709025" y="3937000"/>
          <p14:tracePt t="29291" x="9012238" y="3937000"/>
          <p14:tracePt t="29302" x="9167813" y="3937000"/>
          <p14:tracePt t="29308" x="9231313" y="3929063"/>
          <p14:tracePt t="29317" x="9244013" y="392906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E7BDC5-EF35-C14E-BEFE-8A01A014AA0B}"/>
              </a:ext>
            </a:extLst>
          </p:cNvPr>
          <p:cNvSpPr>
            <a:spLocks noGrp="1"/>
          </p:cNvSpPr>
          <p:nvPr>
            <p:ph type="sldNum" sz="quarter" idx="12"/>
          </p:nvPr>
        </p:nvSpPr>
        <p:spPr>
          <a:xfrm>
            <a:off x="9531209" y="6509908"/>
            <a:ext cx="2660791" cy="348092"/>
          </a:xfrm>
        </p:spPr>
        <p:txBody>
          <a:bodyPr/>
          <a:lstStyle/>
          <a:p>
            <a:fld id="{FC23A3D5-9447-8E49-90F8-80544BD9C70E}" type="slidenum">
              <a:rPr lang="en-US" sz="1800" smtClean="0"/>
              <a:t>9</a:t>
            </a:fld>
            <a:endParaRPr lang="en-US" sz="1800" dirty="0"/>
          </a:p>
        </p:txBody>
      </p:sp>
      <p:sp>
        <p:nvSpPr>
          <p:cNvPr id="48" name="Title 6">
            <a:extLst>
              <a:ext uri="{FF2B5EF4-FFF2-40B4-BE49-F238E27FC236}">
                <a16:creationId xmlns:a16="http://schemas.microsoft.com/office/drawing/2014/main" id="{807DE0BE-7BC2-4A4B-989A-82C42E41EC90}"/>
              </a:ext>
            </a:extLst>
          </p:cNvPr>
          <p:cNvSpPr txBox="1">
            <a:spLocks/>
          </p:cNvSpPr>
          <p:nvPr/>
        </p:nvSpPr>
        <p:spPr>
          <a:xfrm>
            <a:off x="0" y="0"/>
            <a:ext cx="12192000" cy="840427"/>
          </a:xfrm>
          <a:prstGeom prst="rect">
            <a:avLst/>
          </a:prstGeom>
          <a:solidFill>
            <a:schemeClr val="tx2"/>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                         </a:t>
            </a:r>
            <a:endParaRPr lang="en-US">
              <a:solidFill>
                <a:schemeClr val="bg2"/>
              </a:solidFill>
            </a:endParaRPr>
          </a:p>
        </p:txBody>
      </p:sp>
      <p:sp>
        <p:nvSpPr>
          <p:cNvPr id="52" name="Title 4">
            <a:extLst>
              <a:ext uri="{FF2B5EF4-FFF2-40B4-BE49-F238E27FC236}">
                <a16:creationId xmlns:a16="http://schemas.microsoft.com/office/drawing/2014/main" id="{B8CDB44C-0EF6-470E-907C-4AAC275FE26B}"/>
              </a:ext>
            </a:extLst>
          </p:cNvPr>
          <p:cNvSpPr>
            <a:spLocks noGrp="1"/>
          </p:cNvSpPr>
          <p:nvPr>
            <p:ph type="title"/>
          </p:nvPr>
        </p:nvSpPr>
        <p:spPr>
          <a:xfrm>
            <a:off x="770633" y="0"/>
            <a:ext cx="10357022" cy="891145"/>
          </a:xfrm>
        </p:spPr>
        <p:txBody>
          <a:bodyPr>
            <a:normAutofit/>
          </a:bodyPr>
          <a:lstStyle/>
          <a:p>
            <a:pPr algn="ctr"/>
            <a:r>
              <a:rPr lang="en-US" sz="3600" b="1" dirty="0">
                <a:solidFill>
                  <a:schemeClr val="bg1"/>
                </a:solidFill>
              </a:rPr>
              <a:t>Control</a:t>
            </a:r>
            <a:r>
              <a:rPr lang="en-US" sz="3600" dirty="0">
                <a:solidFill>
                  <a:schemeClr val="bg1"/>
                </a:solidFill>
              </a:rPr>
              <a:t> </a:t>
            </a:r>
            <a:r>
              <a:rPr lang="en-US" sz="3600" b="1" dirty="0">
                <a:solidFill>
                  <a:schemeClr val="bg1"/>
                </a:solidFill>
              </a:rPr>
              <a:t>Hamiltonian for quantum control       </a:t>
            </a:r>
            <a:r>
              <a:rPr lang="en-US" b="1" dirty="0">
                <a:solidFill>
                  <a:schemeClr val="bg2"/>
                </a:solidFill>
              </a:rPr>
              <a:t> </a:t>
            </a:r>
            <a:endParaRPr lang="en-US" b="1" dirty="0">
              <a:solidFill>
                <a:schemeClr val="bg1"/>
              </a:solidFill>
            </a:endParaRPr>
          </a:p>
        </p:txBody>
      </p:sp>
      <p:cxnSp>
        <p:nvCxnSpPr>
          <p:cNvPr id="84" name="Straight Connector 83">
            <a:extLst>
              <a:ext uri="{FF2B5EF4-FFF2-40B4-BE49-F238E27FC236}">
                <a16:creationId xmlns:a16="http://schemas.microsoft.com/office/drawing/2014/main" id="{2C1861E6-3BAA-4EB4-9021-FDAAAFB5AFCF}"/>
              </a:ext>
            </a:extLst>
          </p:cNvPr>
          <p:cNvCxnSpPr>
            <a:cxnSpLocks/>
          </p:cNvCxnSpPr>
          <p:nvPr/>
        </p:nvCxnSpPr>
        <p:spPr>
          <a:xfrm>
            <a:off x="1989828" y="5031734"/>
            <a:ext cx="95750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22387A3B-27B4-495D-8A9D-2B72255E6EDF}"/>
              </a:ext>
            </a:extLst>
          </p:cNvPr>
          <p:cNvCxnSpPr>
            <a:cxnSpLocks/>
          </p:cNvCxnSpPr>
          <p:nvPr/>
        </p:nvCxnSpPr>
        <p:spPr>
          <a:xfrm>
            <a:off x="1083666" y="3812534"/>
            <a:ext cx="95750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76266AD6-EC52-4B37-BF34-89487A37A8FA}"/>
              </a:ext>
            </a:extLst>
          </p:cNvPr>
          <p:cNvCxnSpPr>
            <a:cxnSpLocks/>
          </p:cNvCxnSpPr>
          <p:nvPr/>
        </p:nvCxnSpPr>
        <p:spPr>
          <a:xfrm>
            <a:off x="2710638" y="3421237"/>
            <a:ext cx="957501"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B7AE2B6D-A803-400F-A837-EB317F7117E5}"/>
              </a:ext>
            </a:extLst>
          </p:cNvPr>
          <p:cNvCxnSpPr>
            <a:cxnSpLocks/>
          </p:cNvCxnSpPr>
          <p:nvPr/>
        </p:nvCxnSpPr>
        <p:spPr>
          <a:xfrm>
            <a:off x="1956876" y="2123777"/>
            <a:ext cx="957501" cy="0"/>
          </a:xfrm>
          <a:prstGeom prst="line">
            <a:avLst/>
          </a:prstGeom>
          <a:ln w="25400"/>
        </p:spPr>
        <p:style>
          <a:lnRef idx="1">
            <a:schemeClr val="dk1"/>
          </a:lnRef>
          <a:fillRef idx="0">
            <a:schemeClr val="dk1"/>
          </a:fillRef>
          <a:effectRef idx="0">
            <a:schemeClr val="dk1"/>
          </a:effectRef>
          <a:fontRef idx="minor">
            <a:schemeClr val="tx1"/>
          </a:fontRef>
        </p:style>
      </p:cxnSp>
      <p:sp>
        <p:nvSpPr>
          <p:cNvPr id="100" name="&quot;No&quot; Symbol 46">
            <a:extLst>
              <a:ext uri="{FF2B5EF4-FFF2-40B4-BE49-F238E27FC236}">
                <a16:creationId xmlns:a16="http://schemas.microsoft.com/office/drawing/2014/main" id="{FF22E812-5CEB-4E4D-BC6E-57D23C248749}"/>
              </a:ext>
            </a:extLst>
          </p:cNvPr>
          <p:cNvSpPr/>
          <p:nvPr/>
        </p:nvSpPr>
        <p:spPr>
          <a:xfrm rot="5400000">
            <a:off x="2201599" y="1886608"/>
            <a:ext cx="435871" cy="443465"/>
          </a:xfrm>
          <a:prstGeom prst="noSmoking">
            <a:avLst/>
          </a:prstGeom>
          <a:solidFill>
            <a:srgbClr val="C00000">
              <a:alpha val="5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2" name="Picture 101">
            <a:extLst>
              <a:ext uri="{FF2B5EF4-FFF2-40B4-BE49-F238E27FC236}">
                <a16:creationId xmlns:a16="http://schemas.microsoft.com/office/drawing/2014/main" id="{941D9123-B164-443C-855F-94D823793F21}"/>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3045977" y="1956630"/>
            <a:ext cx="638171" cy="318171"/>
          </a:xfrm>
          <a:prstGeom prst="rect">
            <a:avLst/>
          </a:prstGeom>
        </p:spPr>
      </p:pic>
      <p:pic>
        <p:nvPicPr>
          <p:cNvPr id="103" name="Picture 102">
            <a:extLst>
              <a:ext uri="{FF2B5EF4-FFF2-40B4-BE49-F238E27FC236}">
                <a16:creationId xmlns:a16="http://schemas.microsoft.com/office/drawing/2014/main" id="{35082AEE-F2BF-426E-9D6B-F7D6A62DEB40}"/>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3757671" y="3212238"/>
            <a:ext cx="504685" cy="318171"/>
          </a:xfrm>
          <a:prstGeom prst="rect">
            <a:avLst/>
          </a:prstGeom>
        </p:spPr>
      </p:pic>
      <p:pic>
        <p:nvPicPr>
          <p:cNvPr id="104" name="Picture 103">
            <a:extLst>
              <a:ext uri="{FF2B5EF4-FFF2-40B4-BE49-F238E27FC236}">
                <a16:creationId xmlns:a16="http://schemas.microsoft.com/office/drawing/2014/main" id="{48DDF663-41E3-45A6-B34B-8C9B05B56551}"/>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620586" y="3489812"/>
            <a:ext cx="515656" cy="305371"/>
          </a:xfrm>
          <a:prstGeom prst="rect">
            <a:avLst/>
          </a:prstGeom>
        </p:spPr>
      </p:pic>
      <p:pic>
        <p:nvPicPr>
          <p:cNvPr id="106" name="Picture 105">
            <a:extLst>
              <a:ext uri="{FF2B5EF4-FFF2-40B4-BE49-F238E27FC236}">
                <a16:creationId xmlns:a16="http://schemas.microsoft.com/office/drawing/2014/main" id="{7BA6E279-3936-40E7-A54D-72604A25E4FD}"/>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2263382" y="5074653"/>
            <a:ext cx="382171" cy="305371"/>
          </a:xfrm>
          <a:prstGeom prst="rect">
            <a:avLst/>
          </a:prstGeom>
        </p:spPr>
      </p:pic>
      <p:cxnSp>
        <p:nvCxnSpPr>
          <p:cNvPr id="109" name="Straight Arrow Connector 108">
            <a:extLst>
              <a:ext uri="{FF2B5EF4-FFF2-40B4-BE49-F238E27FC236}">
                <a16:creationId xmlns:a16="http://schemas.microsoft.com/office/drawing/2014/main" id="{2C630E5D-C69F-4268-A382-8C6D8013A6FE}"/>
              </a:ext>
            </a:extLst>
          </p:cNvPr>
          <p:cNvCxnSpPr>
            <a:cxnSpLocks/>
          </p:cNvCxnSpPr>
          <p:nvPr/>
        </p:nvCxnSpPr>
        <p:spPr>
          <a:xfrm flipV="1">
            <a:off x="1548412" y="2377689"/>
            <a:ext cx="649274" cy="1423115"/>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8C62571-0DFA-4429-BB0F-554A1DF8BC3E}"/>
              </a:ext>
            </a:extLst>
          </p:cNvPr>
          <p:cNvCxnSpPr>
            <a:cxnSpLocks/>
          </p:cNvCxnSpPr>
          <p:nvPr/>
        </p:nvCxnSpPr>
        <p:spPr>
          <a:xfrm flipH="1" flipV="1">
            <a:off x="1756961" y="4025256"/>
            <a:ext cx="421646" cy="957677"/>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BE660DC-F21D-48C8-804D-FB2F78F82991}"/>
              </a:ext>
            </a:extLst>
          </p:cNvPr>
          <p:cNvCxnSpPr>
            <a:cxnSpLocks/>
          </p:cNvCxnSpPr>
          <p:nvPr/>
        </p:nvCxnSpPr>
        <p:spPr>
          <a:xfrm flipH="1" flipV="1">
            <a:off x="2756316" y="2286951"/>
            <a:ext cx="232176" cy="1081246"/>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A7405D2-A5CE-4882-B10A-44C6FA8A0B7F}"/>
              </a:ext>
            </a:extLst>
          </p:cNvPr>
          <p:cNvCxnSpPr>
            <a:cxnSpLocks/>
          </p:cNvCxnSpPr>
          <p:nvPr/>
        </p:nvCxnSpPr>
        <p:spPr>
          <a:xfrm flipV="1">
            <a:off x="2565785" y="3708100"/>
            <a:ext cx="571014" cy="1283073"/>
          </a:xfrm>
          <a:prstGeom prst="straightConnector1">
            <a:avLst/>
          </a:prstGeom>
          <a:ln w="127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2E5544F-44CE-41B8-9FF0-7C8B88ED1E80}"/>
              </a:ext>
            </a:extLst>
          </p:cNvPr>
          <p:cNvCxnSpPr>
            <a:cxnSpLocks/>
          </p:cNvCxnSpPr>
          <p:nvPr/>
        </p:nvCxnSpPr>
        <p:spPr>
          <a:xfrm>
            <a:off x="1143568" y="4012393"/>
            <a:ext cx="885242" cy="0"/>
          </a:xfrm>
          <a:prstGeom prst="line">
            <a:avLst/>
          </a:prstGeom>
          <a:ln w="25400">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04FF65CA-2254-4D71-B258-077DE0EA1C76}"/>
              </a:ext>
            </a:extLst>
          </p:cNvPr>
          <p:cNvCxnSpPr>
            <a:cxnSpLocks/>
          </p:cNvCxnSpPr>
          <p:nvPr/>
        </p:nvCxnSpPr>
        <p:spPr>
          <a:xfrm>
            <a:off x="2745827" y="3674642"/>
            <a:ext cx="885242" cy="0"/>
          </a:xfrm>
          <a:prstGeom prst="line">
            <a:avLst/>
          </a:prstGeom>
          <a:ln w="25400">
            <a:solidFill>
              <a:schemeClr val="bg1">
                <a:lumMod val="75000"/>
              </a:schemeClr>
            </a:solidFill>
            <a:prstDash val="sysDash"/>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D51A53B0-8212-4B80-3B76-F013AAAA3B1F}"/>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1473884" y="4364567"/>
            <a:ext cx="479344" cy="294268"/>
          </a:xfrm>
          <a:prstGeom prst="rect">
            <a:avLst/>
          </a:prstGeom>
        </p:spPr>
      </p:pic>
      <p:pic>
        <p:nvPicPr>
          <p:cNvPr id="11" name="Picture 10">
            <a:extLst>
              <a:ext uri="{FF2B5EF4-FFF2-40B4-BE49-F238E27FC236}">
                <a16:creationId xmlns:a16="http://schemas.microsoft.com/office/drawing/2014/main" id="{C81AA277-C832-BC3F-3A3B-0EDD345043B9}"/>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Lst>
          </a:blip>
          <a:stretch>
            <a:fillRect/>
          </a:stretch>
        </p:blipFill>
        <p:spPr>
          <a:xfrm>
            <a:off x="3726228" y="3618633"/>
            <a:ext cx="243033" cy="224339"/>
          </a:xfrm>
          <a:prstGeom prst="rect">
            <a:avLst/>
          </a:prstGeom>
        </p:spPr>
      </p:pic>
      <p:pic>
        <p:nvPicPr>
          <p:cNvPr id="7" name="Picture 6">
            <a:extLst>
              <a:ext uri="{FF2B5EF4-FFF2-40B4-BE49-F238E27FC236}">
                <a16:creationId xmlns:a16="http://schemas.microsoft.com/office/drawing/2014/main" id="{4A1FFF55-4616-7FA3-8BD6-C563B51AAE46}"/>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2929520" y="4330701"/>
            <a:ext cx="539540" cy="338420"/>
          </a:xfrm>
          <a:prstGeom prst="rect">
            <a:avLst/>
          </a:prstGeom>
        </p:spPr>
      </p:pic>
      <p:pic>
        <p:nvPicPr>
          <p:cNvPr id="9" name="Picture 8">
            <a:extLst>
              <a:ext uri="{FF2B5EF4-FFF2-40B4-BE49-F238E27FC236}">
                <a16:creationId xmlns:a16="http://schemas.microsoft.com/office/drawing/2014/main" id="{6997FEB7-79A0-58F3-0DB3-4936ACF27182}"/>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2100602" y="3925953"/>
            <a:ext cx="229680" cy="193626"/>
          </a:xfrm>
          <a:prstGeom prst="rect">
            <a:avLst/>
          </a:prstGeom>
        </p:spPr>
      </p:pic>
      <p:cxnSp>
        <p:nvCxnSpPr>
          <p:cNvPr id="119" name="Straight Connector 118">
            <a:extLst>
              <a:ext uri="{FF2B5EF4-FFF2-40B4-BE49-F238E27FC236}">
                <a16:creationId xmlns:a16="http://schemas.microsoft.com/office/drawing/2014/main" id="{210DCBEE-7F31-4CED-A0C1-9C925A9075FE}"/>
              </a:ext>
            </a:extLst>
          </p:cNvPr>
          <p:cNvCxnSpPr>
            <a:cxnSpLocks/>
          </p:cNvCxnSpPr>
          <p:nvPr/>
        </p:nvCxnSpPr>
        <p:spPr>
          <a:xfrm>
            <a:off x="2982455" y="5042745"/>
            <a:ext cx="733168" cy="44896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0" name="Straight Connector 119">
            <a:extLst>
              <a:ext uri="{FF2B5EF4-FFF2-40B4-BE49-F238E27FC236}">
                <a16:creationId xmlns:a16="http://schemas.microsoft.com/office/drawing/2014/main" id="{577993E7-FEF5-45D3-AAD5-1DA34B7DD261}"/>
              </a:ext>
            </a:extLst>
          </p:cNvPr>
          <p:cNvCxnSpPr>
            <a:cxnSpLocks/>
          </p:cNvCxnSpPr>
          <p:nvPr/>
        </p:nvCxnSpPr>
        <p:spPr>
          <a:xfrm>
            <a:off x="3703986" y="5507902"/>
            <a:ext cx="809790" cy="0"/>
          </a:xfrm>
          <a:prstGeom prst="line">
            <a:avLst/>
          </a:prstGeom>
          <a:ln w="25400"/>
        </p:spPr>
        <p:style>
          <a:lnRef idx="1">
            <a:schemeClr val="dk1"/>
          </a:lnRef>
          <a:fillRef idx="0">
            <a:schemeClr val="dk1"/>
          </a:fillRef>
          <a:effectRef idx="0">
            <a:schemeClr val="dk1"/>
          </a:effectRef>
          <a:fontRef idx="minor">
            <a:schemeClr val="tx1"/>
          </a:fontRef>
        </p:style>
      </p:cxnSp>
      <p:pic>
        <p:nvPicPr>
          <p:cNvPr id="121" name="Picture 120">
            <a:extLst>
              <a:ext uri="{FF2B5EF4-FFF2-40B4-BE49-F238E27FC236}">
                <a16:creationId xmlns:a16="http://schemas.microsoft.com/office/drawing/2014/main" id="{5CA4E3BB-667E-404E-9189-14B5C0ED35EB}"/>
              </a:ext>
            </a:extLst>
          </p:cNvPr>
          <p:cNvPicPr>
            <a:picLocks noChangeAspect="1"/>
          </p:cNvPicPr>
          <p:nvPr>
            <p:custDataLst>
              <p:tags r:id="rId9"/>
            </p:custDataLst>
          </p:nvPr>
        </p:nvPicPr>
        <p:blipFill>
          <a:blip r:embed="rId23">
            <a:extLst>
              <a:ext uri="{28A0092B-C50C-407E-A947-70E740481C1C}">
                <a14:useLocalDpi xmlns:a14="http://schemas.microsoft.com/office/drawing/2010/main" val="0"/>
              </a:ext>
            </a:extLst>
          </a:blip>
          <a:stretch>
            <a:fillRect/>
          </a:stretch>
        </p:blipFill>
        <p:spPr>
          <a:xfrm>
            <a:off x="4011749" y="5586887"/>
            <a:ext cx="417361" cy="514578"/>
          </a:xfrm>
          <a:prstGeom prst="rect">
            <a:avLst/>
          </a:prstGeom>
        </p:spPr>
      </p:pic>
      <p:pic>
        <p:nvPicPr>
          <p:cNvPr id="122" name="Picture 121">
            <a:extLst>
              <a:ext uri="{FF2B5EF4-FFF2-40B4-BE49-F238E27FC236}">
                <a16:creationId xmlns:a16="http://schemas.microsoft.com/office/drawing/2014/main" id="{F1F6AFE1-AE2F-415F-A96D-F210C205B644}"/>
              </a:ext>
            </a:extLst>
          </p:cNvPr>
          <p:cNvPicPr>
            <a:picLocks noChangeAspect="1"/>
          </p:cNvPicPr>
          <p:nvPr>
            <p:custDataLst>
              <p:tags r:id="rId10"/>
            </p:custDataLst>
          </p:nvPr>
        </p:nvPicPr>
        <p:blipFill>
          <a:blip r:embed="rId24">
            <a:extLst>
              <a:ext uri="{28A0092B-C50C-407E-A947-70E740481C1C}">
                <a14:useLocalDpi xmlns:a14="http://schemas.microsoft.com/office/drawing/2010/main" val="0"/>
              </a:ext>
            </a:extLst>
          </a:blip>
          <a:stretch>
            <a:fillRect/>
          </a:stretch>
        </p:blipFill>
        <p:spPr>
          <a:xfrm>
            <a:off x="5238010" y="2562394"/>
            <a:ext cx="5151483" cy="591439"/>
          </a:xfrm>
          <a:prstGeom prst="rect">
            <a:avLst/>
          </a:prstGeom>
        </p:spPr>
      </p:pic>
      <p:pic>
        <p:nvPicPr>
          <p:cNvPr id="3" name="Picture 2">
            <a:extLst>
              <a:ext uri="{FF2B5EF4-FFF2-40B4-BE49-F238E27FC236}">
                <a16:creationId xmlns:a16="http://schemas.microsoft.com/office/drawing/2014/main" id="{441E3762-5A29-4E78-8363-AFD51D178297}"/>
              </a:ext>
            </a:extLst>
          </p:cNvPr>
          <p:cNvPicPr>
            <a:picLocks noChangeAspect="1"/>
          </p:cNvPicPr>
          <p:nvPr>
            <p:custDataLst>
              <p:tags r:id="rId11"/>
            </p:custDataLst>
          </p:nvPr>
        </p:nvPicPr>
        <p:blipFill>
          <a:blip r:embed="rId25">
            <a:extLst>
              <a:ext uri="{28A0092B-C50C-407E-A947-70E740481C1C}">
                <a14:useLocalDpi xmlns:a14="http://schemas.microsoft.com/office/drawing/2010/main" val="0"/>
              </a:ext>
            </a:extLst>
          </a:blip>
          <a:stretch>
            <a:fillRect/>
          </a:stretch>
        </p:blipFill>
        <p:spPr>
          <a:xfrm>
            <a:off x="5846970" y="3802274"/>
            <a:ext cx="3115886" cy="758857"/>
          </a:xfrm>
          <a:prstGeom prst="rect">
            <a:avLst/>
          </a:prstGeom>
        </p:spPr>
      </p:pic>
      <p:sp>
        <p:nvSpPr>
          <p:cNvPr id="125" name="Rectangle 124">
            <a:extLst>
              <a:ext uri="{FF2B5EF4-FFF2-40B4-BE49-F238E27FC236}">
                <a16:creationId xmlns:a16="http://schemas.microsoft.com/office/drawing/2014/main" id="{D5617605-EAC1-45EE-A802-0708BE095355}"/>
              </a:ext>
            </a:extLst>
          </p:cNvPr>
          <p:cNvSpPr/>
          <p:nvPr/>
        </p:nvSpPr>
        <p:spPr>
          <a:xfrm>
            <a:off x="5169239" y="3652836"/>
            <a:ext cx="4144094" cy="995363"/>
          </a:xfrm>
          <a:prstGeom prst="rect">
            <a:avLst/>
          </a:prstGeom>
          <a:solidFill>
            <a:schemeClr val="accent1">
              <a:alpha val="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7386C72-812A-4FEA-833B-808F9087F9B5}"/>
              </a:ext>
            </a:extLst>
          </p:cNvPr>
          <p:cNvSpPr txBox="1"/>
          <p:nvPr/>
        </p:nvSpPr>
        <p:spPr>
          <a:xfrm>
            <a:off x="7391011" y="962926"/>
            <a:ext cx="775089" cy="387507"/>
          </a:xfrm>
          <a:prstGeom prst="rect">
            <a:avLst/>
          </a:prstGeom>
          <a:solidFill>
            <a:srgbClr val="00B050"/>
          </a:solidFill>
        </p:spPr>
        <p:txBody>
          <a:bodyPr wrap="square" rtlCol="0">
            <a:spAutoFit/>
          </a:bodyPr>
          <a:lstStyle/>
          <a:p>
            <a:endParaRPr lang="en-US" dirty="0"/>
          </a:p>
        </p:txBody>
      </p:sp>
      <p:sp>
        <p:nvSpPr>
          <p:cNvPr id="127" name="Rectangle 126">
            <a:extLst>
              <a:ext uri="{FF2B5EF4-FFF2-40B4-BE49-F238E27FC236}">
                <a16:creationId xmlns:a16="http://schemas.microsoft.com/office/drawing/2014/main" id="{D8274284-17C3-4BFE-9E25-2FED3D144134}"/>
              </a:ext>
            </a:extLst>
          </p:cNvPr>
          <p:cNvSpPr/>
          <p:nvPr/>
        </p:nvSpPr>
        <p:spPr>
          <a:xfrm>
            <a:off x="3288050" y="889478"/>
            <a:ext cx="5093949" cy="54985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28" name="Picture 127">
            <a:extLst>
              <a:ext uri="{FF2B5EF4-FFF2-40B4-BE49-F238E27FC236}">
                <a16:creationId xmlns:a16="http://schemas.microsoft.com/office/drawing/2014/main" id="{361291D5-72EB-4668-9CBF-E45867330926}"/>
              </a:ext>
            </a:extLst>
          </p:cNvPr>
          <p:cNvPicPr>
            <a:picLocks noChangeAspect="1"/>
          </p:cNvPicPr>
          <p:nvPr>
            <p:custDataLst>
              <p:tags r:id="rId12"/>
            </p:custDataLst>
          </p:nvPr>
        </p:nvPicPr>
        <p:blipFill>
          <a:blip r:embed="rId26">
            <a:extLst>
              <a:ext uri="{28A0092B-C50C-407E-A947-70E740481C1C}">
                <a14:useLocalDpi xmlns:a14="http://schemas.microsoft.com/office/drawing/2010/main" val="0"/>
              </a:ext>
            </a:extLst>
          </a:blip>
          <a:stretch>
            <a:fillRect/>
          </a:stretch>
        </p:blipFill>
        <p:spPr>
          <a:xfrm>
            <a:off x="3481106" y="998417"/>
            <a:ext cx="4599896" cy="301714"/>
          </a:xfrm>
          <a:prstGeom prst="rect">
            <a:avLst/>
          </a:prstGeom>
        </p:spPr>
      </p:pic>
    </p:spTree>
    <p:extLst>
      <p:ext uri="{BB962C8B-B14F-4D97-AF65-F5344CB8AC3E}">
        <p14:creationId xmlns:p14="http://schemas.microsoft.com/office/powerpoint/2010/main" val="801822585"/>
      </p:ext>
    </p:extLst>
  </p:cSld>
  <p:clrMapOvr>
    <a:masterClrMapping/>
  </p:clrMapOvr>
  <mc:AlternateContent xmlns:mc="http://schemas.openxmlformats.org/markup-compatibility/2006" xmlns:p14="http://schemas.microsoft.com/office/powerpoint/2010/main">
    <mc:Choice Requires="p14">
      <p:transition spd="slow" p14:dur="2000" advTm="30683"/>
    </mc:Choice>
    <mc:Fallback xmlns="">
      <p:transition spd="slow" advTm="306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extLst>
    <p:ext uri="{3A86A75C-4F4B-4683-9AE1-C65F6400EC91}">
      <p14:laserTraceLst xmlns:p14="http://schemas.microsoft.com/office/powerpoint/2010/main">
        <p14:tracePtLst>
          <p14:tracePt t="1300" x="7726363" y="3095625"/>
          <p14:tracePt t="1306" x="7726363" y="3079750"/>
          <p14:tracePt t="1316" x="7726363" y="3076575"/>
          <p14:tracePt t="1335" x="7726363" y="3071813"/>
          <p14:tracePt t="1349" x="7700963" y="3063875"/>
          <p14:tracePt t="1361" x="7658100" y="3055938"/>
          <p14:tracePt t="1371" x="7586663" y="3055938"/>
          <p14:tracePt t="1375" x="7497763" y="3055938"/>
          <p14:tracePt t="1385" x="7415213" y="3060700"/>
          <p14:tracePt t="1391" x="7291388" y="3092450"/>
          <p14:tracePt t="1401" x="7143750" y="3124200"/>
          <p14:tracePt t="1412" x="6953250" y="3171825"/>
          <p14:tracePt t="1415" x="6721475" y="3208338"/>
          <p14:tracePt t="1425" x="6510338" y="3248025"/>
          <p14:tracePt t="1431" x="6327775" y="3267075"/>
          <p14:tracePt t="1441" x="6143625" y="3290888"/>
          <p14:tracePt t="1451" x="6019800" y="3311525"/>
          <p14:tracePt t="1457" x="5945188" y="3327400"/>
          <p14:tracePt t="1467" x="5868988" y="3343275"/>
          <p14:tracePt t="1471" x="5824538" y="3351213"/>
          <p14:tracePt t="1481" x="5789613" y="3359150"/>
          <p14:tracePt t="1491" x="5773738" y="3359150"/>
          <p14:tracePt t="1497" x="5761038" y="3363913"/>
          <p14:tracePt t="1508" x="5757863" y="3363913"/>
          <p14:tracePt t="1741" x="5753100" y="3363913"/>
          <p14:tracePt t="1749" x="5726113" y="3363913"/>
          <p14:tracePt t="1753" x="5676900" y="3387725"/>
          <p14:tracePt t="1764" x="5629275" y="3403600"/>
          <p14:tracePt t="1773" x="5573713" y="3427413"/>
          <p14:tracePt t="1779" x="5526088" y="3451225"/>
          <p14:tracePt t="1789" x="5470525" y="3494088"/>
          <p14:tracePt t="1795" x="5422900" y="3525838"/>
          <p14:tracePt t="1806" x="5362575" y="3575050"/>
          <p14:tracePt t="1813" x="5270500" y="3649663"/>
          <p14:tracePt t="1819" x="5135563" y="3749675"/>
          <p14:tracePt t="1829" x="5024438" y="3868738"/>
          <p14:tracePt t="1835" x="4884738" y="4000500"/>
          <p14:tracePt t="1845" x="4749800" y="4160838"/>
          <p14:tracePt t="1855" x="4557713" y="4367213"/>
          <p14:tracePt t="1859" x="4441825" y="4502150"/>
          <p14:tracePt t="1869" x="4391025" y="4575175"/>
          <p14:tracePt t="1883" x="4346575" y="4630738"/>
          <p14:tracePt t="1885" x="4327525" y="4657725"/>
          <p14:tracePt t="1895" x="4295775" y="4697413"/>
          <p14:tracePt t="1901" x="4275138" y="4725988"/>
          <p14:tracePt t="1911" x="4262438" y="4741863"/>
          <p14:tracePt t="1916" x="4243388" y="4762500"/>
          <p14:tracePt t="1925" x="4243388" y="4765675"/>
          <p14:tracePt t="1935" x="4235450" y="4778375"/>
          <p14:tracePt t="1991" x="4230688" y="4778375"/>
          <p14:tracePt t="2001" x="4219575" y="4778375"/>
          <p14:tracePt t="2005" x="4203700" y="4773613"/>
          <p14:tracePt t="2015" x="4179888" y="4770438"/>
          <p14:tracePt t="2021" x="4159250" y="4757738"/>
          <p14:tracePt t="2032" x="4127500" y="4741863"/>
          <p14:tracePt t="2042" x="4092575" y="4730750"/>
          <p14:tracePt t="2047" x="4043363" y="4706938"/>
          <p14:tracePt t="2058" x="3995738" y="4665663"/>
          <p14:tracePt t="2061" x="3937000" y="4622800"/>
          <p14:tracePt t="2071" x="3889375" y="4575175"/>
          <p14:tracePt t="2081" x="3829050" y="4522788"/>
          <p14:tracePt t="2087" x="3776663" y="4454525"/>
          <p14:tracePt t="2097" x="3736975" y="4403725"/>
          <p14:tracePt t="2101" x="3702050" y="4348163"/>
          <p14:tracePt t="2111" x="3662363" y="4279900"/>
          <p14:tracePt t="2122" x="3652838" y="4224338"/>
          <p14:tracePt t="2127" x="3644900" y="4168775"/>
          <p14:tracePt t="2137" x="3644900" y="4116388"/>
          <p14:tracePt t="2143" x="3644900" y="4052888"/>
          <p14:tracePt t="2151" x="3649663" y="3984625"/>
          <p14:tracePt t="2163" x="3657600" y="3933825"/>
          <p14:tracePt t="2169" x="3673475" y="3852863"/>
          <p14:tracePt t="2178" x="3697288" y="3778250"/>
          <p14:tracePt t="2183" x="3733800" y="3681413"/>
          <p14:tracePt t="2193" x="3760788" y="3582988"/>
          <p14:tracePt t="2203" x="3800475" y="3459163"/>
          <p14:tracePt t="2207" x="3873500" y="3275013"/>
          <p14:tracePt t="2218" x="3937000" y="3136900"/>
          <p14:tracePt t="2223" x="3992563" y="2976563"/>
          <p14:tracePt t="2233" x="4056063" y="2857500"/>
          <p14:tracePt t="2243" x="4132263" y="2709863"/>
          <p14:tracePt t="2249" x="4175125" y="2622550"/>
          <p14:tracePt t="2257" x="4227513" y="2562225"/>
          <p14:tracePt t="2264" x="4287838" y="2490788"/>
          <p14:tracePt t="2273" x="4338638" y="2443163"/>
          <p14:tracePt t="2283" x="4386263" y="2403475"/>
          <p14:tracePt t="2291" x="4457700" y="2351088"/>
          <p14:tracePt t="2299" x="4502150" y="2327275"/>
          <p14:tracePt t="2303" x="4549775" y="2303463"/>
          <p14:tracePt t="2313" x="4578350" y="2290763"/>
          <p14:tracePt t="2324" x="4613275" y="2274888"/>
          <p14:tracePt t="2329" x="4637088" y="2271713"/>
          <p14:tracePt t="2339" x="4660900" y="2263775"/>
          <p14:tracePt t="2343" x="4689475" y="2251075"/>
          <p14:tracePt t="2353" x="4705350" y="2251075"/>
          <p14:tracePt t="2363" x="4721225" y="2243138"/>
          <p14:tracePt t="2369" x="4733925" y="2243138"/>
          <p14:tracePt t="2379" x="4757738" y="2239963"/>
          <p14:tracePt t="2385" x="4760913" y="2239963"/>
          <p14:tracePt t="3377" x="4752975" y="2239963"/>
          <p14:tracePt t="3383" x="4729163" y="2239963"/>
          <p14:tracePt t="3393" x="4673600" y="2239963"/>
          <p14:tracePt t="3397" x="4610100" y="2247900"/>
          <p14:tracePt t="3407" x="4522788" y="2266950"/>
          <p14:tracePt t="3420" x="4446588" y="2274888"/>
          <p14:tracePt t="3423" x="4359275" y="2290763"/>
          <p14:tracePt t="3433" x="4287838" y="2298700"/>
          <p14:tracePt t="3439" x="4206875" y="2314575"/>
          <p14:tracePt t="3449" x="4156075" y="2314575"/>
          <p14:tracePt t="3459" x="4100513" y="2322513"/>
          <p14:tracePt t="3463" x="4068763" y="2330450"/>
          <p14:tracePt t="3476" x="4032250" y="2338388"/>
          <p14:tracePt t="3479" x="4008438" y="2338388"/>
          <p14:tracePt t="3490" x="3984625" y="2343150"/>
          <p14:tracePt t="3499" x="3948113" y="2351088"/>
          <p14:tracePt t="3503" x="3913188" y="2359025"/>
          <p14:tracePt t="3515" x="3860800" y="2366963"/>
          <p14:tracePt t="3519" x="3813175" y="2374900"/>
          <p14:tracePt t="3529" x="3768725" y="2382838"/>
          <p14:tracePt t="3535" x="3713163" y="2390775"/>
          <p14:tracePt t="3545" x="3657600" y="2406650"/>
          <p14:tracePt t="3555" x="3602038" y="2422525"/>
          <p14:tracePt t="3559" x="3557588" y="2427288"/>
          <p14:tracePt t="3571" x="3525838" y="2427288"/>
          <p14:tracePt t="3575" x="3494088" y="2427288"/>
          <p14:tracePt t="3585" x="3467100" y="2427288"/>
          <p14:tracePt t="3595" x="3441700" y="2414588"/>
          <p14:tracePt t="3601" x="3422650" y="2395538"/>
          <p14:tracePt t="3611" x="3354388" y="2322513"/>
          <p14:tracePt t="3616" x="3303588" y="2263775"/>
          <p14:tracePt t="3625" x="3230563" y="2195513"/>
          <p14:tracePt t="3637" x="3151188" y="2143125"/>
          <p14:tracePt t="3641" x="3076575" y="2087563"/>
          <p14:tracePt t="3651" x="2984500" y="2036763"/>
          <p14:tracePt t="3655" x="2908300" y="1992313"/>
          <p14:tracePt t="3667" x="2816225" y="1939925"/>
          <p14:tracePt t="3677" x="2736850" y="1884363"/>
          <p14:tracePt t="3681" x="2649538" y="1825625"/>
          <p14:tracePt t="3691" x="2597150" y="1765300"/>
          <p14:tracePt t="3697" x="2549525" y="1725613"/>
          <p14:tracePt t="3707" x="2517775" y="1665288"/>
          <p14:tracePt t="3719" x="2493963" y="1630363"/>
          <p14:tracePt t="3723" x="2486025" y="1593850"/>
          <p14:tracePt t="3732" x="2493963" y="1577975"/>
          <p14:tracePt t="3737" x="2538413" y="1554163"/>
          <p14:tracePt t="3747" x="2601913" y="1546225"/>
          <p14:tracePt t="3758" x="2709863" y="1546225"/>
          <p14:tracePt t="3763" x="2813050" y="1546225"/>
          <p14:tracePt t="3775" x="2968625" y="1574800"/>
          <p14:tracePt t="3777" x="3222625" y="1641475"/>
          <p14:tracePt t="3787" x="3425825" y="1717675"/>
          <p14:tracePt t="3797" x="3670300" y="1812925"/>
          <p14:tracePt t="3803" x="3897313" y="1920875"/>
          <p14:tracePt t="3813" x="4111625" y="2052638"/>
          <p14:tracePt t="3817" x="4314825" y="2216150"/>
          <p14:tracePt t="3827" x="4438650" y="2335213"/>
          <p14:tracePt t="3837" x="4470400" y="2395538"/>
          <p14:tracePt t="3843" x="4470400" y="2427288"/>
          <p14:tracePt t="3853" x="4465638" y="2470150"/>
          <p14:tracePt t="3857" x="4438650" y="2493963"/>
          <p14:tracePt t="3867" x="4378325" y="2525713"/>
          <p14:tracePt t="3877" x="4230688" y="2546350"/>
          <p14:tracePt t="3884" x="4100513" y="2546350"/>
          <p14:tracePt t="3903" x="3768725" y="2490788"/>
          <p14:tracePt t="3907" x="3486150" y="2406650"/>
          <p14:tracePt t="3919" x="3282950" y="2319338"/>
          <p14:tracePt t="3923" x="2984500" y="2155825"/>
          <p14:tracePt t="3933" x="2808288" y="2028825"/>
          <p14:tracePt t="3939" x="2654300" y="1908175"/>
          <p14:tracePt t="3949" x="2578100" y="1812925"/>
          <p14:tracePt t="3959" x="2525713" y="1725613"/>
          <p14:tracePt t="3963" x="2506663" y="1638300"/>
          <p14:tracePt t="3973" x="2509838" y="1554163"/>
          <p14:tracePt t="3979" x="2605088" y="1419225"/>
          <p14:tracePt t="3989" x="2686050" y="1335088"/>
          <p14:tracePt t="3999" x="2824163" y="1243013"/>
          <p14:tracePt t="4003" x="3016250" y="1127125"/>
          <p14:tracePt t="4015" x="3306763" y="996950"/>
          <p14:tracePt t="4019" x="3565525" y="928688"/>
          <p14:tracePt t="4029" x="3797300" y="876300"/>
          <p14:tracePt t="4039" x="4040188" y="865188"/>
          <p14:tracePt t="4045" x="4219575" y="852488"/>
          <p14:tracePt t="4056" x="4486275" y="860425"/>
          <p14:tracePt t="4059" x="4629150" y="881063"/>
          <p14:tracePt t="4069" x="4757738" y="912813"/>
          <p14:tracePt t="4079" x="4905375" y="939800"/>
          <p14:tracePt t="4085" x="4968875" y="968375"/>
          <p14:tracePt t="4095" x="5003800" y="981075"/>
          <p14:tracePt t="4099" x="5032375" y="996950"/>
          <p14:tracePt t="4111" x="5043488" y="1000125"/>
          <p14:tracePt t="4121" x="5048250" y="1000125"/>
          <p14:tracePt t="4125" x="5051425" y="1000125"/>
          <p14:tracePt t="4287" x="5051425" y="989013"/>
          <p14:tracePt t="7137" x="5032375" y="992188"/>
          <p14:tracePt t="7147" x="4945063" y="1016000"/>
          <p14:tracePt t="7151" x="4816475" y="1068388"/>
          <p14:tracePt t="7161" x="4586288" y="1187450"/>
          <p14:tracePt t="7171" x="4386263" y="1350963"/>
          <p14:tracePt t="7177" x="4140200" y="1549400"/>
          <p14:tracePt t="7187" x="3932238" y="1744663"/>
          <p14:tracePt t="7192" x="3733800" y="1989138"/>
          <p14:tracePt t="7203" x="3517900" y="2216150"/>
          <p14:tracePt t="7214" x="3298825" y="2462213"/>
          <p14:tracePt t="7217" x="3103563" y="2689225"/>
          <p14:tracePt t="7227" x="2916238" y="2876550"/>
          <p14:tracePt t="7231" x="2728913" y="3048000"/>
          <p14:tracePt t="7241" x="2565400" y="3200400"/>
          <p14:tracePt t="7253" x="2451100" y="3295650"/>
          <p14:tracePt t="7257" x="2338388" y="3375025"/>
          <p14:tracePt t="7267" x="2251075" y="3430588"/>
          <p14:tracePt t="7273" x="2182813" y="3470275"/>
          <p14:tracePt t="7283" x="2116138" y="3506788"/>
          <p14:tracePt t="7293" x="2036763" y="3530600"/>
          <p14:tracePt t="7297" x="1947863" y="3567113"/>
          <p14:tracePt t="7308" x="1860550" y="3602038"/>
          <p14:tracePt t="7313" x="1752600" y="3630613"/>
          <p14:tracePt t="7324" x="1646238" y="3654425"/>
          <p14:tracePt t="7333" x="1538288" y="3681413"/>
          <p14:tracePt t="7337" x="1450975" y="3717925"/>
          <p14:tracePt t="7347" x="1354138" y="3733800"/>
          <p14:tracePt t="7353" x="1298575" y="3749675"/>
          <p14:tracePt t="7363" x="1231900" y="3770313"/>
          <p14:tracePt t="7373" x="1187450" y="3781425"/>
          <p14:tracePt t="7379" x="1166813" y="3789363"/>
          <p14:tracePt t="7389" x="1158875" y="3789363"/>
          <p14:tracePt t="7393" x="1147763" y="3789363"/>
          <p14:tracePt t="7403" x="1143000" y="3789363"/>
          <p14:tracePt t="7415" x="1139825" y="3789363"/>
          <p14:tracePt t="7485" x="1135063" y="3789363"/>
          <p14:tracePt t="7489" x="1123950" y="3789363"/>
          <p14:tracePt t="7498" x="1108075" y="3794125"/>
          <p14:tracePt t="7509" x="1092200" y="3794125"/>
          <p14:tracePt t="7515" x="1063625" y="3810000"/>
          <p14:tracePt t="7525" x="1031875" y="3813175"/>
          <p14:tracePt t="7529" x="971550" y="3836988"/>
          <p14:tracePt t="7539" x="904875" y="3873500"/>
          <p14:tracePt t="7549" x="836613" y="3905250"/>
          <p14:tracePt t="7556" x="768350" y="3949700"/>
          <p14:tracePt t="7565" x="709613" y="4000500"/>
          <p14:tracePt t="7569" x="661988" y="4048125"/>
          <p14:tracePt t="7579" x="614363" y="4092575"/>
          <p14:tracePt t="7589" x="593725" y="4108450"/>
          <p14:tracePt t="7595" x="565150" y="4129088"/>
          <p14:tracePt t="7605" x="554038" y="4140200"/>
          <p14:tracePt t="7686" x="561975" y="4140200"/>
          <p14:tracePt t="7701" x="565150" y="4140200"/>
          <p14:tracePt t="7708" x="569913" y="4140200"/>
          <p14:tracePt t="8019" x="573088" y="4140200"/>
          <p14:tracePt t="8043" x="577850" y="4140200"/>
          <p14:tracePt t="8049" x="581025" y="4140200"/>
          <p14:tracePt t="8059" x="585788" y="4140200"/>
          <p14:tracePt t="8075" x="596900" y="4140200"/>
          <p14:tracePt t="8091" x="601663" y="4140200"/>
          <p14:tracePt t="8181" x="601663" y="4137025"/>
          <p14:tracePt t="8191" x="604838" y="4124325"/>
          <p14:tracePt t="8195" x="604838" y="4100513"/>
          <p14:tracePt t="8205" x="604838" y="4071938"/>
          <p14:tracePt t="8216" x="604838" y="4060825"/>
          <p14:tracePt t="8223" x="604838" y="4037013"/>
          <p14:tracePt t="8232" x="604838" y="4013200"/>
          <p14:tracePt t="8235" x="596900" y="3992563"/>
          <p14:tracePt t="8245" x="593725" y="3968750"/>
          <p14:tracePt t="8257" x="593725" y="3937000"/>
          <p14:tracePt t="8261" x="593725" y="3929063"/>
          <p14:tracePt t="8272" x="593725" y="3916363"/>
          <p14:tracePt t="8277" x="593725" y="3905250"/>
          <p14:tracePt t="8287" x="593725" y="3897313"/>
          <p14:tracePt t="8297" x="593725" y="3884613"/>
          <p14:tracePt t="8301" x="596900" y="3881438"/>
          <p14:tracePt t="8317" x="601663" y="3876675"/>
          <p14:tracePt t="8347" x="604838" y="3876675"/>
          <p14:tracePt t="8357" x="617538" y="3900488"/>
          <p14:tracePt t="8361" x="641350" y="3949700"/>
          <p14:tracePt t="8373" x="665163" y="3984625"/>
          <p14:tracePt t="8377" x="709613" y="4056063"/>
          <p14:tracePt t="8387" x="749300" y="4111625"/>
          <p14:tracePt t="8397" x="773113" y="4152900"/>
          <p14:tracePt t="8401" x="812800" y="4187825"/>
          <p14:tracePt t="8411" x="844550" y="4248150"/>
          <p14:tracePt t="8417" x="876300" y="4287838"/>
          <p14:tracePt t="8427" x="896938" y="4324350"/>
          <p14:tracePt t="8437" x="908050" y="4348163"/>
          <p14:tracePt t="8443" x="931863" y="4375150"/>
          <p14:tracePt t="8453" x="944563" y="4395788"/>
          <p14:tracePt t="8457" x="947738" y="4406900"/>
          <p14:tracePt t="8467" x="947738" y="4411663"/>
          <p14:tracePt t="8655" x="947738" y="4403725"/>
          <p14:tracePt t="8661" x="947738" y="4398963"/>
          <p14:tracePt t="8669" x="944563" y="4395788"/>
          <p14:tracePt t="8679" x="944563" y="4391025"/>
          <p14:tracePt t="8685" x="936625" y="4383088"/>
          <p14:tracePt t="8695" x="931863" y="4371975"/>
          <p14:tracePt t="8699" x="928688" y="4359275"/>
          <p14:tracePt t="8709" x="923925" y="4356100"/>
          <p14:tracePt t="8721" x="923925" y="4351338"/>
          <p14:tracePt t="8725" x="915988" y="4348163"/>
          <p14:tracePt t="8801" x="915988" y="4351338"/>
          <p14:tracePt t="8805" x="912813" y="4367213"/>
          <p14:tracePt t="8816" x="912813" y="4371975"/>
          <p14:tracePt t="8821" x="912813" y="4391025"/>
          <p14:tracePt t="8833" x="912813" y="4403725"/>
          <p14:tracePt t="8842" x="912813" y="4419600"/>
          <p14:tracePt t="8845" x="912813" y="4435475"/>
          <p14:tracePt t="8855" x="912813" y="4446588"/>
          <p14:tracePt t="8861" x="912813" y="4454525"/>
          <p14:tracePt t="8871" x="912813" y="4462463"/>
          <p14:tracePt t="8883" x="912813" y="4467225"/>
          <p14:tracePt t="8887" x="912813" y="4470400"/>
          <p14:tracePt t="8901" x="912813" y="4475163"/>
          <p14:tracePt t="8997" x="904875" y="4467225"/>
          <p14:tracePt t="9003" x="896938" y="4462463"/>
          <p14:tracePt t="9013" x="881063" y="4446588"/>
          <p14:tracePt t="9017" x="852488" y="4427538"/>
          <p14:tracePt t="9027" x="836613" y="4406900"/>
          <p14:tracePt t="9037" x="817563" y="4391025"/>
          <p14:tracePt t="9043" x="800100" y="4371975"/>
          <p14:tracePt t="9053" x="781050" y="4359275"/>
          <p14:tracePt t="9057" x="781050" y="4356100"/>
          <p14:tracePt t="9067" x="776288" y="4356100"/>
          <p14:tracePt t="9211" x="773113" y="4356100"/>
          <p14:tracePt t="9225" x="768350" y="4359275"/>
          <p14:tracePt t="9240" x="765175" y="4364038"/>
          <p14:tracePt t="9256" x="757238" y="4371975"/>
          <p14:tracePt t="9269" x="752475" y="4371975"/>
          <p14:tracePt t="9279" x="749300" y="4371975"/>
          <p14:tracePt t="9295" x="744538" y="4371975"/>
          <p14:tracePt t="9305" x="741363" y="4371975"/>
          <p14:tracePt t="9309" x="736600" y="4371975"/>
          <p14:tracePt t="9321" x="725488" y="4371975"/>
          <p14:tracePt t="9325" x="720725" y="4367213"/>
          <p14:tracePt t="9335" x="712788" y="4359275"/>
          <p14:tracePt t="9345" x="704850" y="4356100"/>
          <p14:tracePt t="9351" x="696913" y="4351338"/>
          <p14:tracePt t="9361" x="685800" y="4324350"/>
          <p14:tracePt t="9365" x="665163" y="4306888"/>
          <p14:tracePt t="9375" x="654050" y="4279900"/>
          <p14:tracePt t="9385" x="641350" y="4251325"/>
          <p14:tracePt t="9392" x="633413" y="4219575"/>
          <p14:tracePt t="9401" x="625475" y="4192588"/>
          <p14:tracePt t="9405" x="622300" y="4168775"/>
          <p14:tracePt t="9415" x="622300" y="4144963"/>
          <p14:tracePt t="9427" x="622300" y="4137025"/>
          <p14:tracePt t="9431" x="614363" y="4124325"/>
          <p14:tracePt t="9442" x="614363" y="4121150"/>
          <p14:tracePt t="9458" x="614363" y="4116388"/>
          <p14:tracePt t="9489" x="614363" y="4129088"/>
          <p14:tracePt t="9494" x="614363" y="4160838"/>
          <p14:tracePt t="9501" x="617538" y="4203700"/>
          <p14:tracePt t="9508" x="617538" y="4235450"/>
          <p14:tracePt t="9517" x="625475" y="4271963"/>
          <p14:tracePt t="9527" x="625475" y="4295775"/>
          <p14:tracePt t="9531" x="625475" y="4319588"/>
          <p14:tracePt t="9543" x="625475" y="4343400"/>
          <p14:tracePt t="9547" x="625475" y="4351338"/>
          <p14:tracePt t="9557" x="617538" y="4371975"/>
          <p14:tracePt t="9568" x="609600" y="4387850"/>
          <p14:tracePt t="9573" x="609600" y="4391025"/>
          <p14:tracePt t="9583" x="601663" y="4395788"/>
          <p14:tracePt t="9587" x="588963" y="4403725"/>
          <p14:tracePt t="9597" x="585788" y="4406900"/>
          <p14:tracePt t="9607" x="581025" y="4406900"/>
          <p14:tracePt t="9613" x="565150" y="4411663"/>
          <p14:tracePt t="9623" x="561975" y="4411663"/>
          <p14:tracePt t="9627" x="554038" y="4411663"/>
          <p14:tracePt t="9703" x="561975" y="4411663"/>
          <p14:tracePt t="9709" x="573088" y="4406900"/>
          <p14:tracePt t="9719" x="585788" y="4398963"/>
          <p14:tracePt t="9729" x="609600" y="4395788"/>
          <p14:tracePt t="9733" x="654050" y="4395788"/>
          <p14:tracePt t="9745" x="685800" y="4387850"/>
          <p14:tracePt t="9749" x="720725" y="4379913"/>
          <p14:tracePt t="9759" x="733425" y="4375150"/>
          <p14:tracePt t="9769" x="749300" y="4364038"/>
          <p14:tracePt t="9773" x="752475" y="4359275"/>
          <p14:tracePt t="9783" x="765175" y="4348163"/>
          <p14:tracePt t="9790" x="765175" y="4332288"/>
          <p14:tracePt t="9799" x="765175" y="4324350"/>
          <p14:tracePt t="9809" x="765175" y="4316413"/>
          <p14:tracePt t="9815" x="765175" y="4311650"/>
          <p14:tracePt t="9825" x="765175" y="4306888"/>
          <p14:tracePt t="9861" x="765175" y="4316413"/>
          <p14:tracePt t="9869" x="765175" y="4319588"/>
          <p14:tracePt t="9882" x="757238" y="4340225"/>
          <p14:tracePt t="9885" x="749300" y="4364038"/>
          <p14:tracePt t="9889" x="749300" y="4387850"/>
          <p14:tracePt t="9899" x="744538" y="4406900"/>
          <p14:tracePt t="9913" x="736600" y="4430713"/>
          <p14:tracePt t="9916" x="736600" y="4454525"/>
          <p14:tracePt t="9926" x="736600" y="4470400"/>
          <p14:tracePt t="9931" x="736600" y="4486275"/>
          <p14:tracePt t="9981" x="741363" y="4486275"/>
          <p14:tracePt t="9991" x="744538" y="4470400"/>
          <p14:tracePt t="10001" x="757238" y="4454525"/>
          <p14:tracePt t="10007" x="768350" y="4443413"/>
          <p14:tracePt t="10017" x="773113" y="4419600"/>
          <p14:tracePt t="10021" x="784225" y="4406900"/>
          <p14:tracePt t="10031" x="792163" y="4395788"/>
          <p14:tracePt t="10041" x="792163" y="4391025"/>
          <p14:tracePt t="10047" x="796925" y="4387850"/>
          <p14:tracePt t="10107" x="788988" y="4398963"/>
          <p14:tracePt t="10111" x="784225" y="4403725"/>
          <p14:tracePt t="10122" x="784225" y="4411663"/>
          <p14:tracePt t="10133" x="781050" y="4422775"/>
          <p14:tracePt t="10137" x="781050" y="4435475"/>
          <p14:tracePt t="10154" x="781050" y="4438650"/>
          <p14:tracePt t="10203" x="781050" y="4427538"/>
          <p14:tracePt t="10213" x="781050" y="4411663"/>
          <p14:tracePt t="10223" x="781050" y="4391025"/>
          <p14:tracePt t="10227" x="781050" y="4375150"/>
          <p14:tracePt t="10237" x="788988" y="4359275"/>
          <p14:tracePt t="10244" x="792163" y="4340225"/>
          <p14:tracePt t="10253" x="800100" y="4324350"/>
          <p14:tracePt t="10263" x="804863" y="4291013"/>
          <p14:tracePt t="10269" x="820738" y="4264025"/>
          <p14:tracePt t="10280" x="825500" y="4248150"/>
          <p14:tracePt t="10283" x="844550" y="4211638"/>
          <p14:tracePt t="10293" x="868363" y="4164013"/>
          <p14:tracePt t="10303" x="892175" y="4121150"/>
          <p14:tracePt t="10309" x="908050" y="4071938"/>
          <p14:tracePt t="10319" x="939800" y="4005263"/>
          <p14:tracePt t="10323" x="955675" y="3949700"/>
          <p14:tracePt t="10333" x="976313" y="3829050"/>
          <p14:tracePt t="10343" x="976313" y="3778250"/>
          <p14:tracePt t="10350" x="976313" y="3713163"/>
          <p14:tracePt t="10359" x="976313" y="3657600"/>
          <p14:tracePt t="10365" x="971550" y="3622675"/>
          <p14:tracePt t="10376" x="968375" y="3598863"/>
          <p14:tracePt t="10385" x="968375" y="3594100"/>
          <p14:tracePt t="10495" x="968375" y="3590925"/>
          <p14:tracePt t="10505" x="971550" y="3578225"/>
          <p14:tracePt t="10511" x="976313" y="3578225"/>
          <p14:tracePt t="10521" x="984250" y="3570288"/>
          <p14:tracePt t="10532" x="987425" y="3570288"/>
          <p14:tracePt t="10536" x="992188" y="3559175"/>
          <p14:tracePt t="10545" x="992188" y="3554413"/>
          <p14:tracePt t="10551" x="995363" y="3554413"/>
          <p14:tracePt t="10681" x="971550" y="3594100"/>
          <p14:tracePt t="10691" x="923925" y="3705225"/>
          <p14:tracePt t="10698" x="904875" y="3813175"/>
          <p14:tracePt t="10707" x="889000" y="3933825"/>
          <p14:tracePt t="10713" x="876300" y="4132263"/>
          <p14:tracePt t="10724" x="876300" y="4351338"/>
          <p14:tracePt t="10733" x="876300" y="4483100"/>
          <p14:tracePt t="10737" x="876300" y="4578350"/>
          <p14:tracePt t="10748" x="876300" y="4673600"/>
          <p14:tracePt t="10753" x="876300" y="4714875"/>
          <p14:tracePt t="10763" x="876300" y="4733925"/>
          <p14:tracePt t="10775" x="876300" y="4738688"/>
          <p14:tracePt t="10777" x="876300" y="4741863"/>
          <p14:tracePt t="10787" x="876300" y="4746625"/>
          <p14:tracePt t="10949" x="873125" y="4733925"/>
          <p14:tracePt t="10959" x="865188" y="4722813"/>
          <p14:tracePt t="10965" x="852488" y="4706938"/>
          <p14:tracePt t="10975" x="849313" y="4694238"/>
          <p14:tracePt t="10985" x="841375" y="4686300"/>
          <p14:tracePt t="10989" x="836613" y="4673600"/>
          <p14:tracePt t="10999" x="836613" y="4662488"/>
          <p14:tracePt t="11005" x="833438" y="4657725"/>
          <p14:tracePt t="11015" x="828675" y="4654550"/>
          <p14:tracePt t="11021" x="828675" y="4649788"/>
          <p14:tracePt t="11035" x="828675" y="4638675"/>
          <p14:tracePt t="11045" x="820738" y="4630738"/>
          <p14:tracePt t="11057" x="820738" y="4618038"/>
          <p14:tracePt t="11061" x="820738" y="4614863"/>
          <p14:tracePt t="11071" x="817563" y="4602163"/>
          <p14:tracePt t="11077" x="812800" y="4594225"/>
          <p14:tracePt t="11087" x="808038" y="4591050"/>
          <p14:tracePt t="11100" x="808038" y="4583113"/>
          <p14:tracePt t="11105" x="804863" y="4578350"/>
          <p14:tracePt t="11117" x="804863" y="4575175"/>
          <p14:tracePt t="11243" x="792163" y="4570413"/>
          <p14:tracePt t="11253" x="788988" y="4567238"/>
          <p14:tracePt t="11263" x="776288" y="4562475"/>
          <p14:tracePt t="11277" x="773113" y="4554538"/>
          <p14:tracePt t="11283" x="768350" y="4554538"/>
          <p14:tracePt t="11293" x="760413" y="4551363"/>
          <p14:tracePt t="11303" x="752475" y="4546600"/>
          <p14:tracePt t="11309" x="749300" y="4546600"/>
          <p14:tracePt t="11319" x="744538" y="4546600"/>
          <p14:tracePt t="11349" x="744538" y="4543425"/>
          <p14:tracePt t="11353" x="741363" y="4543425"/>
          <p14:tracePt t="11455" x="741363" y="4538663"/>
          <p14:tracePt t="11465" x="741363" y="4527550"/>
          <p14:tracePt t="11469" x="741363" y="4522788"/>
          <p14:tracePt t="11479" x="744538" y="4519613"/>
          <p14:tracePt t="11485" x="752475" y="4514850"/>
          <p14:tracePt t="11497" x="757238" y="4511675"/>
          <p14:tracePt t="11501" x="760413" y="4506913"/>
          <p14:tracePt t="11511" x="768350" y="4498975"/>
          <p14:tracePt t="11521" x="781050" y="4494213"/>
          <p14:tracePt t="11525" x="784225" y="4491038"/>
          <p14:tracePt t="11542" x="788988" y="4491038"/>
          <p14:tracePt t="11663" x="796925" y="4467225"/>
          <p14:tracePt t="11673" x="817563" y="4438650"/>
          <p14:tracePt t="11677" x="836613" y="4414838"/>
          <p14:tracePt t="11687" x="865188" y="4391025"/>
          <p14:tracePt t="11698" x="912813" y="4351338"/>
          <p14:tracePt t="11703" x="939800" y="4340225"/>
          <p14:tracePt t="11713" x="1008063" y="4303713"/>
          <p14:tracePt t="11717" x="1076325" y="4279900"/>
          <p14:tracePt t="11727" x="1131888" y="4256088"/>
          <p14:tracePt t="11737" x="1187450" y="4248150"/>
          <p14:tracePt t="11743" x="1231900" y="4232275"/>
          <p14:tracePt t="11753" x="1279525" y="4224338"/>
          <p14:tracePt t="11759" x="1303338" y="4219575"/>
          <p14:tracePt t="11769" x="1327150" y="4211638"/>
          <p14:tracePt t="11779" x="1343025" y="4211638"/>
          <p14:tracePt t="11783" x="1346200" y="4208463"/>
          <p14:tracePt t="11795" x="1350963" y="4208463"/>
          <p14:tracePt t="11939" x="1374775" y="4208463"/>
          <p14:tracePt t="11949" x="1398588" y="4208463"/>
          <p14:tracePt t="11960" x="1430338" y="4200525"/>
          <p14:tracePt t="11965" x="1446213" y="4187825"/>
          <p14:tracePt t="11975" x="1482725" y="4184650"/>
          <p14:tracePt t="11981" x="1538288" y="4168775"/>
          <p14:tracePt t="11993" x="1581150" y="4144963"/>
          <p14:tracePt t="12001" x="1617663" y="4137025"/>
          <p14:tracePt t="12005" x="1665288" y="4121150"/>
          <p14:tracePt t="12016" x="1689100" y="4116388"/>
          <p14:tracePt t="12023" x="1712913" y="4108450"/>
          <p14:tracePt t="12032" x="1760538" y="4092575"/>
          <p14:tracePt t="12041" x="1797050" y="4079875"/>
          <p14:tracePt t="12045" x="1828800" y="4071938"/>
          <p14:tracePt t="12055" x="1865313" y="4064000"/>
          <p14:tracePt t="12061" x="1897063" y="4064000"/>
          <p14:tracePt t="12071" x="1924050" y="4052888"/>
          <p14:tracePt t="12081" x="1947863" y="4052888"/>
          <p14:tracePt t="12087" x="1971675" y="4044950"/>
          <p14:tracePt t="12097" x="1987550" y="4044950"/>
          <p14:tracePt t="12101" x="2000250" y="4040188"/>
          <p14:tracePt t="12111" x="2011363" y="4040188"/>
          <p14:tracePt t="12121" x="2016125" y="4037013"/>
          <p14:tracePt t="12127" x="2019300" y="4037013"/>
          <p14:tracePt t="12137" x="2027238" y="4037013"/>
          <p14:tracePt t="12141" x="2039938" y="4029075"/>
          <p14:tracePt t="12151" x="2044700" y="4024313"/>
          <p14:tracePt t="12161" x="2052638" y="4024313"/>
          <p14:tracePt t="12167" x="2071688" y="4021138"/>
          <p14:tracePt t="12181" x="2076450" y="4021138"/>
          <p14:tracePt t="12191" x="2084388" y="4021138"/>
          <p14:tracePt t="12197" x="2092325" y="4016375"/>
          <p14:tracePt t="12207" x="2095500" y="4016375"/>
          <p14:tracePt t="12253" x="2084388" y="4016375"/>
          <p14:tracePt t="12257" x="2068513" y="4021138"/>
          <p14:tracePt t="12267" x="2047875" y="4021138"/>
          <p14:tracePt t="12277" x="2039938" y="4029075"/>
          <p14:tracePt t="12283" x="1995488" y="4040188"/>
          <p14:tracePt t="12293" x="1952625" y="4040188"/>
          <p14:tracePt t="12299" x="1920875" y="4048125"/>
          <p14:tracePt t="12309" x="1873250" y="4056063"/>
          <p14:tracePt t="12319" x="1828800" y="4064000"/>
          <p14:tracePt t="12323" x="1792288" y="4071938"/>
          <p14:tracePt t="12333" x="1757363" y="4084638"/>
          <p14:tracePt t="12339" x="1712913" y="4092575"/>
          <p14:tracePt t="12349" x="1689100" y="4100513"/>
          <p14:tracePt t="12359" x="1673225" y="4103688"/>
          <p14:tracePt t="12363" x="1662113" y="4103688"/>
          <p14:tracePt t="12373" x="1654175" y="4103688"/>
          <p14:tracePt t="12379" x="1646238" y="4103688"/>
          <p14:tracePt t="12393" x="1641475" y="4103688"/>
          <p14:tracePt t="12406" x="1633538" y="4103688"/>
          <p14:tracePt t="12415" x="1630363" y="4103688"/>
          <p14:tracePt t="12419" x="1612900" y="4100513"/>
          <p14:tracePt t="12429" x="1593850" y="4092575"/>
          <p14:tracePt t="12435" x="1570038" y="4071938"/>
          <p14:tracePt t="12445" x="1549400" y="4060825"/>
          <p14:tracePt t="12453" x="1525588" y="4048125"/>
          <p14:tracePt t="12459" x="1506538" y="4037013"/>
          <p14:tracePt t="12469" x="1482725" y="4008438"/>
          <p14:tracePt t="12475" x="1450975" y="3981450"/>
          <p14:tracePt t="12485" x="1398588" y="3913188"/>
          <p14:tracePt t="12495" x="1377950" y="3865563"/>
          <p14:tracePt t="12499" x="1354138" y="3817938"/>
          <p14:tracePt t="12509" x="1330325" y="3762375"/>
          <p14:tracePt t="12516" x="1295400" y="3694113"/>
          <p14:tracePt t="12525" x="1287463" y="3657600"/>
          <p14:tracePt t="12535" x="1271588" y="3602038"/>
          <p14:tracePt t="12539" x="1263650" y="3546475"/>
          <p14:tracePt t="12550" x="1258888" y="3514725"/>
          <p14:tracePt t="12557" x="1258888" y="3478213"/>
          <p14:tracePt t="12567" x="1258888" y="3454400"/>
          <p14:tracePt t="12575" x="1258888" y="3438525"/>
          <p14:tracePt t="12581" x="1258888" y="3422650"/>
          <p14:tracePt t="12592" x="1258888" y="3398838"/>
          <p14:tracePt t="12596" x="1258888" y="3359150"/>
          <p14:tracePt t="12605" x="1258888" y="3348038"/>
          <p14:tracePt t="12615" x="1258888" y="3340100"/>
          <p14:tracePt t="12631" x="1250950" y="3332163"/>
          <p14:tracePt t="12645" x="1250950" y="3327400"/>
          <p14:tracePt t="12651" x="1250950" y="3322638"/>
          <p14:tracePt t="12668" x="1250950" y="3319463"/>
          <p14:tracePt t="12678" x="1247775" y="3319463"/>
          <p14:tracePt t="12682" x="1243013" y="3314700"/>
          <p14:tracePt t="12692" x="1239838" y="3311525"/>
          <p14:tracePt t="12701" x="1231900" y="3306763"/>
          <p14:tracePt t="12707" x="1211263" y="3306763"/>
          <p14:tracePt t="12717" x="1195388" y="3298825"/>
          <p14:tracePt t="12721" x="1171575" y="3295650"/>
          <p14:tracePt t="12732" x="1147763" y="3287713"/>
          <p14:tracePt t="12741" x="1111250" y="3287713"/>
          <p14:tracePt t="12747" x="1068388" y="3279775"/>
          <p14:tracePt t="12757" x="1011238" y="3263900"/>
          <p14:tracePt t="12761" x="955675" y="3248025"/>
          <p14:tracePt t="12773" x="889000" y="3232150"/>
          <p14:tracePt t="12783" x="812800" y="3208338"/>
          <p14:tracePt t="12787" x="744538" y="3179763"/>
          <p14:tracePt t="12797" x="677863" y="3148013"/>
          <p14:tracePt t="12803" x="601663" y="3119438"/>
          <p14:tracePt t="12813" x="554038" y="3103563"/>
          <p14:tracePt t="12823" x="517525" y="3084513"/>
          <p14:tracePt t="12827" x="482600" y="3068638"/>
          <p14:tracePt t="12839" x="469900" y="3063875"/>
          <p14:tracePt t="12843" x="461963" y="3063875"/>
          <p14:tracePt t="12853" x="461963" y="3060700"/>
          <p14:tracePt t="12913" x="469900" y="3048000"/>
          <p14:tracePt t="12919" x="482600" y="3048000"/>
          <p14:tracePt t="12929" x="506413" y="3044825"/>
          <p14:tracePt t="12933" x="561975" y="3044825"/>
          <p14:tracePt t="12943" x="601663" y="3044825"/>
          <p14:tracePt t="12953" x="646113" y="3044825"/>
          <p14:tracePt t="12959" x="693738" y="3044825"/>
          <p14:tracePt t="12969" x="757238" y="3071813"/>
          <p14:tracePt t="12973" x="812800" y="3087688"/>
          <p14:tracePt t="12983" x="881063" y="3111500"/>
          <p14:tracePt t="12993" x="939800" y="3144838"/>
          <p14:tracePt t="12999" x="1008063" y="3179763"/>
          <p14:tracePt t="13009" x="1055688" y="3211513"/>
          <p14:tracePt t="13015" x="1084263" y="3232150"/>
          <p14:tracePt t="13025" x="1119188" y="3255963"/>
          <p14:tracePt t="13035" x="1123950" y="3263900"/>
          <p14:tracePt t="13039" x="1143000" y="3282950"/>
          <p14:tracePt t="13049" x="1150938" y="3306763"/>
          <p14:tracePt t="13055" x="1150938" y="3332163"/>
          <p14:tracePt t="13065" x="1150938" y="3348038"/>
          <p14:tracePt t="13075" x="1150938" y="3371850"/>
          <p14:tracePt t="13078" x="1143000" y="3379788"/>
          <p14:tracePt t="13092" x="1123950" y="3403600"/>
          <p14:tracePt t="13102" x="1095375" y="3427413"/>
          <p14:tracePt t="13105" x="1060450" y="3446463"/>
          <p14:tracePt t="13115" x="992188" y="3482975"/>
          <p14:tracePt t="13121" x="944563" y="3498850"/>
          <p14:tracePt t="13129" x="900113" y="3509963"/>
          <p14:tracePt t="13135" x="844550" y="3517900"/>
          <p14:tracePt t="13145" x="800100" y="3517900"/>
          <p14:tracePt t="13155" x="768350" y="3517900"/>
          <p14:tracePt t="13161" x="725488" y="3517900"/>
          <p14:tracePt t="13172" x="681038" y="3517900"/>
          <p14:tracePt t="13175" x="657225" y="3517900"/>
          <p14:tracePt t="13185" x="638175" y="3517900"/>
          <p14:tracePt t="13195" x="614363" y="3509963"/>
          <p14:tracePt t="13201" x="604838" y="3506788"/>
          <p14:tracePt t="13211" x="585788" y="3498850"/>
          <p14:tracePt t="13214" x="581025" y="3494088"/>
          <p14:tracePt t="13967" x="593725" y="3506788"/>
          <p14:tracePt t="13977" x="604838" y="3517900"/>
          <p14:tracePt t="13983" x="622300" y="3530600"/>
          <p14:tracePt t="13993" x="633413" y="3546475"/>
          <p14:tracePt t="14003" x="654050" y="3567113"/>
          <p14:tracePt t="14007" x="669925" y="3578225"/>
          <p14:tracePt t="14017" x="696913" y="3598863"/>
          <p14:tracePt t="14023" x="725488" y="3617913"/>
          <p14:tracePt t="14034" x="744538" y="3646488"/>
          <p14:tracePt t="14045" x="768350" y="3681413"/>
          <p14:tracePt t="14051" x="781050" y="3709988"/>
          <p14:tracePt t="14058" x="788988" y="3746500"/>
          <p14:tracePt t="14065" x="796925" y="3797300"/>
          <p14:tracePt t="14073" x="796925" y="3860800"/>
          <p14:tracePt t="14083" x="788988" y="3937000"/>
          <p14:tracePt t="14090" x="781050" y="4013200"/>
          <p14:tracePt t="14099" x="757238" y="4079875"/>
          <p14:tracePt t="14103" x="725488" y="4148138"/>
          <p14:tracePt t="14113" x="681038" y="4216400"/>
          <p14:tracePt t="14123" x="630238" y="4275138"/>
          <p14:tracePt t="14129" x="569913" y="4327525"/>
          <p14:tracePt t="14139" x="493713" y="4364038"/>
          <p14:tracePt t="14143" x="442913" y="4403725"/>
          <p14:tracePt t="14153" x="385763" y="4443413"/>
          <p14:tracePt t="14163" x="338138" y="4467225"/>
          <p14:tracePt t="14169" x="303213" y="4491038"/>
          <p14:tracePt t="14179" x="255588" y="4514850"/>
          <p14:tracePt t="14185" x="219075" y="4527550"/>
          <p14:tracePt t="14195" x="190500" y="4543425"/>
          <p14:tracePt t="14206" x="155575" y="4554538"/>
          <p14:tracePt t="14209" x="131763" y="4562475"/>
          <p14:tracePt t="14219" x="107950" y="4567238"/>
          <p14:tracePt t="14225" x="87313" y="4567238"/>
          <p14:tracePt t="14235" x="68263" y="4567238"/>
          <p14:tracePt t="14245" x="44450" y="4567238"/>
          <p14:tracePt t="14249" x="23813" y="4567238"/>
          <p14:tracePt t="14259" x="15875" y="4567238"/>
          <p14:tracePt t="14265" x="12700" y="4567238"/>
          <p14:tracePt t="14276" x="4763" y="4562475"/>
          <p14:tracePt t="14285" x="4763" y="4559300"/>
          <p14:tracePt t="14301" x="4763" y="4554538"/>
          <p14:tracePt t="14306" x="4763" y="4551363"/>
          <p14:tracePt t="14335" x="4763" y="4543425"/>
          <p14:tracePt t="14351" x="15875" y="4543425"/>
          <p14:tracePt t="14361" x="47625" y="4538663"/>
          <p14:tracePt t="14365" x="103188" y="4538663"/>
          <p14:tracePt t="14375" x="198438" y="4538663"/>
          <p14:tracePt t="14381" x="322263" y="4562475"/>
          <p14:tracePt t="14391" x="573088" y="4602163"/>
          <p14:tracePt t="14401" x="781050" y="4638675"/>
          <p14:tracePt t="14407" x="1079500" y="4710113"/>
          <p14:tracePt t="14418" x="1314450" y="4762500"/>
          <p14:tracePt t="14422" x="1501775" y="4797425"/>
          <p14:tracePt t="14432" x="1701800" y="4857750"/>
          <p14:tracePt t="14441" x="1789113" y="4884738"/>
          <p14:tracePt t="14447" x="1844675" y="4902200"/>
          <p14:tracePt t="14457" x="1860550" y="4913313"/>
          <p14:tracePt t="14488" x="1860550" y="4918075"/>
          <p14:tracePt t="14491" x="1841500" y="4918075"/>
          <p14:tracePt t="14501" x="1797050" y="4933950"/>
          <p14:tracePt t="14507" x="1744663" y="4933950"/>
          <p14:tracePt t="14517" x="1649413" y="4933950"/>
          <p14:tracePt t="14527" x="1562100" y="4926013"/>
          <p14:tracePt t="14533" x="1422400" y="4884738"/>
          <p14:tracePt t="14543" x="1335088" y="4852988"/>
          <p14:tracePt t="14547" x="1195388" y="4813300"/>
          <p14:tracePt t="14557" x="1052513" y="4746625"/>
          <p14:tracePt t="14567" x="873125" y="4673600"/>
          <p14:tracePt t="14575" x="712788" y="4618038"/>
          <p14:tracePt t="14586" x="646113" y="4575175"/>
          <p14:tracePt t="14588" x="588963" y="4543425"/>
          <p14:tracePt t="14598" x="569913" y="4530725"/>
          <p14:tracePt t="14607" x="565150" y="4519613"/>
          <p14:tracePt t="14613" x="561975" y="4519613"/>
          <p14:tracePt t="14623" x="561975" y="4514850"/>
          <p14:tracePt t="14629" x="561975" y="4502150"/>
          <p14:tracePt t="14639" x="581025" y="4491038"/>
          <p14:tracePt t="14649" x="604838" y="4478338"/>
          <p14:tracePt t="14653" x="649288" y="4462463"/>
          <p14:tracePt t="14663" x="696913" y="4459288"/>
          <p14:tracePt t="14669" x="741363" y="4459288"/>
          <p14:tracePt t="14679" x="804863" y="4459288"/>
          <p14:tracePt t="14689" x="857250" y="4462463"/>
          <p14:tracePt t="14693" x="912813" y="4478338"/>
          <p14:tracePt t="14703" x="947738" y="4483100"/>
          <p14:tracePt t="14709" x="995363" y="4498975"/>
          <p14:tracePt t="14721" x="1003300" y="4506913"/>
          <p14:tracePt t="14729" x="1008063" y="4506913"/>
          <p14:tracePt t="14769" x="992188" y="4506913"/>
          <p14:tracePt t="14779" x="976313" y="4506913"/>
          <p14:tracePt t="14785" x="952500" y="4506913"/>
          <p14:tracePt t="14795" x="928688" y="4506913"/>
          <p14:tracePt t="14805" x="904875" y="4502150"/>
          <p14:tracePt t="14809" x="881063" y="4494213"/>
          <p14:tracePt t="14819" x="852488" y="4491038"/>
          <p14:tracePt t="14825" x="836613" y="4491038"/>
          <p14:tracePt t="14835" x="820738" y="4478338"/>
          <p14:tracePt t="14846" x="817563" y="4475163"/>
          <p14:tracePt t="14871" x="817563" y="4470400"/>
          <p14:tracePt t="14882" x="808038" y="4459288"/>
          <p14:tracePt t="14891" x="804863" y="4435475"/>
          <p14:tracePt t="14895" x="796925" y="4411663"/>
          <p14:tracePt t="14905" x="792163" y="4391025"/>
          <p14:tracePt t="14911" x="784225" y="4375150"/>
          <p14:tracePt t="14921" x="784225" y="4364038"/>
          <p14:tracePt t="14932" x="781050" y="4356100"/>
          <p14:tracePt t="14934" x="781050" y="4351338"/>
          <p14:tracePt t="14945" x="781050" y="4340225"/>
          <p14:tracePt t="14961" x="781050" y="4335463"/>
          <p14:tracePt t="14981" x="781050" y="4332288"/>
          <p14:tracePt t="15047" x="776288" y="4332288"/>
          <p14:tracePt t="15057" x="773113" y="4332288"/>
          <p14:tracePt t="15061" x="773113" y="4335463"/>
          <p14:tracePt t="15097" x="773113" y="4340225"/>
          <p14:tracePt t="15435" x="749300" y="4340225"/>
          <p14:tracePt t="15439" x="717550" y="4340225"/>
          <p14:tracePt t="15451" x="685800" y="4332288"/>
          <p14:tracePt t="15455" x="649288" y="4332288"/>
          <p14:tracePt t="15465" x="614363" y="4319588"/>
          <p14:tracePt t="15475" x="596900" y="4311650"/>
          <p14:tracePt t="15482" x="581025" y="4298950"/>
          <p14:tracePt t="15491" x="569913" y="4291013"/>
          <p14:tracePt t="15495" x="561975" y="4279900"/>
          <p14:tracePt t="15505" x="561975" y="4267200"/>
          <p14:tracePt t="15515" x="561975" y="4243388"/>
          <p14:tracePt t="15521" x="561975" y="4227513"/>
          <p14:tracePt t="15532" x="573088" y="4195763"/>
          <p14:tracePt t="15535" x="601663" y="4156075"/>
          <p14:tracePt t="15547" x="661988" y="4103688"/>
          <p14:tracePt t="15557" x="749300" y="4060825"/>
          <p14:tracePt t="15561" x="892175" y="4008438"/>
          <p14:tracePt t="15571" x="1047750" y="3965575"/>
          <p14:tracePt t="15577" x="1239838" y="3916363"/>
          <p14:tracePt t="15587" x="1557338" y="3860800"/>
          <p14:tracePt t="15602" x="2076450" y="3794125"/>
          <p14:tracePt t="15612" x="2327275" y="3754438"/>
          <p14:tracePt t="15617" x="2617788" y="3713163"/>
          <p14:tracePt t="15627" x="2868613" y="3673475"/>
          <p14:tracePt t="15637" x="3043238" y="3673475"/>
          <p14:tracePt t="15641" x="3238500" y="3673475"/>
          <p14:tracePt t="15653" x="3343275" y="3673475"/>
          <p14:tracePt t="15657" x="3417888" y="3673475"/>
          <p14:tracePt t="15667" x="3449638" y="3673475"/>
          <p14:tracePt t="15677" x="3462338" y="3673475"/>
          <p14:tracePt t="15703" x="3462338" y="3678238"/>
          <p14:tracePt t="15713" x="3454400" y="3705225"/>
          <p14:tracePt t="15723" x="3433763" y="3721100"/>
          <p14:tracePt t="15727" x="3402013" y="3770313"/>
          <p14:tracePt t="15737" x="3362325" y="3810000"/>
          <p14:tracePt t="15743" x="3259138" y="3884613"/>
          <p14:tracePt t="15753" x="3187700" y="3937000"/>
          <p14:tracePt t="15763" x="3060700" y="3989388"/>
          <p14:tracePt t="15767" x="2971800" y="4040188"/>
          <p14:tracePt t="15781" x="2873375" y="4068763"/>
          <p14:tracePt t="15785" x="2717800" y="4121150"/>
          <p14:tracePt t="15793" x="2573338" y="4140200"/>
          <p14:tracePt t="15803" x="2451100" y="4160838"/>
          <p14:tracePt t="15809" x="2346325" y="4160838"/>
          <p14:tracePt t="15819" x="2251075" y="4160838"/>
          <p14:tracePt t="15823" x="2143125" y="4160838"/>
          <p14:tracePt t="15833" x="2068513" y="4148138"/>
          <p14:tracePt t="15843" x="2044700" y="4132263"/>
          <p14:tracePt t="15849" x="2039938" y="4129088"/>
          <p14:tracePt t="15859" x="2039938" y="4121150"/>
          <p14:tracePt t="15865" x="2039938" y="4116388"/>
          <p14:tracePt t="15882" x="2076450" y="4052888"/>
          <p14:tracePt t="15890" x="2124075" y="4013200"/>
          <p14:tracePt t="15899" x="2182813" y="3981450"/>
          <p14:tracePt t="15903" x="2251075" y="3949700"/>
          <p14:tracePt t="15915" x="2346325" y="3913188"/>
          <p14:tracePt t="15925" x="2454275" y="3884613"/>
          <p14:tracePt t="15929" x="2554288" y="3865563"/>
          <p14:tracePt t="15940" x="2617788" y="3857625"/>
          <p14:tracePt t="15945" x="2713038" y="3841750"/>
          <p14:tracePt t="15956" x="2781300" y="3833813"/>
          <p14:tracePt t="15964" x="2832100" y="3833813"/>
          <p14:tracePt t="15969" x="2865438" y="3833813"/>
          <p14:tracePt t="15979" x="2876550" y="3833813"/>
          <p14:tracePt t="15985" x="2881313" y="3833813"/>
          <p14:tracePt t="16051" x="2865438" y="3844925"/>
          <p14:tracePt t="16061" x="2844800" y="3860800"/>
          <p14:tracePt t="16071" x="2808288" y="3884613"/>
          <p14:tracePt t="16075" x="2752725" y="3892550"/>
          <p14:tracePt t="16085" x="2697163" y="3908425"/>
          <p14:tracePt t="16091" x="2620963" y="3916363"/>
          <p14:tracePt t="16101" x="2517775" y="3925888"/>
          <p14:tracePt t="16111" x="2430463" y="3933825"/>
          <p14:tracePt t="16115" x="2314575" y="3944938"/>
          <p14:tracePt t="16127" x="2198688" y="3952875"/>
          <p14:tracePt t="16132" x="2036763" y="3960813"/>
          <p14:tracePt t="16142" x="1928813" y="3960813"/>
          <p14:tracePt t="16153" x="1833563" y="3960813"/>
          <p14:tracePt t="16157" x="1757363" y="3973513"/>
          <p14:tracePt t="16167" x="1693863" y="3981450"/>
          <p14:tracePt t="16171" x="1670050" y="3981450"/>
          <p14:tracePt t="16182" x="1665288" y="3984625"/>
          <p14:tracePt t="16197" x="1662113" y="3984625"/>
          <p14:tracePt t="16253" x="1662113" y="3976688"/>
          <p14:tracePt t="16263" x="1665288" y="3973513"/>
          <p14:tracePt t="16273" x="1670050" y="3968750"/>
          <p14:tracePt t="16277" x="1677988" y="3965575"/>
          <p14:tracePt t="16287" x="1685925" y="3952875"/>
          <p14:tracePt t="16293" x="1701800" y="3949700"/>
          <p14:tracePt t="16303" x="1720850" y="3941763"/>
          <p14:tracePt t="16313" x="1744663" y="3937000"/>
          <p14:tracePt t="16317" x="1760538" y="3929063"/>
          <p14:tracePt t="16327" x="1797050" y="3925888"/>
          <p14:tracePt t="16333" x="1812925" y="3916363"/>
          <p14:tracePt t="16343" x="1828800" y="3913188"/>
          <p14:tracePt t="16353" x="1841500" y="3905250"/>
          <p14:tracePt t="16359" x="1852613" y="3900488"/>
          <p14:tracePt t="16369" x="1857375" y="3900488"/>
          <p14:tracePt t="16373" x="1857375" y="3897313"/>
          <p14:tracePt t="16383" x="1860550" y="3897313"/>
          <p14:tracePt t="16393" x="1860550" y="3892550"/>
          <p14:tracePt t="16399" x="1857375" y="3881438"/>
          <p14:tracePt t="16409" x="1844675" y="3876675"/>
          <p14:tracePt t="16413" x="1816100" y="3857625"/>
          <p14:tracePt t="16423" x="1765300" y="3849688"/>
          <p14:tracePt t="16433" x="1689100" y="3849688"/>
          <p14:tracePt t="16442" x="1612900" y="3849688"/>
          <p14:tracePt t="16451" x="1501775" y="3892550"/>
          <p14:tracePt t="16456" x="1282700" y="4056063"/>
          <p14:tracePt t="16467" x="1055688" y="4256088"/>
          <p14:tracePt t="16476" x="844550" y="4538663"/>
          <p14:tracePt t="16479" x="604838" y="4926013"/>
          <p14:tracePt t="16490" x="438150" y="5259388"/>
          <p14:tracePt t="16495" x="366713" y="5538788"/>
          <p14:tracePt t="16505" x="274638" y="5902325"/>
          <p14:tracePt t="16515" x="234950" y="6153150"/>
          <p14:tracePt t="16519" x="227013" y="6311900"/>
          <p14:tracePt t="16530" x="255588" y="6480175"/>
          <p14:tracePt t="16535" x="298450" y="6559550"/>
          <p14:tracePt t="16545" x="369888" y="6618288"/>
          <p14:tracePt t="16555" x="466725" y="6667500"/>
          <p14:tracePt t="16560" x="654050" y="6710363"/>
          <p14:tracePt t="16569" x="792163" y="6718300"/>
          <p14:tracePt t="16575" x="944563" y="6718300"/>
          <p14:tracePt t="16585" x="1127125" y="6699250"/>
          <p14:tracePt t="16595" x="1255713" y="6670675"/>
          <p14:tracePt t="16601" x="1414463" y="6615113"/>
          <p14:tracePt t="16611" x="1557338" y="6535738"/>
          <p14:tracePt t="16615" x="1781175" y="6356350"/>
          <p14:tracePt t="16625" x="1897063" y="6216650"/>
          <p14:tracePt t="16635" x="2008188" y="6045200"/>
          <p14:tracePt t="16641" x="2076450" y="5937250"/>
          <p14:tracePt t="16651" x="2203450" y="5665788"/>
          <p14:tracePt t="16656" x="2279650" y="5462588"/>
          <p14:tracePt t="16665" x="2330450" y="5251450"/>
          <p14:tracePt t="16675" x="2351088" y="5087938"/>
          <p14:tracePt t="16681" x="2362200" y="4865688"/>
          <p14:tracePt t="16691" x="2359025" y="4757738"/>
          <p14:tracePt t="16697" x="2343150" y="4662488"/>
          <p14:tracePt t="16708" x="2298700" y="4575175"/>
          <p14:tracePt t="16718" x="2214563" y="4494213"/>
          <p14:tracePt t="16721" x="2124075" y="4419600"/>
          <p14:tracePt t="16732" x="2027238" y="4375150"/>
          <p14:tracePt t="16737" x="1865313" y="4311650"/>
          <p14:tracePt t="16747" x="1649413" y="4248150"/>
          <p14:tracePt t="16757" x="1350963" y="4176713"/>
          <p14:tracePt t="16761" x="1079500" y="4148138"/>
          <p14:tracePt t="16771" x="841375" y="4137025"/>
          <p14:tracePt t="16777" x="514350" y="4137025"/>
          <p14:tracePt t="16787" x="266700" y="4160838"/>
          <p14:tracePt t="16797" x="15875" y="4200525"/>
          <p14:tracePt t="16933" x="385763" y="4391025"/>
          <p14:tracePt t="16938" x="554038" y="4356100"/>
          <p14:tracePt t="16948" x="696913" y="4335463"/>
          <p14:tracePt t="16953" x="844550" y="4303713"/>
          <p14:tracePt t="16963" x="939800" y="4287838"/>
          <p14:tracePt t="16975" x="1039813" y="4251325"/>
          <p14:tracePt t="16981" x="1060450" y="4240213"/>
          <p14:tracePt t="16989" x="1063625" y="4227513"/>
          <p14:tracePt t="17019" x="1055688" y="4224338"/>
          <p14:tracePt t="17025" x="1023938" y="4211638"/>
          <p14:tracePt t="17036" x="955675" y="4203700"/>
          <p14:tracePt t="17039" x="881063" y="4192588"/>
          <p14:tracePt t="17049" x="776288" y="4184650"/>
          <p14:tracePt t="17059" x="681038" y="4184650"/>
          <p14:tracePt t="17065" x="577850" y="4184650"/>
          <p14:tracePt t="17075" x="469900" y="4200525"/>
          <p14:tracePt t="17079" x="374650" y="4208463"/>
          <p14:tracePt t="17089" x="287338" y="4216400"/>
          <p14:tracePt t="17099" x="211138" y="4232275"/>
          <p14:tracePt t="17105" x="147638" y="4240213"/>
          <p14:tracePt t="17115" x="92075" y="4248150"/>
          <p14:tracePt t="17119" x="63500" y="4264025"/>
          <p14:tracePt t="17129" x="47625" y="4264025"/>
          <p14:tracePt t="17140" x="31750" y="4267200"/>
          <p14:tracePt t="17145" x="28575" y="4267200"/>
          <p14:tracePt t="17155" x="28575" y="4271963"/>
          <p14:tracePt t="17312" x="31750" y="4275138"/>
          <p14:tracePt t="17317" x="52388" y="4295775"/>
          <p14:tracePt t="17327" x="79375" y="4316413"/>
          <p14:tracePt t="17331" x="103188" y="4332288"/>
          <p14:tracePt t="17342" x="131763" y="4351338"/>
          <p14:tracePt t="17351" x="187325" y="4375150"/>
          <p14:tracePt t="17357" x="215900" y="4387850"/>
          <p14:tracePt t="17367" x="263525" y="4419600"/>
          <p14:tracePt t="17373" x="322263" y="4454525"/>
          <p14:tracePt t="17383" x="366713" y="4475163"/>
          <p14:tracePt t="17392" x="427038" y="4511675"/>
          <p14:tracePt t="17397" x="482600" y="4527550"/>
          <p14:tracePt t="17409" x="557213" y="4551363"/>
          <p14:tracePt t="17413" x="633413" y="4567238"/>
          <p14:tracePt t="17423" x="688975" y="4575175"/>
          <p14:tracePt t="17433" x="733425" y="4583113"/>
          <p14:tracePt t="17437" x="808038" y="4583113"/>
          <p14:tracePt t="17447" x="873125" y="4583113"/>
          <p14:tracePt t="17453" x="928688" y="4583113"/>
          <p14:tracePt t="17463" x="992188" y="4578350"/>
          <p14:tracePt t="17473" x="1068388" y="4562475"/>
          <p14:tracePt t="17477" x="1116013" y="4546600"/>
          <p14:tracePt t="17487" x="1163638" y="4514850"/>
          <p14:tracePt t="17493" x="1190625" y="4494213"/>
          <p14:tracePt t="17503" x="1231900" y="4446588"/>
          <p14:tracePt t="17513" x="1271588" y="4395788"/>
          <p14:tracePt t="17519" x="1311275" y="4340225"/>
          <p14:tracePt t="17529" x="1362075" y="4267200"/>
          <p14:tracePt t="17535" x="1427163" y="4187825"/>
          <p14:tracePt t="17545" x="1450975" y="4152900"/>
          <p14:tracePt t="17555" x="1490663" y="4092575"/>
          <p14:tracePt t="17560" x="1573213" y="4000500"/>
          <p14:tracePt t="17569" x="1654175" y="3929063"/>
          <p14:tracePt t="17573" x="1725613" y="3865563"/>
          <p14:tracePt t="17583" x="1881188" y="3746500"/>
          <p14:tracePt t="17593" x="2000250" y="3633788"/>
          <p14:tracePt t="17599" x="2116138" y="3543300"/>
          <p14:tracePt t="17609" x="2227263" y="3459163"/>
          <p14:tracePt t="17615" x="2319338" y="3395663"/>
          <p14:tracePt t="17625" x="2443163" y="3290888"/>
          <p14:tracePt t="17635" x="2501900" y="3251200"/>
          <p14:tracePt t="17639" x="2562225" y="3200400"/>
          <p14:tracePt t="17649" x="2609850" y="3160713"/>
          <p14:tracePt t="17655" x="2620963" y="3148013"/>
          <p14:tracePt t="17665" x="2633663" y="3132138"/>
          <p14:tracePt t="17679" x="2633663" y="3124200"/>
          <p14:tracePt t="17689" x="2633663" y="3119438"/>
          <p14:tracePt t="17706" x="2601913" y="3108325"/>
          <p14:tracePt t="17709" x="2565400" y="3095625"/>
          <p14:tracePt t="17721" x="2530475" y="3079750"/>
          <p14:tracePt t="17736" x="2398713" y="3048000"/>
          <p14:tracePt t="17746" x="2266950" y="3036888"/>
          <p14:tracePt t="17750" x="2108200" y="3028950"/>
          <p14:tracePt t="17759" x="1784350" y="3028950"/>
          <p14:tracePt t="17771" x="1482725" y="3028950"/>
          <p14:tracePt t="17775" x="1000125" y="3055938"/>
          <p14:tracePt t="17785" x="646113" y="3100388"/>
          <p14:tracePt t="17791" x="263525" y="3176588"/>
          <p14:tracePt t="18517" x="84138" y="4697413"/>
          <p14:tracePt t="18527" x="134938" y="4697413"/>
          <p14:tracePt t="18535" x="211138" y="4706938"/>
          <p14:tracePt t="18543" x="266700" y="4714875"/>
          <p14:tracePt t="18553" x="306388" y="4714875"/>
          <p14:tracePt t="18557" x="374650" y="4722813"/>
          <p14:tracePt t="18567" x="430213" y="4730750"/>
          <p14:tracePt t="18573" x="514350" y="4738688"/>
          <p14:tracePt t="18583" x="577850" y="4746625"/>
          <p14:tracePt t="18593" x="633413" y="4754563"/>
          <p14:tracePt t="18597" x="688975" y="4754563"/>
          <p14:tracePt t="18607" x="720725" y="4762500"/>
          <p14:tracePt t="18613" x="744538" y="4770438"/>
          <p14:tracePt t="18623" x="752475" y="4770438"/>
          <p14:tracePt t="18703" x="757238" y="4770438"/>
          <p14:tracePt t="18720" x="765175" y="4770438"/>
          <p14:tracePt t="18733" x="768350" y="4770438"/>
          <p14:tracePt t="18917" x="757238" y="4770438"/>
          <p14:tracePt t="18926" x="741363" y="4773613"/>
          <p14:tracePt t="18932" x="717550" y="4789488"/>
          <p14:tracePt t="18942" x="681038" y="4794250"/>
          <p14:tracePt t="18951" x="657225" y="4802188"/>
          <p14:tracePt t="18955" x="622300" y="4813300"/>
          <p14:tracePt t="18966" x="565150" y="4829175"/>
          <p14:tracePt t="18973" x="506413" y="4857750"/>
          <p14:tracePt t="18983" x="450850" y="4873625"/>
          <p14:tracePt t="18992" x="385763" y="4897438"/>
          <p14:tracePt t="18995" x="306388" y="4933950"/>
          <p14:tracePt t="19007" x="250825" y="4941888"/>
          <p14:tracePt t="19011" x="182563" y="4965700"/>
          <p14:tracePt t="19021" x="119063" y="4981575"/>
          <p14:tracePt t="19033" x="76200" y="4981575"/>
          <p14:tracePt t="19037" x="31750" y="4981575"/>
          <p14:tracePt t="19047" x="15875" y="4981575"/>
          <p14:tracePt t="19173" x="171450" y="3789363"/>
          <p14:tracePt t="19183" x="290513" y="3738563"/>
          <p14:tracePt t="19193" x="501650" y="3689350"/>
          <p14:tracePt t="19198" x="669925" y="3654425"/>
          <p14:tracePt t="19208" x="833438" y="3633788"/>
          <p14:tracePt t="19213" x="1011238" y="3622675"/>
          <p14:tracePt t="19223" x="1131888" y="3614738"/>
          <p14:tracePt t="19233" x="1223963" y="3614738"/>
          <p14:tracePt t="19237" x="1343025" y="3602038"/>
          <p14:tracePt t="19248" x="1406525" y="3602038"/>
          <p14:tracePt t="19253" x="1470025" y="3602038"/>
          <p14:tracePt t="19264" x="1533525" y="3602038"/>
          <p14:tracePt t="19273" x="1585913" y="3602038"/>
          <p14:tracePt t="19281" x="1641475" y="3602038"/>
          <p14:tracePt t="19291" x="1704975" y="3602038"/>
          <p14:tracePt t="19295" x="1757363" y="3602038"/>
          <p14:tracePt t="19303" x="1812925" y="3602038"/>
          <p14:tracePt t="19313" x="1865313" y="3602038"/>
          <p14:tracePt t="19319" x="1889125" y="3598863"/>
          <p14:tracePt t="19329" x="1900238" y="3598863"/>
          <p14:tracePt t="19379" x="1889125" y="3598863"/>
          <p14:tracePt t="19385" x="1857375" y="3598863"/>
          <p14:tracePt t="19395" x="1808163" y="3590925"/>
          <p14:tracePt t="19408" x="1752600" y="3575050"/>
          <p14:tracePt t="19409" x="1670050" y="3567113"/>
          <p14:tracePt t="19419" x="1517650" y="3546475"/>
          <p14:tracePt t="19425" x="1401763" y="3538538"/>
          <p14:tracePt t="19435" x="1227138" y="3538538"/>
          <p14:tracePt t="19445" x="1028700" y="3538538"/>
          <p14:tracePt t="19449" x="661988" y="3546475"/>
          <p14:tracePt t="19459" x="411163" y="3586163"/>
          <p14:tracePt t="19465" x="190500" y="3649663"/>
          <p14:tracePt t="19597" x="306388" y="4562475"/>
          <p14:tracePt t="19607" x="609600" y="4475163"/>
          <p14:tracePt t="19611" x="833438" y="4398963"/>
          <p14:tracePt t="19621" x="1055688" y="4306888"/>
          <p14:tracePt t="19627" x="1243013" y="4203700"/>
          <p14:tracePt t="19637" x="1462088" y="4056063"/>
          <p14:tracePt t="19648" x="1581150" y="3944938"/>
          <p14:tracePt t="19651" x="1641475" y="3884613"/>
          <p14:tracePt t="19662" x="1749425" y="3749675"/>
          <p14:tracePt t="19667" x="1773238" y="3681413"/>
          <p14:tracePt t="19677" x="1773238" y="3646488"/>
          <p14:tracePt t="19687" x="1773238" y="3625850"/>
          <p14:tracePt t="19694" x="1765300" y="3598863"/>
          <p14:tracePt t="19703" x="1717675" y="3567113"/>
          <p14:tracePt t="19707" x="1657350" y="3535363"/>
          <p14:tracePt t="19717" x="1501775" y="3490913"/>
          <p14:tracePt t="19727" x="1393825" y="3467100"/>
          <p14:tracePt t="19733" x="1258888" y="3446463"/>
          <p14:tracePt t="19743" x="1060450" y="3435350"/>
          <p14:tracePt t="19748" x="900113" y="3422650"/>
          <p14:tracePt t="19758" x="768350" y="3422650"/>
          <p14:tracePt t="19767" x="617538" y="3422650"/>
          <p14:tracePt t="19774" x="541338" y="3435350"/>
          <p14:tracePt t="19783" x="493713" y="3451225"/>
          <p14:tracePt t="19787" x="446088" y="3502025"/>
          <p14:tracePt t="19797" x="438150" y="3525838"/>
          <p14:tracePt t="19807" x="438150" y="3559175"/>
          <p14:tracePt t="19813" x="450850" y="3594100"/>
          <p14:tracePt t="19823" x="482600" y="3633788"/>
          <p14:tracePt t="19827" x="569913" y="3686175"/>
          <p14:tracePt t="19839" x="657225" y="3730625"/>
          <p14:tracePt t="19849" x="833438" y="3786188"/>
          <p14:tracePt t="19853" x="984250" y="3829050"/>
          <p14:tracePt t="19863" x="1103313" y="3849688"/>
          <p14:tracePt t="19869" x="1190625" y="3865563"/>
          <p14:tracePt t="19879" x="1358900" y="3884613"/>
          <p14:tracePt t="19899" x="1570038" y="3892550"/>
          <p14:tracePt t="19903" x="1646238" y="3892550"/>
          <p14:tracePt t="19909" x="1685925" y="3892550"/>
          <p14:tracePt t="19989" x="1677988" y="3892550"/>
          <p14:tracePt t="19999" x="1665288" y="3900488"/>
          <p14:tracePt t="20006" x="1657350" y="3900488"/>
          <p14:tracePt t="20014" x="1638300" y="3900488"/>
          <p14:tracePt t="20025" x="1633538" y="3905250"/>
          <p14:tracePt t="20028" x="1617663" y="3908425"/>
          <p14:tracePt t="20039" x="1609725" y="3908425"/>
          <p14:tracePt t="20045" x="1589088" y="3916363"/>
          <p14:tracePt t="20055" x="1585913" y="3916363"/>
          <p14:tracePt t="20177" x="1593850" y="3916363"/>
          <p14:tracePt t="20187" x="1609725" y="3916363"/>
          <p14:tracePt t="20191" x="1625600" y="3916363"/>
          <p14:tracePt t="20201" x="1641475" y="3916363"/>
          <p14:tracePt t="20207" x="1677988" y="3905250"/>
          <p14:tracePt t="20217" x="1725613" y="3881438"/>
          <p14:tracePt t="20228" x="1752600" y="3852863"/>
          <p14:tracePt t="20231" x="1789113" y="3821113"/>
          <p14:tracePt t="20241" x="1828800" y="3786188"/>
          <p14:tracePt t="20247" x="1849438" y="3773488"/>
          <p14:tracePt t="20257" x="1876425" y="3746500"/>
          <p14:tracePt t="20267" x="1905000" y="3717925"/>
          <p14:tracePt t="20275" x="1944688" y="3678238"/>
          <p14:tracePt t="20283" x="1971675" y="3657600"/>
          <p14:tracePt t="20287" x="2000250" y="3625850"/>
          <p14:tracePt t="20298" x="2036763" y="3598863"/>
          <p14:tracePt t="20307" x="2055813" y="3578225"/>
          <p14:tracePt t="20313" x="2092325" y="3554413"/>
          <p14:tracePt t="20323" x="2132013" y="3525838"/>
          <p14:tracePt t="20327" x="2159000" y="3506788"/>
          <p14:tracePt t="20339" x="2187575" y="3475038"/>
          <p14:tracePt t="20348" x="2214563" y="3454400"/>
          <p14:tracePt t="20353" x="2243138" y="3443288"/>
          <p14:tracePt t="20363" x="2271713" y="3422650"/>
          <p14:tracePt t="20367" x="2327275" y="3387725"/>
          <p14:tracePt t="20377" x="2346325" y="3375025"/>
          <p14:tracePt t="20387" x="2354263" y="3363913"/>
          <p14:tracePt t="20394" x="2366963" y="3355975"/>
          <p14:tracePt t="20403" x="2378075" y="3343275"/>
          <p14:tracePt t="20407" x="2382838" y="3343275"/>
          <p14:tracePt t="20419" x="2393950" y="3332163"/>
          <p14:tracePt t="20429" x="2398713" y="3327400"/>
          <p14:tracePt t="20433" x="2414588" y="3322638"/>
          <p14:tracePt t="20443" x="2425700" y="3314700"/>
          <p14:tracePt t="20449" x="2433638" y="3311525"/>
          <p14:tracePt t="20459" x="2454275" y="3306763"/>
          <p14:tracePt t="20469" x="2466975" y="3298825"/>
          <p14:tracePt t="20473" x="2490788" y="3295650"/>
          <p14:tracePt t="20483" x="2514600" y="3295650"/>
          <p14:tracePt t="20490" x="2538413" y="3287713"/>
          <p14:tracePt t="20499" x="2554288" y="3287713"/>
          <p14:tracePt t="20509" x="2578100" y="3282950"/>
          <p14:tracePt t="20515" x="2613025" y="3275013"/>
          <p14:tracePt t="20525" x="2636838" y="3275013"/>
          <p14:tracePt t="20529" x="2654300" y="3275013"/>
          <p14:tracePt t="20539" x="2689225" y="3259138"/>
          <p14:tracePt t="20549" x="2705100" y="3255963"/>
          <p14:tracePt t="20555" x="2717800" y="3251200"/>
          <p14:tracePt t="20565" x="2733675" y="3243263"/>
          <p14:tracePt t="20569" x="2744788" y="3240088"/>
          <p14:tracePt t="20579" x="2757488" y="3232150"/>
          <p14:tracePt t="20590" x="2760663" y="3232150"/>
          <p14:tracePt t="20596" x="2760663" y="3227388"/>
          <p14:tracePt t="20606" x="2765425" y="3227388"/>
          <p14:tracePt t="20717" x="2757488" y="3227388"/>
          <p14:tracePt t="20725" x="2725738" y="3227388"/>
          <p14:tracePt t="20731" x="2673350" y="3232150"/>
          <p14:tracePt t="20741" x="2636838" y="3240088"/>
          <p14:tracePt t="20751" x="2581275" y="3248025"/>
          <p14:tracePt t="20755" x="2514600" y="3271838"/>
          <p14:tracePt t="20767" x="2438400" y="3298825"/>
          <p14:tracePt t="20771" x="2311400" y="3348038"/>
          <p14:tracePt t="20781" x="2211388" y="3390900"/>
          <p14:tracePt t="20791" x="2100263" y="3438525"/>
          <p14:tracePt t="20797" x="1955800" y="3506788"/>
          <p14:tracePt t="20807" x="1820863" y="3559175"/>
          <p14:tracePt t="20811" x="1593850" y="3649663"/>
          <p14:tracePt t="20821" x="1430338" y="3733800"/>
          <p14:tracePt t="20833" x="1295400" y="3786188"/>
          <p14:tracePt t="20837" x="1084263" y="3905250"/>
          <p14:tracePt t="20848" x="873125" y="4008438"/>
          <p14:tracePt t="20851" x="725488" y="4100513"/>
          <p14:tracePt t="20861" x="601663" y="4160838"/>
          <p14:tracePt t="20882" x="342900" y="4316413"/>
          <p14:tracePt t="20888" x="250825" y="4371975"/>
          <p14:tracePt t="20893" x="195263" y="4411663"/>
          <p14:tracePt t="20903" x="142875" y="4451350"/>
          <p14:tracePt t="20914" x="123825" y="4478338"/>
          <p14:tracePt t="20917" x="119063" y="4506913"/>
          <p14:tracePt t="20927" x="111125" y="4522788"/>
          <p14:tracePt t="20933" x="111125" y="4530725"/>
          <p14:tracePt t="20943" x="111125" y="4543425"/>
          <p14:tracePt t="20953" x="123825" y="4554538"/>
          <p14:tracePt t="20957" x="134938" y="4567238"/>
          <p14:tracePt t="20969" x="155575" y="4578350"/>
          <p14:tracePt t="20973" x="171450" y="4591050"/>
          <p14:tracePt t="20983" x="190500" y="4602163"/>
          <p14:tracePt t="20993" x="207963" y="4618038"/>
          <p14:tracePt t="20999" x="219075" y="4625975"/>
          <p14:tracePt t="21009" x="231775" y="4638675"/>
          <p14:tracePt t="21013" x="242888" y="4641850"/>
          <p14:tracePt t="21023" x="258763" y="4662488"/>
          <p14:tracePt t="21033" x="271463" y="4670425"/>
          <p14:tracePt t="21039" x="287338" y="4678363"/>
          <p14:tracePt t="21049" x="306388" y="4681538"/>
          <p14:tracePt t="21053" x="330200" y="4689475"/>
          <p14:tracePt t="21063" x="354013" y="4689475"/>
          <p14:tracePt t="21073" x="385763" y="4689475"/>
          <p14:tracePt t="21079" x="419100" y="4689475"/>
          <p14:tracePt t="21089" x="474663" y="4686300"/>
          <p14:tracePt t="21093" x="530225" y="4678363"/>
          <p14:tracePt t="21103" x="581025" y="4670425"/>
          <p14:tracePt t="21115" x="688975" y="4641850"/>
          <p14:tracePt t="21119" x="788988" y="4625975"/>
          <p14:tracePt t="21129" x="852488" y="4610100"/>
          <p14:tracePt t="21135" x="896938" y="4602163"/>
          <p14:tracePt t="21145" x="952500" y="4594225"/>
          <p14:tracePt t="21156" x="987425" y="4586288"/>
          <p14:tracePt t="21159" x="1011238" y="4586288"/>
          <p14:tracePt t="21169" x="1020763" y="4586288"/>
          <p14:tracePt t="21175" x="1028700" y="4586288"/>
          <p14:tracePt t="21317" x="1016000" y="4583113"/>
          <p14:tracePt t="21328" x="1011238" y="4578350"/>
          <p14:tracePt t="21337" x="1000125" y="4578350"/>
          <p14:tracePt t="21341" x="1000125" y="4575175"/>
          <p14:tracePt t="21351" x="995363" y="4575175"/>
          <p14:tracePt t="21401" x="984250" y="4562475"/>
          <p14:tracePt t="21412" x="979488" y="4559300"/>
          <p14:tracePt t="21417" x="963613" y="4535488"/>
          <p14:tracePt t="21427" x="944563" y="4519613"/>
          <p14:tracePt t="21431" x="931863" y="4491038"/>
          <p14:tracePt t="21443" x="912813" y="4462463"/>
          <p14:tracePt t="21453" x="889000" y="4406900"/>
          <p14:tracePt t="21457" x="873125" y="4359275"/>
          <p14:tracePt t="21467" x="849313" y="4291013"/>
          <p14:tracePt t="21473" x="833438" y="4235450"/>
          <p14:tracePt t="21483" x="804863" y="4160838"/>
          <p14:tracePt t="21493" x="796925" y="4095750"/>
          <p14:tracePt t="21497" x="796925" y="4040188"/>
          <p14:tracePt t="21507" x="796925" y="3997325"/>
          <p14:tracePt t="21513" x="796925" y="3957638"/>
          <p14:tracePt t="21523" x="796925" y="3937000"/>
          <p14:tracePt t="21533" x="796925" y="3905250"/>
          <p14:tracePt t="21537" x="796925" y="3889375"/>
          <p14:tracePt t="21548" x="796925" y="3873500"/>
          <p14:tracePt t="21553" x="796925" y="3852863"/>
          <p14:tracePt t="21564" x="796925" y="3844925"/>
          <p14:tracePt t="21573" x="792163" y="3841750"/>
          <p14:tracePt t="21579" x="788988" y="3829050"/>
          <p14:tracePt t="21589" x="768350" y="3829050"/>
          <p14:tracePt t="21593" x="752475" y="3829050"/>
          <p14:tracePt t="21603" x="717550" y="3852863"/>
          <p14:tracePt t="21613" x="685800" y="3900488"/>
          <p14:tracePt t="21619" x="654050" y="3981450"/>
          <p14:tracePt t="21629" x="625475" y="4068763"/>
          <p14:tracePt t="21633" x="596900" y="4176713"/>
          <p14:tracePt t="21645" x="569913" y="4295775"/>
          <p14:tracePt t="21655" x="533400" y="4506913"/>
          <p14:tracePt t="21659" x="509588" y="4689475"/>
          <p14:tracePt t="21669" x="501650" y="4797425"/>
          <p14:tracePt t="21674" x="501650" y="4873625"/>
          <p14:tracePt t="21683" x="501650" y="4926013"/>
          <p14:tracePt t="21695" x="501650" y="4937125"/>
          <p14:tracePt t="21699" x="501650" y="4941888"/>
          <p14:tracePt t="21729" x="501650" y="4929188"/>
          <p14:tracePt t="21739" x="517525" y="4860925"/>
          <p14:tracePt t="21745" x="525463" y="4714875"/>
          <p14:tracePt t="21755" x="538163" y="4554538"/>
          <p14:tracePt t="21761" x="549275" y="4375150"/>
          <p14:tracePt t="21769" x="549275" y="4116388"/>
          <p14:tracePt t="21779" x="549275" y="3921125"/>
          <p14:tracePt t="21785" x="549275" y="3725863"/>
          <p14:tracePt t="21795" x="549275" y="3486150"/>
          <p14:tracePt t="21799" x="549275" y="3332163"/>
          <p14:tracePt t="21811" x="549275" y="3200400"/>
          <p14:tracePt t="21821" x="549275" y="3068638"/>
          <p14:tracePt t="21825" x="549275" y="3005138"/>
          <p14:tracePt t="21835" x="549275" y="2960688"/>
          <p14:tracePt t="21841" x="549275" y="2928938"/>
          <p14:tracePt t="21851" x="549275" y="2884488"/>
          <p14:tracePt t="21861" x="549275" y="2881313"/>
          <p14:tracePt t="21932" x="549275" y="2897188"/>
          <p14:tracePt t="21941" x="554038" y="2965450"/>
          <p14:tracePt t="21947" x="569913" y="3008313"/>
          <p14:tracePt t="21957" x="601663" y="3087688"/>
          <p14:tracePt t="21961" x="625475" y="3144838"/>
          <p14:tracePt t="21971" x="661988" y="3224213"/>
          <p14:tracePt t="21982" x="712788" y="3311525"/>
          <p14:tracePt t="21987" x="757238" y="3371850"/>
          <p14:tracePt t="21997" x="796925" y="3411538"/>
          <p14:tracePt t="22003" x="844550" y="3443288"/>
          <p14:tracePt t="22013" x="881063" y="3454400"/>
          <p14:tracePt t="22023" x="904875" y="3462338"/>
          <p14:tracePt t="22027" x="908050" y="3462338"/>
          <p14:tracePt t="22037" x="920750" y="3462338"/>
          <p14:tracePt t="22041" x="923925" y="3462338"/>
          <p14:tracePt t="22055" x="928688" y="3443288"/>
          <p14:tracePt t="22064" x="936625" y="3411538"/>
          <p14:tracePt t="22068" x="936625" y="3367088"/>
          <p14:tracePt t="22077" x="936625" y="3322638"/>
          <p14:tracePt t="22083" x="936625" y="3271838"/>
          <p14:tracePt t="22093" x="931863" y="3235325"/>
          <p14:tracePt t="22103" x="923925" y="3192463"/>
          <p14:tracePt t="22107" x="908050" y="3136900"/>
          <p14:tracePt t="22117" x="896938" y="3116263"/>
          <p14:tracePt t="22123" x="884238" y="3103563"/>
          <p14:tracePt t="22163" x="884238" y="3163888"/>
          <p14:tracePt t="22169" x="904875" y="3332163"/>
          <p14:tracePt t="22179" x="936625" y="3498850"/>
          <p14:tracePt t="22189" x="1031875" y="3762375"/>
          <p14:tracePt t="22193" x="1087438" y="3921125"/>
          <p14:tracePt t="22203" x="1143000" y="4056063"/>
          <p14:tracePt t="22209" x="1195388" y="4137025"/>
          <p14:tracePt t="22219" x="1235075" y="4195763"/>
          <p14:tracePt t="22229" x="1258888" y="4224338"/>
          <p14:tracePt t="22233" x="1274763" y="4240213"/>
          <p14:tracePt t="22245" x="1287463" y="4248150"/>
          <p14:tracePt t="22249" x="1298575" y="4248150"/>
          <p14:tracePt t="22259" x="1306513" y="4248150"/>
          <p14:tracePt t="22269" x="1319213" y="4248150"/>
          <p14:tracePt t="22275" x="1343025" y="4232275"/>
          <p14:tracePt t="22285" x="1366838" y="4192588"/>
          <p14:tracePt t="22289" x="1398588" y="4124325"/>
          <p14:tracePt t="22299" x="1427163" y="4056063"/>
          <p14:tracePt t="22309" x="1443038" y="3981450"/>
          <p14:tracePt t="22315" x="1450975" y="3897313"/>
          <p14:tracePt t="22325" x="1458913" y="3810000"/>
          <p14:tracePt t="22329" x="1458913" y="3757613"/>
          <p14:tracePt t="22340" x="1458913" y="3721100"/>
          <p14:tracePt t="22350" x="1430338" y="3654425"/>
          <p14:tracePt t="22358" x="1401763" y="3625850"/>
          <p14:tracePt t="22368" x="1374775" y="3606800"/>
          <p14:tracePt t="22373" x="1338263" y="3582988"/>
          <p14:tracePt t="22382" x="1282700" y="3582988"/>
          <p14:tracePt t="22391" x="1258888" y="3582988"/>
          <p14:tracePt t="22396" x="1243013" y="3582988"/>
          <p14:tracePt t="22405" x="1182688" y="3617913"/>
          <p14:tracePt t="22411" x="1139825" y="3678238"/>
          <p14:tracePt t="22421" x="1092200" y="3733800"/>
          <p14:tracePt t="22431" x="1036638" y="3836988"/>
          <p14:tracePt t="22435" x="992188" y="3916363"/>
          <p14:tracePt t="22445" x="947738" y="4013200"/>
          <p14:tracePt t="22451" x="920750" y="4092575"/>
          <p14:tracePt t="22461" x="896938" y="4137025"/>
          <p14:tracePt t="22471" x="884238" y="4171950"/>
          <p14:tracePt t="22477" x="876300" y="4219575"/>
          <p14:tracePt t="22487" x="876300" y="4243388"/>
          <p14:tracePt t="22491" x="868363" y="4259263"/>
          <p14:tracePt t="22501" x="868363" y="4264025"/>
          <p14:tracePt t="22511" x="868363" y="4267200"/>
          <p14:tracePt t="22573" x="868363" y="4264025"/>
          <p14:tracePt t="22583" x="868363" y="4216400"/>
          <p14:tracePt t="22592" x="868363" y="4140200"/>
          <p14:tracePt t="22599" x="868363" y="4056063"/>
          <p14:tracePt t="22608" x="868363" y="3968750"/>
          <p14:tracePt t="22613" x="868363" y="3897313"/>
          <p14:tracePt t="22623" x="860425" y="3821113"/>
          <p14:tracePt t="22633" x="844550" y="3733800"/>
          <p14:tracePt t="22637" x="836613" y="3649663"/>
          <p14:tracePt t="22649" x="836613" y="3586163"/>
          <p14:tracePt t="22653" x="836613" y="3509963"/>
          <p14:tracePt t="22664" x="836613" y="3427413"/>
          <p14:tracePt t="22673" x="836613" y="3319463"/>
          <p14:tracePt t="22677" x="849313" y="3243263"/>
          <p14:tracePt t="22687" x="876300" y="3136900"/>
          <p14:tracePt t="22693" x="900113" y="3040063"/>
          <p14:tracePt t="22703" x="936625" y="2952750"/>
          <p14:tracePt t="22713" x="971550" y="2884488"/>
          <p14:tracePt t="22719" x="1011238" y="2817813"/>
          <p14:tracePt t="22729" x="1052513" y="2778125"/>
          <p14:tracePt t="22733" x="1100138" y="2746375"/>
          <p14:tracePt t="22743" x="1147763" y="2720975"/>
          <p14:tracePt t="22753" x="1235075" y="2701925"/>
          <p14:tracePt t="22759" x="1298575" y="2693988"/>
          <p14:tracePt t="22769" x="1393825" y="2693988"/>
          <p14:tracePt t="22773" x="1490663" y="2693988"/>
          <p14:tracePt t="22785" x="1565275" y="2717800"/>
          <p14:tracePt t="22794" x="1620838" y="2741613"/>
          <p14:tracePt t="22799" x="1701800" y="2794000"/>
          <p14:tracePt t="22809" x="1781175" y="2865438"/>
          <p14:tracePt t="22815" x="1860550" y="2973388"/>
          <p14:tracePt t="22825" x="1912938" y="3060700"/>
          <p14:tracePt t="22835" x="1987550" y="3208338"/>
          <p14:tracePt t="22839" x="2047875" y="3332163"/>
          <p14:tracePt t="22849" x="2063750" y="3419475"/>
          <p14:tracePt t="22855" x="2092325" y="3538538"/>
          <p14:tracePt t="22865" x="2111375" y="3638550"/>
          <p14:tracePt t="22875" x="2119313" y="3770313"/>
          <p14:tracePt t="22879" x="2119313" y="3852863"/>
          <p14:tracePt t="22900" x="2116138" y="3941763"/>
          <p14:tracePt t="22906" x="2111375" y="3965575"/>
          <p14:tracePt t="22915" x="2100263" y="3984625"/>
          <p14:tracePt t="22921" x="2095500" y="3984625"/>
          <p14:tracePt t="22932" x="2092325" y="3989388"/>
          <p14:tracePt t="22981" x="2087563" y="3989388"/>
          <p14:tracePt t="22985" x="2047875" y="3960813"/>
          <p14:tracePt t="22995" x="1987550" y="3921125"/>
          <p14:tracePt t="23006" x="1939925" y="3889375"/>
          <p14:tracePt t="23011" x="1884363" y="3865563"/>
          <p14:tracePt t="23021" x="1841500" y="3849688"/>
          <p14:tracePt t="23025" x="1773238" y="3825875"/>
          <p14:tracePt t="23037" x="1704975" y="3817938"/>
          <p14:tracePt t="23049" x="1641475" y="3797300"/>
          <p14:tracePt t="23052" x="1546225" y="3797300"/>
          <p14:tracePt t="23061" x="1482725" y="3797300"/>
          <p14:tracePt t="23067" x="1417638" y="3797300"/>
          <p14:tracePt t="23077" x="1374775" y="3802063"/>
          <p14:tracePt t="23092" x="1303338" y="3829050"/>
          <p14:tracePt t="23110" x="1227138" y="3876675"/>
          <p14:tracePt t="23117" x="1223963" y="3881438"/>
          <p14:tracePt t="23127" x="1206500" y="3897313"/>
          <p14:tracePt t="23132" x="1195388" y="3913188"/>
          <p14:tracePt t="23141" x="1182688" y="3933825"/>
          <p14:tracePt t="23147" x="1182688" y="3949700"/>
          <p14:tracePt t="23157" x="1174750" y="3965575"/>
          <p14:tracePt t="23167" x="1171575" y="3968750"/>
          <p14:tracePt t="23171" x="1171575" y="3984625"/>
          <p14:tracePt t="23184" x="1171575" y="3997325"/>
          <p14:tracePt t="23187" x="1166813" y="4000500"/>
          <p14:tracePt t="23197" x="1166813" y="4005263"/>
          <p14:tracePt t="23207" x="1163638" y="4016375"/>
          <p14:tracePt t="23213" x="1163638" y="4021138"/>
          <p14:tracePt t="23227" x="1158875" y="4024313"/>
          <p14:tracePt t="23243" x="1158875" y="4029075"/>
          <p14:tracePt t="23253" x="1158875" y="4032250"/>
          <p14:tracePt t="23259" x="1158875" y="4037013"/>
          <p14:tracePt t="23267" x="1150938" y="4044950"/>
          <p14:tracePt t="23283" x="1147763" y="4048125"/>
          <p14:tracePt t="23299" x="1143000" y="4052888"/>
          <p14:tracePt t="23313" x="1139825" y="4056063"/>
          <p14:tracePt t="23323" x="1135063" y="4056063"/>
          <p14:tracePt t="23340" x="1131888" y="4060825"/>
          <p14:tracePt t="23353" x="1119188" y="4060825"/>
          <p14:tracePt t="23359" x="1116013" y="4048125"/>
          <p14:tracePt t="23369" x="1111250" y="4044950"/>
          <p14:tracePt t="23373" x="1103313" y="4032250"/>
          <p14:tracePt t="23385" x="1100138" y="4029075"/>
          <p14:tracePt t="23395" x="1100138" y="4021138"/>
          <p14:tracePt t="23409" x="1100138" y="4016375"/>
          <p14:tracePt t="23414" x="1095375" y="4016375"/>
          <p14:tracePt t="23465" x="1092200" y="4016375"/>
          <p14:tracePt t="23477" x="1079500" y="4024313"/>
          <p14:tracePt t="23482" x="1063625" y="4037013"/>
          <p14:tracePt t="23489" x="1047750" y="4048125"/>
          <p14:tracePt t="23499" x="1036638" y="4060825"/>
          <p14:tracePt t="23505" x="1016000" y="4079875"/>
          <p14:tracePt t="23515" x="987425" y="4100513"/>
          <p14:tracePt t="23521" x="976313" y="4111625"/>
          <p14:tracePt t="23532" x="952500" y="4132263"/>
          <p14:tracePt t="23541" x="939800" y="4148138"/>
          <p14:tracePt t="23545" x="928688" y="4168775"/>
          <p14:tracePt t="23555" x="915988" y="4179888"/>
          <p14:tracePt t="23561" x="904875" y="4192588"/>
          <p14:tracePt t="23572" x="892175" y="4200525"/>
          <p14:tracePt t="23581" x="889000" y="4208463"/>
          <p14:tracePt t="23585" x="884238" y="4216400"/>
          <p14:tracePt t="23595" x="873125" y="4219575"/>
          <p14:tracePt t="23601" x="868363" y="4219575"/>
          <p14:tracePt t="23611" x="865188" y="4227513"/>
          <p14:tracePt t="23621" x="860425" y="4227513"/>
          <p14:tracePt t="23627" x="852488" y="4227513"/>
          <p14:tracePt t="23637" x="849313" y="4227513"/>
          <p14:tracePt t="23641" x="828675" y="4219575"/>
          <p14:tracePt t="23651" x="808038" y="4200525"/>
          <p14:tracePt t="23661" x="776288" y="4160838"/>
          <p14:tracePt t="23667" x="749300" y="4124325"/>
          <p14:tracePt t="23677" x="712788" y="4064000"/>
          <p14:tracePt t="23681" x="688975" y="3968750"/>
          <p14:tracePt t="23691" x="669925" y="3873500"/>
          <p14:tracePt t="23701" x="654050" y="3754438"/>
          <p14:tracePt t="23707" x="641350" y="3551238"/>
          <p14:tracePt t="23717" x="641350" y="3398838"/>
          <p14:tracePt t="23723" x="646113" y="3263900"/>
          <p14:tracePt t="23734" x="677863" y="3136900"/>
          <p14:tracePt t="23743" x="744538" y="2973388"/>
          <p14:tracePt t="23747" x="808038" y="2884488"/>
          <p14:tracePt t="23757" x="915988" y="2794000"/>
          <p14:tracePt t="23761" x="1139825" y="2701925"/>
          <p14:tracePt t="23773" x="1314450" y="2657475"/>
          <p14:tracePt t="23783" x="1646238" y="2625725"/>
          <p14:tracePt t="23787" x="1905000" y="2625725"/>
          <p14:tracePt t="23798" x="2219325" y="2681288"/>
          <p14:tracePt t="23803" x="2609850" y="2805113"/>
          <p14:tracePt t="23813" x="2900363" y="2921000"/>
          <p14:tracePt t="23823" x="3155950" y="3076575"/>
          <p14:tracePt t="23828" x="3386138" y="3306763"/>
          <p14:tracePt t="23837" x="3525838" y="3486150"/>
          <p14:tracePt t="23844" x="3578225" y="3606800"/>
          <p14:tracePt t="23853" x="3602038" y="3713163"/>
          <p14:tracePt t="23863" x="3602038" y="3889375"/>
          <p14:tracePt t="23869" x="3581400" y="3997325"/>
          <p14:tracePt t="23881" x="3486150" y="4132263"/>
          <p14:tracePt t="23883" x="3414713" y="4203700"/>
          <p14:tracePt t="23893" x="3327400" y="4240213"/>
          <p14:tracePt t="23903" x="3238500" y="4256088"/>
          <p14:tracePt t="23908" x="3135313" y="4264025"/>
          <p14:tracePt t="23919" x="3003550" y="4259263"/>
          <p14:tracePt t="23923" x="2905125" y="4216400"/>
          <p14:tracePt t="23933" x="2797175" y="4137025"/>
          <p14:tracePt t="23943" x="2654300" y="3992563"/>
          <p14:tracePt t="23949" x="2517775" y="3778250"/>
          <p14:tracePt t="23959" x="2398713" y="3567113"/>
          <p14:tracePt t="23963" x="2279650" y="3335338"/>
          <p14:tracePt t="23975" x="2111375" y="3000375"/>
          <p14:tracePt t="23985" x="1976438" y="2786063"/>
          <p14:tracePt t="23989" x="1836738" y="2606675"/>
          <p14:tracePt t="23999" x="1673225" y="2454275"/>
          <p14:tracePt t="24005" x="1570038" y="2398713"/>
          <p14:tracePt t="24014" x="1490663" y="2374900"/>
          <p14:tracePt t="24025" x="1393825" y="2363788"/>
          <p14:tracePt t="24028" x="1231900" y="2382838"/>
          <p14:tracePt t="24039" x="1103313" y="2454275"/>
          <p14:tracePt t="24045" x="920750" y="2609850"/>
          <p14:tracePt t="24055" x="833438" y="2709863"/>
          <p14:tracePt t="24066" x="688975" y="2908300"/>
          <p14:tracePt t="24072" x="549275" y="3140075"/>
          <p14:tracePt t="24081" x="419100" y="3430588"/>
          <p14:tracePt t="24085" x="342900" y="3654425"/>
          <p14:tracePt t="24095" x="295275" y="3825875"/>
          <p14:tracePt t="24105" x="295275" y="4021138"/>
          <p14:tracePt t="24108" x="334963" y="4121150"/>
          <p14:tracePt t="24121" x="461963" y="4235450"/>
          <p14:tracePt t="24125" x="646113" y="4324350"/>
          <p14:tracePt t="24135" x="992188" y="4427538"/>
          <p14:tracePt t="24145" x="1330325" y="4486275"/>
          <p14:tracePt t="24151" x="1709738" y="4530725"/>
          <p14:tracePt t="24161" x="2143125" y="4562475"/>
          <p14:tracePt t="24165" x="2597150" y="4562475"/>
          <p14:tracePt t="24175" x="3032125" y="4551363"/>
          <p14:tracePt t="24185" x="3382963" y="4522788"/>
          <p14:tracePt t="24191" x="3652838" y="4483100"/>
          <p14:tracePt t="24201" x="3848100" y="4435475"/>
          <p14:tracePt t="24205" x="3924300" y="4398963"/>
          <p14:tracePt t="24216" x="3944938" y="4379913"/>
          <p14:tracePt t="24227" x="3948113" y="4371975"/>
          <p14:tracePt t="24231" x="3948113" y="4359275"/>
          <p14:tracePt t="24241" x="3897313" y="4343400"/>
          <p14:tracePt t="24248" x="3789363" y="4306888"/>
          <p14:tracePt t="24257" x="3625850" y="4283075"/>
          <p14:tracePt t="24268" x="3290888" y="4243388"/>
          <p14:tracePt t="24271" x="2913063" y="4195763"/>
          <p14:tracePt t="24281" x="2390775" y="4148138"/>
          <p14:tracePt t="24289" x="1952625" y="4116388"/>
          <p14:tracePt t="24301" x="1522413" y="4116388"/>
          <p14:tracePt t="24307" x="1023938" y="4116388"/>
          <p14:tracePt t="24312" x="673100" y="4140200"/>
          <p14:tracePt t="24323" x="385763" y="4156075"/>
          <p14:tracePt t="24327" x="158750" y="4192588"/>
          <p14:tracePt t="24337" x="103188" y="4208463"/>
          <p14:tracePt t="24348" x="84138" y="4219575"/>
          <p14:tracePt t="24353" x="84138" y="4232275"/>
          <p14:tracePt t="24364" x="100013" y="4243388"/>
          <p14:tracePt t="24368" x="166688" y="4275138"/>
          <p14:tracePt t="24378" x="354013" y="4332288"/>
          <p14:tracePt t="24387" x="593725" y="4395788"/>
          <p14:tracePt t="24393" x="912813" y="4467225"/>
          <p14:tracePt t="24403" x="1335088" y="4546600"/>
          <p14:tracePt t="24407" x="1673225" y="4606925"/>
          <p14:tracePt t="24419" x="2008188" y="4649788"/>
          <p14:tracePt t="24429" x="2386013" y="4710113"/>
          <p14:tracePt t="24433" x="2565400" y="4722813"/>
          <p14:tracePt t="24443" x="2641600" y="4730750"/>
          <p14:tracePt t="24449" x="2662238" y="4733925"/>
          <p14:tracePt t="24474" x="2646363" y="4741863"/>
          <p14:tracePt t="24480" x="2570163" y="4757738"/>
          <p14:tracePt t="24490" x="2409825" y="4757738"/>
          <p14:tracePt t="24499" x="2214563" y="4757738"/>
          <p14:tracePt t="24503" x="1955800" y="4757738"/>
          <p14:tracePt t="24513" x="1604963" y="4746625"/>
          <p14:tracePt t="24519" x="1354138" y="4706938"/>
          <p14:tracePt t="24529" x="1123950" y="4665663"/>
          <p14:tracePt t="24539" x="936625" y="4633913"/>
          <p14:tracePt t="24545" x="868363" y="4606925"/>
          <p14:tracePt t="24555" x="852488" y="4594225"/>
          <p14:tracePt t="24569" x="852488" y="4591050"/>
          <p14:tracePt t="24573" x="889000" y="4570413"/>
          <p14:tracePt t="24585" x="1000125" y="4535488"/>
          <p14:tracePt t="24595" x="1143000" y="4514850"/>
          <p14:tracePt t="24599" x="1335088" y="4467225"/>
          <p14:tracePt t="24609" x="1546225" y="4430713"/>
          <p14:tracePt t="24615" x="1857375" y="4387850"/>
          <p14:tracePt t="24625" x="2100263" y="4375150"/>
          <p14:tracePt t="24635" x="2322513" y="4364038"/>
          <p14:tracePt t="24639" x="2517775" y="4364038"/>
          <p14:tracePt t="24650" x="2781300" y="4348163"/>
          <p14:tracePt t="24657" x="2857500" y="4348163"/>
          <p14:tracePt t="24668" x="2908300" y="4348163"/>
          <p14:tracePt t="24675" x="2944813" y="4348163"/>
          <p14:tracePt t="24682" x="2976563" y="4348163"/>
          <p14:tracePt t="24691" x="3000375" y="4348163"/>
          <p14:tracePt t="24695" x="3032125" y="4348163"/>
          <p14:tracePt t="24705" x="3108325" y="4332288"/>
          <p14:tracePt t="24715" x="3214688" y="4316413"/>
          <p14:tracePt t="24721" x="3311525" y="4295775"/>
          <p14:tracePt t="24731" x="3398838" y="4279900"/>
          <p14:tracePt t="24735" x="3533775" y="4259263"/>
          <p14:tracePt t="24745" x="3805238" y="4219575"/>
          <p14:tracePt t="24756" x="4048125" y="4208463"/>
          <p14:tracePt t="24761" x="4338638" y="4164013"/>
          <p14:tracePt t="24771" x="4645025" y="4152900"/>
          <p14:tracePt t="24776" x="5075238" y="4152900"/>
          <p14:tracePt t="24787" x="5422900" y="4152900"/>
          <p14:tracePt t="24797" x="5745163" y="4152900"/>
          <p14:tracePt t="24801" x="6072188" y="4152900"/>
          <p14:tracePt t="24811" x="6375400" y="4152900"/>
          <p14:tracePt t="24817" x="6784975" y="4152900"/>
          <p14:tracePt t="24827" x="7219950" y="4164013"/>
          <p14:tracePt t="24839" x="7546975" y="4176713"/>
          <p14:tracePt t="24841" x="7940675" y="4208463"/>
          <p14:tracePt t="24851" x="8228013" y="4235450"/>
          <p14:tracePt t="24857" x="8450263" y="4248150"/>
          <p14:tracePt t="24867" x="8682038" y="4283075"/>
          <p14:tracePt t="24877" x="8777288" y="4311650"/>
          <p14:tracePt t="24883" x="8856663" y="4335463"/>
          <p14:tracePt t="24898" x="8888413" y="4364038"/>
          <p14:tracePt t="24907" x="8888413" y="4367213"/>
          <p14:tracePt t="24917" x="8885238" y="4383088"/>
          <p14:tracePt t="24921" x="8824913" y="4427538"/>
          <p14:tracePt t="24933" x="8750300" y="4462463"/>
          <p14:tracePt t="24937" x="8602663" y="4527550"/>
          <p14:tracePt t="24948" x="8426450" y="4583113"/>
          <p14:tracePt t="24957" x="8191500" y="4633913"/>
          <p14:tracePt t="24965" x="7872413" y="4694238"/>
          <p14:tracePt t="24973" x="7454900" y="4754563"/>
          <p14:tracePt t="24977" x="7080250" y="4786313"/>
          <p14:tracePt t="24987" x="6562725" y="4786313"/>
          <p14:tracePt t="24997" x="6196013" y="4786313"/>
          <p14:tracePt t="25003" x="5757863" y="4757738"/>
          <p14:tracePt t="25013" x="5254625" y="4694238"/>
          <p14:tracePt t="25016" x="4681538" y="4591050"/>
          <p14:tracePt t="25029" x="4214813" y="4511675"/>
          <p14:tracePt t="25040" x="3744913" y="4398963"/>
          <p14:tracePt t="25043" x="3362325" y="4324350"/>
          <p14:tracePt t="25053" x="3040063" y="4248150"/>
          <p14:tracePt t="25059" x="2781300" y="4168775"/>
          <p14:tracePt t="25069" x="2646363" y="4124325"/>
          <p14:tracePt t="25079" x="2549525" y="4087813"/>
          <p14:tracePt t="25083" x="2470150" y="4056063"/>
          <p14:tracePt t="25093" x="2454275" y="4048125"/>
          <p14:tracePt t="25099" x="2451100" y="4048125"/>
          <p14:tracePt t="25123" x="2451100" y="4060825"/>
          <p14:tracePt t="25129" x="2443163" y="4121150"/>
          <p14:tracePt t="25139" x="2433638" y="4203700"/>
          <p14:tracePt t="25149" x="2414588" y="4324350"/>
          <p14:tracePt t="25156" x="2398713" y="4419600"/>
          <p14:tracePt t="25165" x="2359025" y="4546600"/>
          <p14:tracePt t="25169" x="2314575" y="4646613"/>
          <p14:tracePt t="25179" x="2247900" y="4762500"/>
          <p14:tracePt t="25189" x="2195513" y="4833938"/>
          <p14:tracePt t="25195" x="2155825" y="4868863"/>
          <p14:tracePt t="25205" x="2087563" y="4897438"/>
          <p14:tracePt t="25209" x="2011363" y="4905375"/>
          <p14:tracePt t="25220" x="1928813" y="4902200"/>
          <p14:tracePt t="25231" x="1849438" y="4873625"/>
          <p14:tracePt t="25236" x="1760538" y="4837113"/>
          <p14:tracePt t="25246" x="1673225" y="4778375"/>
          <p14:tracePt t="25251" x="1577975" y="4689475"/>
          <p14:tracePt t="25262" x="1462088" y="4598988"/>
          <p14:tracePt t="25271" x="1319213" y="4467225"/>
          <p14:tracePt t="25275" x="1127125" y="4259263"/>
          <p14:tracePt t="25285" x="992188" y="4100513"/>
          <p14:tracePt t="25291" x="836613" y="3916363"/>
          <p14:tracePt t="25301" x="725488" y="3746500"/>
          <p14:tracePt t="25311" x="569913" y="3490913"/>
          <p14:tracePt t="25316" x="514350" y="3351213"/>
          <p14:tracePt t="25326" x="498475" y="3243263"/>
          <p14:tracePt t="25333" x="490538" y="3148013"/>
          <p14:tracePt t="25342" x="490538" y="3032125"/>
          <p14:tracePt t="25351" x="501650" y="2936875"/>
          <p14:tracePt t="25358" x="554038" y="2857500"/>
          <p14:tracePt t="25367" x="617538" y="2789238"/>
          <p14:tracePt t="25372" x="720725" y="2709863"/>
          <p14:tracePt t="25381" x="836613" y="2673350"/>
          <p14:tracePt t="25393" x="984250" y="2641600"/>
          <p14:tracePt t="25400" x="1247775" y="2630488"/>
          <p14:tracePt t="25408" x="1617663" y="2638425"/>
          <p14:tracePt t="25411" x="2000250" y="2717800"/>
          <p14:tracePt t="25421" x="2386013" y="2825750"/>
          <p14:tracePt t="25431" x="2816225" y="2936875"/>
          <p14:tracePt t="25437" x="3402013" y="3144838"/>
          <p14:tracePt t="25447" x="3865563" y="3359150"/>
          <p14:tracePt t="25451" x="4438650" y="3654425"/>
          <p14:tracePt t="25461" x="4860925" y="3881438"/>
          <p14:tracePt t="25471" x="5287963" y="4129088"/>
          <p14:tracePt t="25477" x="5634038" y="4379913"/>
          <p14:tracePt t="25487" x="6024563" y="4654550"/>
          <p14:tracePt t="25493" x="6223000" y="4818063"/>
          <p14:tracePt t="25503" x="6386513" y="4965700"/>
          <p14:tracePt t="25513" x="6438900" y="5016500"/>
          <p14:tracePt t="25517" x="6450013" y="5040313"/>
          <p14:tracePt t="25528" x="6457950" y="5053013"/>
          <p14:tracePt t="25533" x="6457950" y="5056188"/>
          <p14:tracePt t="25548" x="6454775" y="5056188"/>
          <p14:tracePt t="25557" x="6450013" y="5056188"/>
          <p14:tracePt t="25567" x="6434138" y="5053013"/>
          <p14:tracePt t="25574" x="6407150" y="5000625"/>
          <p14:tracePt t="25583" x="6370638" y="4933950"/>
          <p14:tracePt t="25587" x="6354763" y="4865688"/>
          <p14:tracePt t="25599" x="6338888" y="4757738"/>
          <p14:tracePt t="25609" x="6338888" y="4641850"/>
          <p14:tracePt t="25613" x="6338888" y="4551363"/>
          <p14:tracePt t="25623" x="6343650" y="4475163"/>
          <p14:tracePt t="25629" x="6378575" y="4387850"/>
          <p14:tracePt t="25639" x="6438900" y="4306888"/>
          <p14:tracePt t="25649" x="6507163" y="4264025"/>
          <p14:tracePt t="25654" x="6586538" y="4219575"/>
          <p14:tracePt t="25665" x="6713538" y="4171950"/>
          <p14:tracePt t="25668" x="6800850" y="4144963"/>
          <p14:tracePt t="25679" x="6932613" y="4137025"/>
          <p14:tracePt t="25689" x="7016750" y="4137025"/>
          <p14:tracePt t="25695" x="7104063" y="4137025"/>
          <p14:tracePt t="25706" x="7140575" y="4152900"/>
          <p14:tracePt t="25709" x="7159625" y="4164013"/>
          <p14:tracePt t="25719" x="7164388" y="4184650"/>
          <p14:tracePt t="25729" x="7156450" y="4208463"/>
          <p14:tracePt t="25733" x="7096125" y="4248150"/>
          <p14:tracePt t="25745" x="6900863" y="4340225"/>
          <p14:tracePt t="25749" x="6578600" y="4430713"/>
          <p14:tracePt t="25759" x="6135688" y="4491038"/>
          <p14:tracePt t="25769" x="5589588" y="4559300"/>
          <p14:tracePt t="25775" x="4945063" y="4559300"/>
          <p14:tracePt t="25785" x="4227513" y="4511675"/>
          <p14:tracePt t="25789" x="3382963" y="4438650"/>
          <p14:tracePt t="25799" x="2533650" y="4311650"/>
          <p14:tracePt t="25809" x="1876425" y="4208463"/>
          <p14:tracePt t="25815" x="1214438" y="4068763"/>
          <p14:tracePt t="25825" x="638175" y="3916363"/>
          <p14:tracePt t="25829" x="223838" y="3773488"/>
          <p14:tracePt t="25896" x="198438" y="3311525"/>
          <p14:tracePt t="25905" x="427038" y="3287713"/>
          <p14:tracePt t="25910" x="796925" y="3271838"/>
          <p14:tracePt t="25921" x="1139825" y="3271838"/>
          <p14:tracePt t="25931" x="1533525" y="3282950"/>
          <p14:tracePt t="25935" x="1971675" y="3332163"/>
          <p14:tracePt t="25948" x="2433638" y="3395663"/>
          <p14:tracePt t="25951" x="2900363" y="3459163"/>
          <p14:tracePt t="25961" x="3382963" y="3506788"/>
          <p14:tracePt t="25973" x="3865563" y="3570288"/>
          <p14:tracePt t="25977" x="4254500" y="3570288"/>
          <p14:tracePt t="25987" x="4625975" y="3586163"/>
          <p14:tracePt t="25991" x="4972050" y="3586163"/>
          <p14:tracePt t="26001" x="5270500" y="3586163"/>
          <p14:tracePt t="26011" x="5494338" y="3598863"/>
          <p14:tracePt t="26017" x="5610225" y="3598863"/>
          <p14:tracePt t="26027" x="5694363" y="3598863"/>
          <p14:tracePt t="26030" x="5737225" y="3598863"/>
          <p14:tracePt t="26043" x="5741988" y="3598863"/>
          <p14:tracePt t="26077" x="5737225" y="3598863"/>
          <p14:tracePt t="26087" x="5668963" y="3602038"/>
          <p14:tracePt t="26093" x="5586413" y="3617913"/>
          <p14:tracePt t="26103" x="5499100" y="3625850"/>
          <p14:tracePt t="26113" x="5283200" y="3662363"/>
          <p14:tracePt t="26117" x="5051425" y="3702050"/>
          <p14:tracePt t="26127" x="4741863" y="3741738"/>
          <p14:tracePt t="26133" x="4314825" y="3836988"/>
          <p14:tracePt t="26143" x="3992563" y="3908425"/>
          <p14:tracePt t="26154" x="3657600" y="3968750"/>
          <p14:tracePt t="26157" x="3255963" y="4032250"/>
          <p14:tracePt t="26169" x="2984500" y="4071938"/>
          <p14:tracePt t="26173" x="2760663" y="4084638"/>
          <p14:tracePt t="26183" x="2501900" y="4084638"/>
          <p14:tracePt t="26193" x="2366963" y="4076700"/>
          <p14:tracePt t="26199" x="2290763" y="4068763"/>
          <p14:tracePt t="26209" x="2263775" y="4064000"/>
          <p14:tracePt t="26239" x="2266950" y="4052888"/>
          <p14:tracePt t="26243" x="2327275" y="4024313"/>
          <p14:tracePt t="26253" x="2470150" y="3973513"/>
          <p14:tracePt t="26259" x="2625725" y="3916363"/>
          <p14:tracePt t="26269" x="2840038" y="3865563"/>
          <p14:tracePt t="26279" x="3222625" y="3789363"/>
          <p14:tracePt t="26285" x="3605213" y="3713163"/>
          <p14:tracePt t="26295" x="4064000" y="3665538"/>
          <p14:tracePt t="26299" x="4610100" y="3630613"/>
          <p14:tracePt t="26309" x="5262563" y="3546475"/>
          <p14:tracePt t="26319" x="5916613" y="3478213"/>
          <p14:tracePt t="26326" x="6626225" y="3478213"/>
          <p14:tracePt t="26335" x="7235825" y="3522663"/>
          <p14:tracePt t="26340" x="7877175" y="3662363"/>
          <p14:tracePt t="26349" x="8310563" y="3805238"/>
          <p14:tracePt t="26359" x="8674100" y="3897313"/>
          <p14:tracePt t="26365" x="8916988" y="3976688"/>
          <p14:tracePt t="26375" x="9012238" y="4005263"/>
          <p14:tracePt t="26381" x="9040813" y="4016375"/>
          <p14:tracePt t="26395" x="9040813" y="4021138"/>
          <p14:tracePt t="26406" x="8993188" y="4029075"/>
          <p14:tracePt t="26416" x="8845550" y="4040188"/>
          <p14:tracePt t="26421" x="8415338" y="4040188"/>
          <p14:tracePt t="26433" x="8024813" y="4040188"/>
          <p14:tracePt t="26437" x="7354888" y="4008438"/>
          <p14:tracePt t="26445" x="6530975" y="3937000"/>
          <p14:tracePt t="26455" x="5578475" y="3844925"/>
          <p14:tracePt t="26462" x="4538663" y="3733800"/>
          <p14:tracePt t="26472" x="3409950" y="3582988"/>
          <p14:tracePt t="26475" x="2414588" y="3454400"/>
          <p14:tracePt t="26485" x="1393825" y="3322638"/>
          <p14:tracePt t="26495" x="442913" y="3216275"/>
          <p14:tracePt t="26929" x="1047750" y="1514475"/>
          <p14:tracePt t="26939" x="1963738" y="1330325"/>
          <p14:tracePt t="26945" x="2876550" y="1239838"/>
          <p14:tracePt t="26955" x="3844925" y="1203325"/>
          <p14:tracePt t="26959" x="4960938" y="1203325"/>
          <p14:tracePt t="26970" x="6059488" y="1235075"/>
          <p14:tracePt t="26986" x="8570913" y="1617663"/>
          <p14:tracePt t="26996" x="9658350" y="1825625"/>
          <p14:tracePt t="27001" x="10777538" y="2143125"/>
          <p14:tracePt t="27011" x="11725275" y="2498725"/>
          <p14:tracePt t="27157" x="9183688" y="5741988"/>
          <p14:tracePt t="27161" x="8431213" y="5741988"/>
          <p14:tracePt t="27172" x="7800975" y="5678488"/>
          <p14:tracePt t="27183" x="7099300" y="5591175"/>
          <p14:tracePt t="27187" x="6418263" y="5451475"/>
          <p14:tracePt t="27197" x="5800725" y="5316538"/>
          <p14:tracePt t="27201" x="5243513" y="5160963"/>
          <p14:tracePt t="27214" x="4721225" y="4992688"/>
          <p14:tracePt t="27222" x="4346575" y="4821238"/>
          <p14:tracePt t="27227" x="4027488" y="4638675"/>
          <p14:tracePt t="27238" x="3784600" y="4454525"/>
          <p14:tracePt t="27243" x="3665538" y="4243388"/>
          <p14:tracePt t="27253" x="3644900" y="4121150"/>
          <p14:tracePt t="27263" x="3686175" y="3968750"/>
          <p14:tracePt t="27267" x="3844925" y="3786188"/>
          <p14:tracePt t="27277" x="4230688" y="3525838"/>
          <p14:tracePt t="27284" x="4668838" y="3351213"/>
          <p14:tracePt t="27293" x="5359400" y="3136900"/>
          <p14:tracePt t="27303" x="6127750" y="2941638"/>
          <p14:tracePt t="27307" x="7104063" y="2849563"/>
          <p14:tracePt t="27317" x="8096250" y="2813050"/>
          <p14:tracePt t="27323" x="9148763" y="2825750"/>
          <p14:tracePt t="27333" x="10152063" y="3032125"/>
          <p14:tracePt t="27343" x="11033125" y="3287713"/>
          <p14:tracePt t="27349" x="11772900" y="3630613"/>
          <p14:tracePt t="27485" x="8223250" y="5145088"/>
          <p14:tracePt t="27495" x="7502525" y="4781550"/>
          <p14:tracePt t="27501" x="6677025" y="4395788"/>
          <p14:tracePt t="27511" x="5980113" y="4076700"/>
          <p14:tracePt t="27521" x="5362575" y="3738563"/>
          <p14:tracePt t="27525" x="4848225" y="3451225"/>
          <p14:tracePt t="27537" x="4541838" y="3203575"/>
          <p14:tracePt t="27541" x="4425950" y="3063875"/>
          <p14:tracePt t="27551" x="4425950" y="2949575"/>
          <p14:tracePt t="27561" x="4518025" y="2852738"/>
          <p14:tracePt t="27566" x="4729163" y="2733675"/>
          <p14:tracePt t="27577" x="5103813" y="2593975"/>
          <p14:tracePt t="27581" x="5613400" y="2478088"/>
          <p14:tracePt t="27591" x="6188075" y="2395538"/>
          <p14:tracePt t="27601" x="6797675" y="2327275"/>
          <p14:tracePt t="27607" x="7573963" y="2311400"/>
          <p14:tracePt t="27617" x="8351838" y="2338388"/>
          <p14:tracePt t="27621" x="9091613" y="2430463"/>
          <p14:tracePt t="27631" x="9901238" y="2590800"/>
          <p14:tracePt t="27641" x="10610850" y="2805113"/>
          <p14:tracePt t="27647" x="11196638" y="3008313"/>
          <p14:tracePt t="27657" x="11661775" y="3243263"/>
          <p14:tracePt t="27662" x="11949113" y="3486150"/>
          <p14:tracePt t="27673" x="12136438" y="3657600"/>
          <p14:tracePt t="27714" x="11837988" y="4103688"/>
          <p14:tracePt t="27723" x="11606213" y="4156075"/>
          <p14:tracePt t="27727" x="11171238" y="4171950"/>
          <p14:tracePt t="27737" x="10801350" y="4160838"/>
          <p14:tracePt t="27743" x="10207625" y="4076700"/>
          <p14:tracePt t="27753" x="9571038" y="3957638"/>
          <p14:tracePt t="27763" x="8797925" y="3741738"/>
          <p14:tracePt t="27767" x="8059738" y="3470275"/>
          <p14:tracePt t="27779" x="7283450" y="3200400"/>
          <p14:tracePt t="27783" x="6581775" y="2841625"/>
          <p14:tracePt t="27793" x="5905500" y="2501900"/>
          <p14:tracePt t="27803" x="5307013" y="2168525"/>
          <p14:tracePt t="27807" x="4897438" y="1889125"/>
          <p14:tracePt t="27819" x="4570413" y="1638300"/>
          <p14:tracePt t="27823" x="4378325" y="1435100"/>
          <p14:tracePt t="27833" x="4295775" y="1266825"/>
          <p14:tracePt t="27843" x="4295775" y="1192213"/>
          <p14:tracePt t="27850" x="4314825" y="1135063"/>
          <p14:tracePt t="27861" x="4367213" y="1076325"/>
          <p14:tracePt t="27865" x="4557713" y="996950"/>
          <p14:tracePt t="27873" x="4776788" y="931863"/>
          <p14:tracePt t="27883" x="5127625" y="904875"/>
          <p14:tracePt t="27890" x="5449888" y="904875"/>
          <p14:tracePt t="27899" x="5848350" y="931863"/>
          <p14:tracePt t="27903" x="6251575" y="1023938"/>
          <p14:tracePt t="27915" x="6750050" y="1171575"/>
          <p14:tracePt t="27925" x="7172325" y="1382713"/>
          <p14:tracePt t="27928" x="7645400" y="1725613"/>
          <p14:tracePt t="27939" x="7945438" y="2036763"/>
          <p14:tracePt t="27945" x="8188325" y="2422525"/>
          <p14:tracePt t="27956" x="8343900" y="2817813"/>
          <p14:tracePt t="27965" x="8442325" y="3351213"/>
          <p14:tracePt t="27969" x="8458200" y="3741738"/>
          <p14:tracePt t="27979" x="8383588" y="4208463"/>
          <p14:tracePt t="27985" x="8231188" y="4543425"/>
          <p14:tracePt t="27995" x="8020050" y="4826000"/>
          <p14:tracePt t="28006" x="7737475" y="5032375"/>
          <p14:tracePt t="28009" x="7294563" y="5232400"/>
          <p14:tracePt t="28022" x="6896100" y="5292725"/>
          <p14:tracePt t="28025" x="6481763" y="5308600"/>
          <p14:tracePt t="28035" x="5916613" y="5259388"/>
          <p14:tracePt t="28045" x="5362575" y="5145088"/>
          <p14:tracePt t="28051" x="4781550" y="4973638"/>
          <p14:tracePt t="28061" x="4195763" y="4749800"/>
          <p14:tracePt t="28065" x="3586163" y="4502150"/>
          <p14:tracePt t="28075" x="3055938" y="4248150"/>
          <p14:tracePt t="28085" x="2613025" y="4021138"/>
          <p14:tracePt t="28091" x="2290763" y="3802063"/>
          <p14:tracePt t="28101" x="2068513" y="3638550"/>
          <p14:tracePt t="28115" x="1931988" y="3482975"/>
          <p14:tracePt t="28127" x="1928813" y="3467100"/>
          <p14:tracePt t="28131" x="1939925" y="3454400"/>
          <p14:tracePt t="28141" x="2000250" y="3430588"/>
          <p14:tracePt t="28148" x="2100263" y="3395663"/>
          <p14:tracePt t="28155" x="2266950" y="3375025"/>
          <p14:tracePt t="28167" x="2633663" y="3375025"/>
          <p14:tracePt t="28171" x="2976563" y="3375025"/>
          <p14:tracePt t="28181" x="3530600" y="3454400"/>
          <p14:tracePt t="28187" x="3905250" y="3498850"/>
          <p14:tracePt t="28197" x="4498975" y="3582988"/>
          <p14:tracePt t="28207" x="5048250" y="3665538"/>
          <p14:tracePt t="28211" x="5621338" y="3770313"/>
          <p14:tracePt t="28223" x="6151563" y="3868738"/>
          <p14:tracePt t="28227" x="6597650" y="3965575"/>
          <p14:tracePt t="28237" x="6921500" y="4037013"/>
          <p14:tracePt t="28248" x="7148513" y="4076700"/>
          <p14:tracePt t="28253" x="7283450" y="4116388"/>
          <p14:tracePt t="28263" x="7339013" y="4132263"/>
          <p14:tracePt t="28266" x="7354888" y="4137025"/>
          <p14:tracePt t="28307" x="7346950" y="4144963"/>
          <p14:tracePt t="28313" x="7291388" y="4152900"/>
          <p14:tracePt t="28323" x="7215188" y="4152900"/>
          <p14:tracePt t="28326" x="7072313" y="4152900"/>
          <p14:tracePt t="28338" x="6964363" y="4152900"/>
          <p14:tracePt t="28350" x="6805613" y="4152900"/>
          <p14:tracePt t="28353" x="6546850" y="4152900"/>
          <p14:tracePt t="28363" x="6327775" y="4152900"/>
          <p14:tracePt t="28369" x="6088063" y="4152900"/>
          <p14:tracePt t="28377" x="5784850" y="4152900"/>
          <p14:tracePt t="28387" x="5507038" y="4152900"/>
          <p14:tracePt t="28393" x="5095875" y="4152900"/>
          <p14:tracePt t="28403" x="4665663" y="4152900"/>
          <p14:tracePt t="28410" x="4338638" y="4152900"/>
          <p14:tracePt t="28419" x="3992563" y="4164013"/>
          <p14:tracePt t="28429" x="3789363" y="4176713"/>
          <p14:tracePt t="28433" x="3633788" y="4187825"/>
          <p14:tracePt t="28444" x="3538538" y="4187825"/>
          <p14:tracePt t="28449" x="3462338" y="4187825"/>
          <p14:tracePt t="28459" x="3446463" y="4187825"/>
          <p14:tracePt t="28469" x="3433763" y="4187825"/>
          <p14:tracePt t="28490" x="3441700" y="4187825"/>
          <p14:tracePt t="28499" x="3494088" y="4168775"/>
          <p14:tracePt t="28506" x="3629025" y="4140200"/>
          <p14:tracePt t="28515" x="3948113" y="4084638"/>
          <p14:tracePt t="28519" x="4287838" y="4024313"/>
          <p14:tracePt t="28529" x="4729163" y="3960813"/>
          <p14:tracePt t="28539" x="5191125" y="3897313"/>
          <p14:tracePt t="28545" x="5781675" y="3829050"/>
          <p14:tracePt t="28555" x="6454775" y="3778250"/>
          <p14:tracePt t="28559" x="7231063" y="3741738"/>
          <p14:tracePt t="28569" x="8008938" y="3725863"/>
          <p14:tracePt t="28579" x="8737600" y="3725863"/>
          <p14:tracePt t="28585" x="9534525" y="3725863"/>
          <p14:tracePt t="28595" x="10275888" y="3810000"/>
          <p14:tracePt t="28601" x="10993438" y="3897313"/>
          <p14:tracePt t="28613" x="11606213" y="4000500"/>
          <p14:tracePt t="28621" x="12012613" y="4076700"/>
          <p14:tracePt t="28665" x="11701463" y="4332288"/>
          <p14:tracePt t="28676" x="11342688" y="4391025"/>
          <p14:tracePt t="28682" x="10782300" y="4391025"/>
          <p14:tracePt t="28692" x="10136188" y="4391025"/>
          <p14:tracePt t="28701" x="9342438" y="4391025"/>
          <p14:tracePt t="28707" x="8439150" y="4391025"/>
          <p14:tracePt t="28717" x="7473950" y="4391025"/>
          <p14:tracePt t="28721" x="6586538" y="4343400"/>
          <p14:tracePt t="28731" x="5613400" y="4267200"/>
          <p14:tracePt t="28741" x="4705350" y="4179888"/>
          <p14:tracePt t="28747" x="3792538" y="4087813"/>
          <p14:tracePt t="28758" x="2968625" y="3981450"/>
          <p14:tracePt t="28761" x="2139950" y="3852863"/>
          <p14:tracePt t="28772" x="1549400" y="3786188"/>
          <p14:tracePt t="28781" x="1044575" y="3721100"/>
          <p14:tracePt t="28787" x="704850" y="3662363"/>
          <p14:tracePt t="28798" x="477838" y="3638550"/>
          <p14:tracePt t="28804" x="393700" y="3617913"/>
          <p14:tracePt t="28813" x="358775" y="3614738"/>
          <p14:tracePt t="28823" x="354013" y="3614738"/>
          <p14:tracePt t="28843" x="377825" y="3614738"/>
          <p14:tracePt t="28853" x="461963" y="3614738"/>
          <p14:tracePt t="28857" x="604838" y="3614738"/>
          <p14:tracePt t="28867" x="857250" y="3649663"/>
          <p14:tracePt t="28873" x="1274763" y="3694113"/>
          <p14:tracePt t="28899" x="2654300" y="3805238"/>
          <p14:tracePt t="28907" x="3287713" y="3857625"/>
          <p14:tracePt t="28915" x="4019550" y="3873500"/>
          <p14:tracePt t="28923" x="4773613" y="3889375"/>
          <p14:tracePt t="28933" x="5565775" y="3889375"/>
          <p14:tracePt t="28939" x="6278563" y="3908425"/>
          <p14:tracePt t="28948" x="6996113" y="3960813"/>
          <p14:tracePt t="28953" x="7605713" y="4029075"/>
          <p14:tracePt t="28963" x="8172450" y="4076700"/>
          <p14:tracePt t="28973" x="8637588" y="4140200"/>
          <p14:tracePt t="28979" x="8945563" y="4171950"/>
          <p14:tracePt t="28989" x="9096375" y="4203700"/>
          <p14:tracePt t="28993" x="9159875" y="4227513"/>
          <p14:tracePt t="29019" x="9156700" y="4232275"/>
          <p14:tracePt t="29023" x="9104313" y="4256088"/>
          <p14:tracePt t="29035" x="8948738" y="4295775"/>
          <p14:tracePt t="29045" x="8650288" y="4351338"/>
          <p14:tracePt t="29049" x="8339138" y="4395788"/>
          <p14:tracePt t="29059" x="7840663" y="4411663"/>
          <p14:tracePt t="29063" x="7494588" y="4411663"/>
          <p14:tracePt t="29075" x="7016750" y="4427538"/>
          <p14:tracePt t="29086" x="6434138" y="4427538"/>
          <p14:tracePt t="29089" x="5856288" y="4427538"/>
          <p14:tracePt t="29099" x="5335588" y="4414838"/>
          <p14:tracePt t="29105" x="4872038" y="4351338"/>
          <p14:tracePt t="29115" x="4433888" y="4319588"/>
          <p14:tracePt t="29125" x="4059238" y="4275138"/>
          <p14:tracePt t="29129" x="3808413" y="4235450"/>
          <p14:tracePt t="29139" x="3617913" y="4200525"/>
          <p14:tracePt t="29145" x="3522663" y="4171950"/>
          <p14:tracePt t="29156" x="3486150" y="4160838"/>
          <p14:tracePt t="29165" x="3482975" y="4152900"/>
          <p14:tracePt t="29184" x="3486150" y="4148138"/>
          <p14:tracePt t="29187" x="3546475" y="4137025"/>
          <p14:tracePt t="29196" x="3702050" y="4092575"/>
          <p14:tracePt t="29201" x="3881438" y="4079875"/>
          <p14:tracePt t="29211" x="4124325" y="4068763"/>
          <p14:tracePt t="29221" x="4494213" y="4052888"/>
          <p14:tracePt t="29225" x="4924425" y="4052888"/>
          <p14:tracePt t="29236" x="5422900" y="4037013"/>
          <p14:tracePt t="29242" x="6027738" y="4037013"/>
          <p14:tracePt t="29251" x="6613525" y="4005263"/>
          <p14:tracePt t="29261" x="7239000" y="3968750"/>
          <p14:tracePt t="29264" x="7758113" y="3968750"/>
          <p14:tracePt t="29277" x="8275638" y="3952875"/>
          <p14:tracePt t="29281" x="8709025" y="3937000"/>
          <p14:tracePt t="29291" x="9012238" y="3937000"/>
          <p14:tracePt t="29302" x="9167813" y="3937000"/>
          <p14:tracePt t="29308" x="9231313" y="3929063"/>
          <p14:tracePt t="29317" x="9244013" y="3929063"/>
        </p14:tracePtLst>
      </p14:laserTraceLst>
    </p:ext>
  </p:extLst>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0\rangle&#10;\end{equation*}&#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4\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6.99291"/>
  <p:tag name="LATEXADDIN" val="\documentclass{article}&#10;\usepackage{amsmath}&#10;\usepackage{physics}&#10;\pagestyle{empty}&#10;\begin{document}&#10;\begin{equation*}&#10;k&#10;\end{equation*}&#10;\end{document}"/>
  <p:tag name="IGUANATEXSIZE" val="24"/>
  <p:tag name="IGUANATEXCURSOR" val="120"/>
  <p:tag name="TRANSPARENCY" val="True"/>
  <p:tag name="LATEXENGINEID" val="0"/>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415.448"/>
  <p:tag name="ORIGINALWIDTH" val="1808.774"/>
  <p:tag name="LATEXADDIN" val="\documentclass{article}&#10;\usepackage{amsmath}&#10;\usepackage{physics}&#10;\pagestyle{empty}&#10;\begin{document}&#10;\begin{equation*}&#10;\mathcal{F}[c(t)]=\frac{1}{k^2}\left\lvert \sum_{i=1}^{k}\bra{f_i}V[c(t)]\ket{e_i}\right \rvert ^2&#10;\end{equation*}&#10;&#10;\end{document}"/>
  <p:tag name="IGUANATEXSIZE" val="24"/>
  <p:tag name="IGUANATEXCURSOR" val="249"/>
  <p:tag name="TRANSPARENCY" val="True"/>
  <p:tag name="LATEXENGINEID" val="0"/>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262.092"/>
  <p:tag name="LATEXADDIN" val="\documentclass{article}&#10;\usepackage{amsmath}&#10;\usepackage{physics}&#10;\pagestyle{empty}&#10;\begin{document}&#10;\begin{equation*}&#10;V_{\mathrm{tar}}=\sum_{i=1}^{k}\ket{f_i}\bra{e_i}+U_{\perp}&#10;\end{equation*}&#10;\end{document}"/>
  <p:tag name="IGUANATEXSIZE" val="24"/>
  <p:tag name="IGUANATEXCURSOR" val="177"/>
  <p:tag name="TRANSPARENCY" val="True"/>
  <p:tag name="LATEXENGINEID" val="0"/>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TIMING" val="|62.7"/>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672.6659"/>
  <p:tag name="ORIGINALWIDTH" val="1265.092"/>
  <p:tag name="LATEXADDIN" val="\documentclass{article}&#10;\usepackage{amsmath}&#10;\usepackage{physics}&#10;\usepackage{mathtools}&#10;\pagestyle{empty}&#10;\begin{document}&#10;\begin{equation*}&#10; \begin{pmatrix}&#10;  U_{11} &amp; U_{12} &amp; \cdots &amp; U_{1d} \\&#10;  U_{21} &amp; U_{22} &amp; \cdots &amp; U_{2d} \\&#10;  \vdots &amp; \vdots &amp; \ddots &amp; \vdots \\&#10;  U_{d1} &amp; U_{d2} &amp; \cdots &amp; U_{dd} \\&#10;\end{pmatrix}&#10;\end{equation*}&#10;\end{document}"/>
  <p:tag name="IGUANATEXSIZE" val="24"/>
  <p:tag name="IGUANATEXCURSOR" val="201"/>
  <p:tag name="TRANSPARENCY" val="True"/>
  <p:tag name="LATEXENGINEID" val="0"/>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262.092"/>
  <p:tag name="LATEXADDIN" val="\documentclass{article}&#10;\usepackage{amsmath}&#10;\usepackage{physics}&#10;\pagestyle{empty}&#10;\begin{document}&#10;\begin{equation*}&#10;V_{\mathrm{tar}}=\sum_{i=1}^{k}\ket{f_i}\bra{e_i}+U_{\perp}&#10;\end{equation*}&#10;\end{document}"/>
  <p:tag name="IGUANATEXSIZE" val="24"/>
  <p:tag name="IGUANATEXCURSOR" val="177"/>
  <p:tag name="TRANSPARENCY" val="True"/>
  <p:tag name="LATEXENGINEID" val="0"/>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189.726"/>
  <p:tag name="LATEXADDIN" val="\documentclass{article}&#10;\usepackage{amsmath}&#10;\usepackage{physics}&#10;\pagestyle{empty}&#10;\begin{document}&#10;\begin{equation*}&#10;\text{Unitary Transformation: }\{\ket{e_i}\} \to \{\ket{f_i}\} &#10;\end{equation*}&#10;\end{document}"/>
  <p:tag name="IGUANATEXSIZE" val="24"/>
  <p:tag name="IGUANATEXCURSOR" val="148"/>
  <p:tag name="TRANSPARENCY" val="True"/>
  <p:tag name="LATEXENGINEID" val="0"/>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6.99291"/>
  <p:tag name="LATEXADDIN" val="\documentclass{article}&#10;\usepackage{amsmath}&#10;\usepackage{physics}&#10;\pagestyle{empty}&#10;\begin{document}&#10;\begin{equation*}&#10;k&#10;\end{equation*}&#10;\end{document}"/>
  <p:tag name="IGUANATEXSIZE" val="24"/>
  <p:tag name="IGUANATEXCURSOR" val="120"/>
  <p:tag name="TRANSPARENCY" val="True"/>
  <p:tag name="LATEXENGINEID" val="0"/>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415.448"/>
  <p:tag name="ORIGINALWIDTH" val="1808.774"/>
  <p:tag name="LATEXADDIN" val="\documentclass{article}&#10;\usepackage{amsmath}&#10;\usepackage{physics}&#10;\pagestyle{empty}&#10;\begin{document}&#10;\begin{equation*}&#10;\mathcal{F}[c(t)]=\frac{1}{k^2}\left\lvert \sum_{i=1}^{k}\bra{f_i}V[c(t)]\ket{e_i}\right \rvert ^2&#10;\end{equation*}&#10;&#10;\end{document}"/>
  <p:tag name="IGUANATEXSIZE" val="24"/>
  <p:tag name="IGUANATEXCURSOR" val="249"/>
  <p:tag name="TRANSPARENCY" val="True"/>
  <p:tag name="LATEXENGINEID" val="0"/>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140.2324"/>
  <p:tag name="ORIGINALWIDTH" val="1429.321"/>
  <p:tag name="LATEXADDIN" val="\documentclass{article}&#10;\usepackage{amsmath}&#10;\usepackage{physics}&#10;\pagestyle{empty}&#10;\begin{document}&#10;\begin{equation*}&#10;    \begin{aligned}&#10;        N_{\mathrm{min}}(k,d)= 2kd -k^2-1.&#10;    \end{aligned}&#10;    \label{eq:number_of_free_parameters}&#10;\end{equation*}&#10;&#10;\end{document}"/>
  <p:tag name="IGUANATEXSIZE" val="24"/>
  <p:tag name="IGUANATEXCURSOR" val="169"/>
  <p:tag name="TRANSPARENCY" val="True"/>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0\rangle&#10;\end{equation*}&#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905.8868"/>
  <p:tag name="ORIGINALWIDTH" val="825.6468"/>
  <p:tag name="LATEXADDIN" val="\documentclass{article}&#10;\usepackage{amsmath}&#10;\usepackage{physics}&#10;\pagestyle{empty}&#10;\begin{document}&#10;&#10;\begin{equation*}&#10;\begin{aligned}&#10;\ket{00}&amp;\to \ket{00}\\&#10;\ket{01}&amp;\to \ket{01}\\&#10;\ket{02}&amp;\to \ket{02}\\&#10;\ket{10}&amp;\to \ket{10}\\&#10;\ket{11}&amp;\to e^{\frac{2\pi i}{3}}\ket{11}\\&#10;\end{aligned}&#10;\end{equation*}&#10;\end{document}"/>
  <p:tag name="IGUANATEXSIZE" val="24"/>
  <p:tag name="IGUANATEXCURSOR" val="254"/>
  <p:tag name="TRANSPARENCY" val="True"/>
  <p:tag name="LATEXENGINEID" val="0"/>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937.3828"/>
  <p:tag name="LATEXADDIN" val="\documentclass{article}&#10;\usepackage{amsmath}&#10;\usepackage{physics}&#10;\pagestyle{empty}&#10;\begin{document}&#10;\begin{equation*}&#10;\ket{0}=\ket{m_I=\frac{-9}{2}}&#10;\end{equation*}&#10;\end{document}"/>
  <p:tag name="IGUANATEXSIZE" val="24"/>
  <p:tag name="IGUANATEXCURSOR" val="135"/>
  <p:tag name="TRANSPARENCY" val="True"/>
  <p:tag name="LATEXENGINEID" val="0"/>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937.3828"/>
  <p:tag name="LATEXADDIN" val="\documentclass{article}&#10;\usepackage{amsmath}&#10;\usepackage{physics}&#10;\pagestyle{empty}&#10;\begin{document}&#10;\begin{equation*}&#10;\ket{1}=\ket{m_I=\frac{-7}{2}}&#10;\end{equation*}&#10;\end{document}"/>
  <p:tag name="IGUANATEXSIZE" val="24"/>
  <p:tag name="IGUANATEXCURSOR" val="147"/>
  <p:tag name="TRANSPARENCY" val="True"/>
  <p:tag name="LATEXENGINEID" val="0"/>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305.2118"/>
  <p:tag name="ORIGINALWIDTH" val="937.3828"/>
  <p:tag name="LATEXADDIN" val="\documentclass{article}&#10;\usepackage{amsmath}&#10;\usepackage{physics}&#10;\pagestyle{empty}&#10;\begin{document}&#10;\begin{equation*}&#10;\ket{2}=\ket{m_I=\frac{-5}{2}}&#10;\end{equation*}&#10;\end{document}"/>
  <p:tag name="IGUANATEXSIZE" val="24"/>
  <p:tag name="IGUANATEXCURSOR" val="144"/>
  <p:tag name="TRANSPARENCY" val="True"/>
  <p:tag name="LATEXENGINEID" val="0"/>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786.6517"/>
  <p:tag name="ORIGINALWIDTH" val="825.6468"/>
  <p:tag name="LATEXADDIN" val="\documentclass{article}&#10;\usepackage{amsmath}&#10;\usepackage{physics}&#10;\pagestyle{empty}&#10;\begin{document}&#10;&#10;\begin{equation*}&#10;\begin{aligned}&#10;\ket{12}&amp;\to e^{\frac{4\pi i}{3}}\ket{12}\\&#10;\ket{20}&amp;\to \ket{20}\\&#10;\ket{21}&amp;\to e^{\frac{4\pi i}{3}}\ket{21}\\&#10;\ket{22}&amp;\to e^{\frac{2\pi i}{3}}\ket{22}\\&#10;\end{aligned}&#10;\end{equation*}&#10;\end{document}"/>
  <p:tag name="IGUANATEXSIZE" val="24"/>
  <p:tag name="IGUANATEXCURSOR" val="287"/>
  <p:tag name="TRANSPARENCY" val="True"/>
  <p:tag name="LATEXENGINEID" val="0"/>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2815.148"/>
  <p:tag name="LATEXADDIN" val="\documentclass{article}&#10;\usepackage{amsmath}&#10;\usepackage{physics}&#10;\usepackage{dsfont}&#10;\usepackage{bm}&#10;\pagestyle{empty}&#10;\begin{document}&#10;\begin{equation*}&#10;H_{\alpha}[\phi(t)]=-\bm{\mu}.\bm{B}_{\mathrm{rf}}(t)=\Omega_{\mathrm{rf}} \left[\cos \phi(t) F_x +\sin \phi(t) F_y\right]&#10;    \label{eq:entangling_qudit_Hamiltonian}&#10;\end{equation*}&#10;\end{document}"/>
  <p:tag name="IGUANATEXSIZE" val="24"/>
  <p:tag name="IGUANATEXCURSOR" val="277"/>
  <p:tag name="TRANSPARENCY" val="True"/>
  <p:tag name="LATEXENGINEID" val="0"/>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415.448"/>
  <p:tag name="ORIGINALWIDTH" val="1808.774"/>
  <p:tag name="LATEXADDIN" val="\documentclass{article}&#10;\usepackage{amsmath}&#10;\usepackage{physics}&#10;\pagestyle{empty}&#10;\begin{document}&#10;\begin{equation*}&#10;\mathcal{F}[c(t)]=\frac{1}{k^2}\left\lvert \sum_{i=1}^{k}\bra{f_i}V[c(t)]\ket{e_i}\right \rvert ^2&#10;\end{equation*}&#10;&#10;\end{document}"/>
  <p:tag name="IGUANATEXSIZE" val="24"/>
  <p:tag name="IGUANATEXCURSOR" val="249"/>
  <p:tag name="TRANSPARENCY" val="True"/>
  <p:tag name="LATEXENGINEID" val="0"/>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99.7"/>
  <p:tag name="LATEXADDIN" val="\documentclass{article}&#10;\usepackage{amsmath}&#10;\usepackage{physics}&#10;\usepackage{bm}&#10;\pagestyle{empty}&#10;\begin{document}&#10;\begin{equation*}&#10;\begin{aligned}&#10;\end{aligned}&#10;\bm{\phi(t)/\pi}&#10;\end{equation*}&#10;\end{document}"/>
  <p:tag name="IGUANATEXSIZE" val="24"/>
  <p:tag name="IGUANATEXCURSOR" val="80"/>
  <p:tag name="TRANSPARENCY" val="True"/>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1\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01.9498"/>
  <p:tag name="LATEXADDIN" val="\documentclass{article}&#10;\usepackage{amsmath}&#10;\usepackage{physics}&#10;\usepackage{bm}&#10;\pagestyle{empty}&#10;\begin{document}&#10;\begin{equation*}&#10;\begin{aligned}&#10;\bm{\Omega_{\mathrm{rf}}t/\pi}&#10;\end{aligned}&#10;\end{equation*}&#10;\end{document}"/>
  <p:tag name="IGUANATEXSIZE" val="24"/>
  <p:tag name="IGUANATEXCURSOR" val="173"/>
  <p:tag name="TRANSPARENCY" val="True"/>
  <p:tag name="LATEXENGINEID" val="0"/>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2060.742"/>
  <p:tag name="LATEXADDIN" val="\documentclass{article}&#10;\usepackage{amsmath}&#10;\usepackage{physics}&#10;\pagestyle{empty}&#10;\begin{document}&#10;\begin{equation*}&#10;   H_{\mathrm{Ent}}^{\mathrm{eff}}=\sum_{ij} \left(E^{ij}-i \gamma_{\mathrm{decay}}^{ij}/2\right)\ket{\widetilde{ij}}\bra{\widetilde{ij}}&#10;\end{equation*}&#10;\end{document}"/>
  <p:tag name="IGUANATEXSIZE" val="24"/>
  <p:tag name="IGUANATEXCURSOR" val="171"/>
  <p:tag name="TRANSPARENCY" val="True"/>
  <p:tag name="LATEXENGINEID" val="0"/>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68.99134"/>
  <p:tag name="LATEXADDIN" val="\documentclass{article}&#10;\usepackage{amsmath}&#10;\usepackage{physics}&#10;\pagestyle{empty}&#10;\begin{document}&#10;\begin{equation*}&#10;\Gamma&#10;\end{equation*}&#10;\end{document}"/>
  <p:tag name="IGUANATEXSIZE" val="24"/>
  <p:tag name="IGUANATEXCURSOR" val="125"/>
  <p:tag name="TRANSPARENCY" val="True"/>
  <p:tag name="LATEXENGINEID" val="0"/>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68.99134"/>
  <p:tag name="LATEXADDIN" val="\documentclass{article}&#10;\usepackage{amsmath}&#10;\usepackage{physics}&#10;\pagestyle{empty}&#10;\begin{document}&#10;\begin{equation*}&#10;\Gamma&#10;\end{equation*}&#10;\end{document}"/>
  <p:tag name="IGUANATEXSIZE" val="24"/>
  <p:tag name="IGUANATEXCURSOR" val="125"/>
  <p:tag name="TRANSPARENCY" val="True"/>
  <p:tag name="LATEXENGINEID" val="0"/>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0}}&#10;\end{equation*}&#10;\end{document}"/>
  <p:tag name="IGUANATEXSIZE" val="24"/>
  <p:tag name="IGUANATEXCURSOR" val="129"/>
  <p:tag name="TRANSPARENCY" val="True"/>
  <p:tag name="LATEXENGINEID" val="0"/>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0}}&#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0}}&#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1}}&#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2}}&#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1}}&#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2\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2}}&#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1}}&#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2}}&#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0}}&#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0}}&#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1}}&#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3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2}}&#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3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1}}&#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3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2}}&#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39.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41.7323"/>
  <p:tag name="LATEXADDIN" val="\documentclass{article}&#10;\usepackage{amsmath}&#10;\usepackage{physics}&#10;\pagestyle{empty}&#10;\begin{document}&#10;\begin{equation*}&#10;\Omega_{\mathrm{L}}&#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3\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40.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92.98835"/>
  <p:tag name="LATEXADDIN" val="\documentclass{article}&#10;\usepackage{amsmath}&#10;\usepackage{physics}&#10;\pagestyle{empty}&#10;\begin{document}&#10;\begin{equation*}&#10;\Delta&#10;\end{equation*}&#10;\end{document}"/>
  <p:tag name="IGUANATEXSIZE" val="24"/>
  <p:tag name="IGUANATEXCURSOR" val="125"/>
  <p:tag name="TRANSPARENCY" val="True"/>
  <p:tag name="LATEXENGINEID" val="0"/>
  <p:tag name="TEMPFOLDER" val="c:\temp\"/>
  <p:tag name="LATEXFORMHEIGHT" val="312"/>
  <p:tag name="LATEXFORMWIDTH" val="384"/>
  <p:tag name="LATEXFORMWRAP" val="True"/>
  <p:tag name="BITMAPVECTOR" val="0"/>
</p:tagLst>
</file>

<file path=ppt/tags/tag141.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92.98835"/>
  <p:tag name="LATEXADDIN" val="\documentclass{article}&#10;\usepackage{amsmath}&#10;\usepackage{physics}&#10;\pagestyle{empty}&#10;\begin{document}&#10;\begin{equation*}&#10;\Delta&#10;\end{equation*}&#10;\end{document}"/>
  <p:tag name="IGUANATEXSIZE" val="24"/>
  <p:tag name="IGUANATEXCURSOR" val="125"/>
  <p:tag name="TRANSPARENCY" val="True"/>
  <p:tag name="LATEXENGINEID" val="0"/>
  <p:tag name="TEMPFOLDER" val="c:\temp\"/>
  <p:tag name="LATEXFORMHEIGHT" val="312"/>
  <p:tag name="LATEXFORMWIDTH" val="384"/>
  <p:tag name="LATEXFORMWRAP" val="True"/>
  <p:tag name="BITMAPVECTOR" val="0"/>
</p:tagLst>
</file>

<file path=ppt/tags/tag142.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41.7323"/>
  <p:tag name="LATEXADDIN" val="\documentclass{article}&#10;\usepackage{amsmath}&#10;\usepackage{physics}&#10;\pagestyle{empty}&#10;\begin{document}&#10;\begin{equation*}&#10;\Omega_{\mathrm{L}}&#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43.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0}}&#10;\end{equation*}&#10;\end{document}"/>
  <p:tag name="IGUANATEXSIZE" val="24"/>
  <p:tag name="IGUANATEXCURSOR" val="129"/>
  <p:tag name="TRANSPARENCY" val="True"/>
  <p:tag name="LATEXENGINEID" val="0"/>
  <p:tag name="TEMPFOLDER" val="c:\temp\"/>
  <p:tag name="LATEXFORMHEIGHT" val="312"/>
  <p:tag name="LATEXFORMWIDTH" val="384"/>
  <p:tag name="LATEXFORMWRAP" val="True"/>
  <p:tag name="BITMAPVECTOR" val="0"/>
</p:tagLst>
</file>

<file path=ppt/tags/tag144.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1}}&#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45.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2}}&#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46.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9}}&#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4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9}}&#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4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9}}&#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49.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9}}&#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4\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9}}&#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15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9}}&#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152.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53.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54.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55.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56.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57.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58.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59.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TIMING" val="|23.8|18.8|75.8|9.2|44.6"/>
</p:tagLst>
</file>

<file path=ppt/tags/tag160.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61.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62.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63.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164.xml><?xml version="1.0" encoding="utf-8"?>
<p:tagLst xmlns:a="http://schemas.openxmlformats.org/drawingml/2006/main" xmlns:r="http://schemas.openxmlformats.org/officeDocument/2006/relationships" xmlns:p="http://schemas.openxmlformats.org/presentationml/2006/main">
  <p:tag name="OUTPUTDPI" val="1200"/>
  <p:tag name="ORIGINALHEIGHT" val="415.448"/>
  <p:tag name="ORIGINALWIDTH" val="1897.263"/>
  <p:tag name="LATEXADDIN" val="\documentclass{article}&#10;\usepackage{amsmath}&#10;\usepackage{physics}&#10;\pagestyle{empty}&#10;\begin{document}&#10;\begin{equation*}&#10;\mathcal{F}[c(t)]=\frac{1}{k^2}\left\lvert \sum_{i=1}^{k}\bra{f_i}V_{\mathrm{eff}}[c(t)]\ket{e_i}\right \rvert ^2&#10;\end{equation*}&#10;&#10;\end{document}"/>
  <p:tag name="IGUANATEXSIZE" val="24"/>
  <p:tag name="IGUANATEXCURSOR" val="232"/>
  <p:tag name="TRANSPARENCY" val="True"/>
  <p:tag name="LATEXENGINEID" val="0"/>
  <p:tag name="TEMPFOLDER" val="c:\temp\"/>
  <p:tag name="LATEXFORMHEIGHT" val="312"/>
  <p:tag name="LATEXFORMWIDTH" val="384"/>
  <p:tag name="LATEXFORMWRAP" val="True"/>
  <p:tag name="BITMAPVECTOR" val="0"/>
</p:tagLst>
</file>

<file path=ppt/tags/tag16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16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876.6404"/>
  <p:tag name="LATEXADDIN" val="\documentclass{article}&#10;\usepackage{amsmath}&#10;\pagestyle{empty}&#10;\begin{document}&#10;&#10;$\mathcal{F}(\mathrm{max})=0.997$&#10;&#10;&#10;\end{document}"/>
  <p:tag name="IGUANATEXSIZE" val="20"/>
  <p:tag name="IGUANATEXCURSOR" val="113"/>
  <p:tag name="TRANSPARENCY" val="True"/>
  <p:tag name="LATEXENGINEID" val="0"/>
  <p:tag name="TEMPFOLDER" val="c:\temp\"/>
  <p:tag name="LATEXFORMHEIGHT" val="312"/>
  <p:tag name="LATEXFORMWIDTH" val="384"/>
  <p:tag name="LATEXFORMWRAP" val="True"/>
  <p:tag name="BITMAPVECTOR" val="0"/>
</p:tagLst>
</file>

<file path=ppt/tags/tag167.xml><?xml version="1.0" encoding="utf-8"?>
<p:tagLst xmlns:a="http://schemas.openxmlformats.org/drawingml/2006/main" xmlns:r="http://schemas.openxmlformats.org/officeDocument/2006/relationships" xmlns:p="http://schemas.openxmlformats.org/presentationml/2006/main">
  <p:tag name="OUTPUTDPI" val="1200"/>
  <p:tag name="ORIGINALHEIGHT" val="415.448"/>
  <p:tag name="ORIGINALWIDTH" val="1897.263"/>
  <p:tag name="LATEXADDIN" val="\documentclass{article}&#10;\usepackage{amsmath}&#10;\usepackage{physics}&#10;\pagestyle{empty}&#10;\begin{document}&#10;\begin{equation*}&#10;\mathcal{F}[c(t)]=\frac{1}{k^2}\left\lvert \sum_{i=1}^{k}\bra{f_i}V_{\mathrm{eff}}[c(t)]\ket{e_i}\right \rvert ^2&#10;\end{equation*}&#10;&#10;\end{document}"/>
  <p:tag name="IGUANATEXSIZE" val="24"/>
  <p:tag name="IGUANATEXCURSOR" val="232"/>
  <p:tag name="TRANSPARENCY" val="True"/>
  <p:tag name="LATEXENGINEID" val="0"/>
  <p:tag name="TEMPFOLDER" val="c:\temp\"/>
  <p:tag name="LATEXFORMHEIGHT" val="312"/>
  <p:tag name="LATEXFORMWIDTH" val="384"/>
  <p:tag name="LATEXFORMWRAP" val="True"/>
  <p:tag name="BITMAPVECTOR" val="0"/>
</p:tagLst>
</file>

<file path=ppt/tags/tag168.xml><?xml version="1.0" encoding="utf-8"?>
<p:tagLst xmlns:a="http://schemas.openxmlformats.org/drawingml/2006/main" xmlns:r="http://schemas.openxmlformats.org/officeDocument/2006/relationships" xmlns:p="http://schemas.openxmlformats.org/presentationml/2006/main">
  <p:tag name="OUTPUTDPI" val="1200"/>
  <p:tag name="ORIGINALHEIGHT" val="777.6528"/>
  <p:tag name="ORIGINALWIDTH" val="1343.832"/>
  <p:tag name="LATEXADDIN" val="\documentclass{article}&#10;\usepackage{amsmath}&#10;\usepackage{physics}&#10;\pagestyle{empty}&#10;\begin{document}&#10;\begin{tabular}{ |c|c| c| } &#10; \hline&#10; $d$ &amp; $\mathcal{F}(\mathrm{max})$  &amp; $\Omega_{\mathrm{rf}}T_{\mathrm{opt}}$ \\ &#10;\hline&#10; 2&amp; 0.998 &amp; 24$\pi$ \\ &#10;\hline&#10; 3 &amp; 0.997  &amp; 60$\pi$\\ &#10; \hline&#10;5 &amp; 0.9900 &amp; 162$\pi$\\ &#10; \hline&#10;7 &amp; 0.9700 &amp; 270$\pi$\\ &#10; \hline&#10;\end{tabular}&#10;\end{document}"/>
  <p:tag name="IGUANATEXSIZE" val="24"/>
  <p:tag name="IGUANATEXCURSOR" val="339"/>
  <p:tag name="TRANSPARENCY" val="True"/>
  <p:tag name="LATEXENGINEID" val="0"/>
  <p:tag name="TEMPFOLDER" val="c:\temp\"/>
  <p:tag name="LATEXFORMHEIGHT" val="312"/>
  <p:tag name="LATEXFORMWIDTH" val="384"/>
  <p:tag name="LATEXFORMWRAP" val="True"/>
  <p:tag name="BITMAPVECTOR" val="0"/>
</p:tagLst>
</file>

<file path=ppt/tags/tag16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1571.054"/>
  <p:tag name="LATEXADDIN" val="\documentclass{article}&#10;\usepackage{amsmath}&#10;\pagestyle{empty}&#10;\begin{document}&#10;$F$: Total angular momentum\\&#10;&#10;\end{document}"/>
  <p:tag name="IGUANATEXSIZE" val="24"/>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70.xml><?xml version="1.0" encoding="utf-8"?>
<p:tagLst xmlns:a="http://schemas.openxmlformats.org/drawingml/2006/main" xmlns:r="http://schemas.openxmlformats.org/officeDocument/2006/relationships" xmlns:p="http://schemas.openxmlformats.org/presentationml/2006/main">
  <p:tag name="OUTPUTDPI" val="1200"/>
  <p:tag name="ORIGINALHEIGHT" val="777.6528"/>
  <p:tag name="ORIGINALWIDTH" val="1343.832"/>
  <p:tag name="LATEXADDIN" val="\documentclass{article}&#10;\usepackage{amsmath}&#10;\usepackage{physics}&#10;\pagestyle{empty}&#10;\begin{document}&#10;\begin{tabular}{ |c|c| c| } &#10; \hline&#10; $d$ &amp; $\mathcal{F}(\mathrm{max})$  &amp; $\Omega_{\mathrm{rf}}T_{\mathrm{opt}}$ \\ &#10;\hline&#10; 2&amp; 0.998 &amp; 24$\pi$ \\ &#10;\hline&#10; 3 &amp; 0.997  &amp; 60$\pi$\\ &#10; \hline&#10;5 &amp; 0.9900 &amp; 162$\pi$\\ &#10; \hline&#10;7 &amp; 0.9700 &amp; 270$\pi$\\ &#10; \hline&#10;\end{tabular}&#10;\end{document}"/>
  <p:tag name="IGUANATEXSIZE" val="24"/>
  <p:tag name="IGUANATEXCURSOR" val="339"/>
  <p:tag name="TRANSPARENCY" val="True"/>
  <p:tag name="LATEXENGINEID" val="0"/>
  <p:tag name="TEMPFOLDER" val="c:\temp\"/>
  <p:tag name="LATEXFORMHEIGHT" val="312"/>
  <p:tag name="LATEXFORMWIDTH" val="384"/>
  <p:tag name="LATEXFORMWRAP" val="True"/>
  <p:tag name="BITMAPVECTOR" val="0"/>
</p:tagLst>
</file>

<file path=ppt/tags/tag171.xml><?xml version="1.0" encoding="utf-8"?>
<p:tagLst xmlns:a="http://schemas.openxmlformats.org/drawingml/2006/main" xmlns:r="http://schemas.openxmlformats.org/officeDocument/2006/relationships" xmlns:p="http://schemas.openxmlformats.org/presentationml/2006/main">
  <p:tag name="OUTPUTDPI" val="1200"/>
  <p:tag name="ORIGINALHEIGHT" val="82.48969"/>
  <p:tag name="ORIGINALWIDTH" val="144.7319"/>
  <p:tag name="LATEXADDIN" val="\documentclass{article}&#10;\usepackage{amsmath}&#10;\usepackage{physics}&#10;\pagestyle{empty}&#10;\begin{document}&#10;\begin{equation*}&#10;\begin{aligned}&#10;\end{aligned}&#10;\mu \text{s.}&#10;\end{equation*}&#10;\end{document}"/>
  <p:tag name="IGUANATEXSIZE" val="24"/>
  <p:tag name="IGUANATEXCURSOR" val="159"/>
  <p:tag name="TRANSPARENCY" val="True"/>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830.1462"/>
  <p:tag name="LATEXADDIN" val="\documentclass{article}&#10;\usepackage{amsmath}&#10;\pagestyle{empty}&#10;\begin{document}&#10;$I$: Nuclear spin&#10;\end{document}"/>
  <p:tag name="IGUANATEXSIZE" val="24"/>
  <p:tag name="IGUANATEXCURSOR" val="94"/>
  <p:tag name="TRANSPARENCY" val="True"/>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1722.535"/>
  <p:tag name="LATEXADDIN" val="\documentclass{article}&#10;\usepackage{amsmath}&#10;\pagestyle{empty}&#10;\begin{document}&#10;$J$: Electron angular momentum\\&#10;&#10;\end{document}"/>
  <p:tag name="IGUANATEXSIZE" val="24"/>
  <p:tag name="IGUANATEXCURSOR" val="86"/>
  <p:tag name="TRANSPARENCY" val="True"/>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1\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8.4814"/>
  <p:tag name="ORIGINALWIDTH" val="1754.781"/>
  <p:tag name="LATEXADDIN" val="\documentclass{article}&#10;\usepackage{amsmath}&#10;\usepackage{physics}&#10;\usepackage{dsfont}&#10;\pagestyle{empty}&#10;\begin{document}&#10;\begin{equation*}&#10;H(t)=H^{(1)}(t)+ H^{(2)}(t)+H_{\mathrm{Ent}}&#10;    \label{eq:entangling_qudit_Hamiltonian}&#10;\end{equation*}&#10;\end{document}"/>
  <p:tag name="IGUANATEXSIZE" val="24"/>
  <p:tag name="IGUANATEXCURSOR" val="160"/>
  <p:tag name="TRANSPARENCY" val="True"/>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166.4792"/>
  <p:tag name="ORIGINALWIDTH" val="3474.316"/>
  <p:tag name="LATEXADDIN" val="\documentclass{article}&#10;\usepackage{amsmath}&#10;\usepackage{physics}&#10;\usepackage{dsfont}&#10;\usepackage{bm}&#10;\pagestyle{empty}&#10;\begin{document}&#10;\begin{equation*}&#10;H^{(\alpha)}(t)=-\bm{\mu}.\bm{B}_{\mathrm{rf}}(t)=\Omega_{\mathrm{rf}} \left[\cos \phi(t) F_x^{\alpha} +\sin \phi(t) F_y^{\alpha}\right]\equiv H_{\alpha}[\phi(t)]&#10;    \label{eq:entangling_qudit_Hamiltonian}&#10;\end{equation*}&#10;\end{document}"/>
  <p:tag name="IGUANATEXSIZE" val="24"/>
  <p:tag name="IGUANATEXCURSOR" val="165"/>
  <p:tag name="TRANSPARENCY" val="True"/>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70.2287"/>
  <p:tag name="LATEXADDIN" val="\documentclass{article}&#10;\usepackage{amsmath}&#10;\usepackage{physics}&#10;\pagestyle{empty}&#10;\begin{document}&#10;\begin{equation*}&#10;\Omega_{\mathrm{1r}}&#10;\end{equation*}&#10;\end{document}"/>
  <p:tag name="IGUANATEXSIZE" val="24"/>
  <p:tag name="IGUANATEXCURSOR" val="131"/>
  <p:tag name="TRANSPARENCY" val="True"/>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56.7304"/>
  <p:tag name="ORIGINALWIDTH" val="132.7334"/>
  <p:tag name="LATEXADDIN" val="\documentclass{article}&#10;\usepackage{amsmath}&#10;\usepackage{physics}&#10;\pagestyle{empty}&#10;\begin{document}&#10;\begin{equation*}&#10;\ket{\tilde{1}}&#10;\end{equation*}&#10;\end{document}"/>
  <p:tag name="IGUANATEXSIZE" val="24"/>
  <p:tag name="IGUANATEXCURSOR" val="132"/>
  <p:tag name="TRANSPARENCY" val="True"/>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1}}&#10;\end{equation*}&#10;\end{document}"/>
  <p:tag name="IGUANATEXSIZE" val="24"/>
  <p:tag name="IGUANATEXCURSOR" val="124"/>
  <p:tag name="TRANSPARENCY" val="True"/>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4.7357"/>
  <p:tag name="LATEXADDIN" val="\documentclass{article}&#10;\usepackage{amsmath}&#10;\usepackage{physics}&#10;\pagestyle{empty}&#10;\begin{document}&#10;\begin{equation*}&#10;\ket{\tilde{r}}&#10;\end{equation*}&#10;\end{document}"/>
  <p:tag name="IGUANATEXSIZE" val="24"/>
  <p:tag name="IGUANATEXCURSOR" val="132"/>
  <p:tag name="TRANSPARENCY" val="True"/>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4.7357"/>
  <p:tag name="LATEXADDIN" val="\documentclass{article}&#10;\usepackage{amsmath}&#10;\usepackage{physics}&#10;\pagestyle{empty}&#10;\begin{document}&#10;\begin{equation*}&#10;\ket{{r}}&#10;\end{equation*}&#10;\end{document}"/>
  <p:tag name="IGUANATEXSIZE" val="24"/>
  <p:tag name="IGUANATEXCURSOR" val="124"/>
  <p:tag name="TRANSPARENCY" val="True"/>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70.2287"/>
  <p:tag name="LATEXADDIN" val="\documentclass{article}&#10;\usepackage{amsmath}&#10;\usepackage{physics}&#10;\pagestyle{empty}&#10;\begin{document}&#10;\begin{equation*}&#10;\Omega_{\mathrm{1r}}&#10;\end{equation*}&#10;\end{document}"/>
  <p:tag name="IGUANATEXSIZE" val="24"/>
  <p:tag name="IGUANATEXCURSOR" val="131"/>
  <p:tag name="TRANSPARENCY" val="True"/>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56.7304"/>
  <p:tag name="ORIGINALWIDTH" val="132.7334"/>
  <p:tag name="LATEXADDIN" val="\documentclass{article}&#10;\usepackage{amsmath}&#10;\usepackage{physics}&#10;\pagestyle{empty}&#10;\begin{document}&#10;\begin{equation*}&#10;\ket{\tilde{1}}&#10;\end{equation*}&#10;\end{document}"/>
  <p:tag name="IGUANATEXSIZE" val="24"/>
  <p:tag name="IGUANATEXCURSOR" val="132"/>
  <p:tag name="TRANSPARENCY" val="True"/>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1}}&#10;\end{equation*}&#10;\end{document}"/>
  <p:tag name="IGUANATEXSIZE" val="24"/>
  <p:tag name="IGUANATEXCURSOR" val="124"/>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2\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4.7357"/>
  <p:tag name="LATEXADDIN" val="\documentclass{article}&#10;\usepackage{amsmath}&#10;\usepackage{physics}&#10;\pagestyle{empty}&#10;\begin{document}&#10;\begin{equation*}&#10;\ket{\tilde{r}}&#10;\end{equation*}&#10;\end{document}"/>
  <p:tag name="IGUANATEXSIZE" val="24"/>
  <p:tag name="IGUANATEXCURSOR" val="132"/>
  <p:tag name="TRANSPARENCY" val="True"/>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4.7357"/>
  <p:tag name="LATEXADDIN" val="\documentclass{article}&#10;\usepackage{amsmath}&#10;\usepackage{physics}&#10;\pagestyle{empty}&#10;\begin{document}&#10;\begin{equation*}&#10;\ket{{r}}&#10;\end{equation*}&#10;\end{document}"/>
  <p:tag name="IGUANATEXSIZE" val="24"/>
  <p:tag name="IGUANATEXCURSOR" val="124"/>
  <p:tag name="TRANSPARENCY" val="True"/>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284.2145"/>
  <p:tag name="ORIGINALWIDTH" val="1301.837"/>
  <p:tag name="LATEXADDIN" val="\documentclass{article}&#10;\usepackage{amsmath}&#10;\usepackage{physics}&#10;\pagestyle{empty}&#10;\begin{document}&#10;\begin{equation*}&#10;\ket{1r}_{+}=\frac{1}{\sqrt{2}}\left(\ket{1r}+\ket{r1}\right)&#10;\end{equation*}&#10;\end{document}"/>
  <p:tag name="IGUANATEXSIZE" val="24"/>
  <p:tag name="IGUANATEXCURSOR" val="142"/>
  <p:tag name="TRANSPARENCY" val="True"/>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52.568"/>
  <p:tag name="LATEXADDIN" val="\documentclass{article}&#10;\usepackage{amsmath}&#10;\usepackage{physics}&#10;\pagestyle{empty}&#10;\begin{document}&#10;\begin{equation*}&#10;\ket{\widetilde{11}}=c_{11}\ket{11}+c_{1r_{+}}\ket{1r}_{+}&#10;\end{equation*}&#10;\end{document}"/>
  <p:tag name="IGUANATEXSIZE" val="24"/>
  <p:tag name="IGUANATEXCURSOR" val="139"/>
  <p:tag name="TRANSPARENCY" val="True"/>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311.961"/>
  <p:tag name="ORIGINALWIDTH" val="1466.817"/>
  <p:tag name="LATEXADDIN" val="\documentclass{article}&#10;\usepackage{amsmath}&#10;\usepackage{physics}&#10;\pagestyle{empty}&#10;\begin{document}&#10;\begin{equation*}&#10;\begin{aligned}&#10;\ket{1}:&amp;\text{ \textbf{ground state}}\\&#10;\ket{r}:&amp; \text{ \textbf{highly excited state}}&#10;\end{aligned}&#10;\end{equation*}&#10;\end{document}"/>
  <p:tag name="IGUANATEXSIZE" val="24"/>
  <p:tag name="IGUANATEXCURSOR" val="222"/>
  <p:tag name="TRANSPARENCY" val="True"/>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0}}&#10;\end{equation*}&#10;\end{document}"/>
  <p:tag name="IGUANATEXSIZE" val="24"/>
  <p:tag name="IGUANATEXCURSOR" val="129"/>
  <p:tag name="TRANSPARENCY" val="True"/>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0}}&#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0}}&#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3\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1}}&#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2}}&#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1}}&#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2}}&#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1}}&#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2}}&#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0}}&#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0}}&#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1}}&#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2}}&#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4\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1}}&#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2}}&#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41.7323"/>
  <p:tag name="LATEXADDIN" val="\documentclass{article}&#10;\usepackage{amsmath}&#10;\usepackage{physics}&#10;\pagestyle{empty}&#10;\begin{document}&#10;\begin{equation*}&#10;\Omega_{\mathrm{L}}&#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92.98835"/>
  <p:tag name="LATEXADDIN" val="\documentclass{article}&#10;\usepackage{amsmath}&#10;\usepackage{physics}&#10;\pagestyle{empty}&#10;\begin{document}&#10;\begin{equation*}&#10;\Delta&#10;\end{equation*}&#10;\end{document}"/>
  <p:tag name="IGUANATEXSIZE" val="24"/>
  <p:tag name="IGUANATEXCURSOR" val="125"/>
  <p:tag name="TRANSPARENCY" val="True"/>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92.98835"/>
  <p:tag name="LATEXADDIN" val="\documentclass{article}&#10;\usepackage{amsmath}&#10;\usepackage{physics}&#10;\pagestyle{empty}&#10;\begin{document}&#10;\begin{equation*}&#10;\Delta&#10;\end{equation*}&#10;\end{document}"/>
  <p:tag name="IGUANATEXSIZE" val="24"/>
  <p:tag name="IGUANATEXCURSOR" val="125"/>
  <p:tag name="TRANSPARENCY" val="True"/>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41.7323"/>
  <p:tag name="LATEXADDIN" val="\documentclass{article}&#10;\usepackage{amsmath}&#10;\usepackage{physics}&#10;\pagestyle{empty}&#10;\begin{document}&#10;\begin{equation*}&#10;\Omega_{\mathrm{L}}&#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0}}&#10;\end{equation*}&#10;\end{document}"/>
  <p:tag name="IGUANATEXSIZE" val="24"/>
  <p:tag name="IGUANATEXCURSOR" val="129"/>
  <p:tag name="TRANSPARENCY" val="True"/>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1}}&#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2}}&#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9}}&#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0\rangle&#10;\end{equation*}&#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9}}&#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9}}&#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47.7315"/>
  <p:tag name="LATEXADDIN" val="\documentclass{article}&#10;\usepackage{amsmath}&#10;\usepackage{physics}&#10;\pagestyle{empty}&#10;\begin{document}&#10;\begin{equation*}&#10;\ket{\widetilde{9}}&#10;\end{equation*}&#10;\end{document}"/>
  <p:tag name="IGUANATEXSIZE" val="24"/>
  <p:tag name="IGUANATEXCURSOR" val="136"/>
  <p:tag name="TRANSPARENCY" val="True"/>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usepackage{physics}&#10;\pagestyle{empty}&#10;\begin{document}&#10;\begin{equation*}&#10;\ket{{9}}&#10;\end{equation*}&#10;\end{document}"/>
  <p:tag name="IGUANATEXSIZE" val="24"/>
  <p:tag name="IGUANATEXCURSOR" val="126"/>
  <p:tag name="TRANSPARENCY" val="True"/>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7.2291"/>
  <p:tag name="LATEXADDIN" val="\documentclass{article}&#10;\usepackage{amsmath}&#10;\usepackage{physics}&#10;\pagestyle{empty}&#10;\begin{document}&#10;\begin{equation*}&#10;\ket{{r_9}}&#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1\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3.49835"/>
  <p:tag name="ORIGINALWIDTH" val="123.7346"/>
  <p:tag name="LATEXADDIN" val="\documentclass{article}&#10;\usepackage{amsmath}&#10;\usepackage{physics}&#10;\pagestyle{empty}&#10;\begin{document}&#10;\begin{equation*}&#10;\begin{aligned}&#10;\cdots&#10;\end{aligned}&#10;\end{equation*}&#10;\end{document}"/>
  <p:tag name="IGUANATEXSIZE" val="24"/>
  <p:tag name="IGUANATEXCURSOR" val="141"/>
  <p:tag name="TRANSPARENCY" val="True"/>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261.7173"/>
  <p:tag name="LATEXADDIN" val="\documentclass{article}&#10;\usepackage{amsmath}&#10;\usepackage{physics}&#10;\pagestyle{empty}&#10;\begin{document}&#10;\begin{equation*}&#10;\ket{r_ir_j}&#10;\end{equation*}&#10;\end{document}"/>
  <p:tag name="IGUANATEXSIZE" val="24"/>
  <p:tag name="IGUANATEXCURSOR" val="130"/>
  <p:tag name="TRANSPARENCY" val="True"/>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206.9741"/>
  <p:tag name="LATEXADDIN" val="\documentclass{article}&#10;\usepackage{amsmath}&#10;\usepackage{physics}&#10;\pagestyle{empty}&#10;\begin{document}&#10;\begin{equation*}&#10;\ket{ir_j}&#10;\end{equation*}&#10;\end{document}"/>
  <p:tag name="IGUANATEXSIZE" val="24"/>
  <p:tag name="IGUANATEXCURSOR" val="124"/>
  <p:tag name="TRANSPARENCY" val="True"/>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11.4735"/>
  <p:tag name="LATEXADDIN" val="\documentclass{article}&#10;\usepackage{amsmath}&#10;\usepackage{physics}&#10;\pagestyle{empty}&#10;\begin{document}&#10;\begin{equation*}&#10;\ket{r_i j}&#10;\end{equation*}&#10;\end{document}"/>
  <p:tag name="IGUANATEXSIZE" val="24"/>
  <p:tag name="IGUANATEXCURSOR" val="128"/>
  <p:tag name="TRANSPARENCY" val="True"/>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2\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56.7304"/>
  <p:tag name="LATEXADDIN" val="\documentclass{article}&#10;\usepackage{amsmath}&#10;\usepackage{physics}&#10;\pagestyle{empty}&#10;\begin{document}&#10;\begin{equation*}&#10;\ket{i j}&#10;\end{equation*}&#10;\end{document}"/>
  <p:tag name="IGUANATEXSIZE" val="24"/>
  <p:tag name="IGUANATEXCURSOR" val="124"/>
  <p:tag name="TRANSPARENCY" val="True"/>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19.2351"/>
  <p:tag name="ORIGINALWIDTH" val="194.2258"/>
  <p:tag name="LATEXADDIN" val="\documentclass{article}&#10;\usepackage{amsmath}&#10;\usepackage{physics}&#10;\pagestyle{empty}&#10;\begin{document}&#10;\begin{equation*}&#10;\Omega_{{ir_i}}&#10;\end{equation*}&#10;\end{document}"/>
  <p:tag name="IGUANATEXSIZE" val="24"/>
  <p:tag name="IGUANATEXCURSOR" val="127"/>
  <p:tag name="TRANSPARENCY" val="True"/>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125.9843"/>
  <p:tag name="ORIGINALWIDTH" val="136.4829"/>
  <p:tag name="LATEXADDIN" val="\documentclass{article}&#10;\usepackage{amsmath}&#10;\usepackage{physics}&#10;\pagestyle{empty}&#10;\begin{document}&#10;\begin{equation*}&#10;\Delta_j&#10;\end{equation*}&#10;\end{document}"/>
  <p:tag name="IGUANATEXSIZE" val="24"/>
  <p:tag name="IGUANATEXCURSOR" val="127"/>
  <p:tag name="TRANSPARENCY" val="True"/>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131.2336"/>
  <p:tag name="ORIGINALWIDTH" val="209.2239"/>
  <p:tag name="LATEXADDIN" val="\documentclass{article}&#10;\usepackage{amsmath}&#10;\usepackage{physics}&#10;\pagestyle{empty}&#10;\begin{document}&#10;\begin{equation*}&#10;\Omega_{{jr_j}}&#10;\end{equation*}&#10;\end{document}"/>
  <p:tag name="IGUANATEXSIZE" val="24"/>
  <p:tag name="IGUANATEXCURSOR" val="127"/>
  <p:tag name="TRANSPARENCY" val="True"/>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128.9839"/>
  <p:tag name="LATEXADDIN" val="\documentclass{article}&#10;\usepackage{amsmath}&#10;\usepackage{physics}&#10;\pagestyle{empty}&#10;\begin{document}&#10;\begin{equation*}&#10;\Delta_i&#10;\end{equation*}&#10;\end{document}"/>
  <p:tag name="IGUANATEXSIZE" val="24"/>
  <p:tag name="IGUANATEXCURSOR" val="127"/>
  <p:tag name="TRANSPARENCY" val="True"/>
  <p:tag name="LATEXENGINEID" val="0"/>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186.7267"/>
  <p:tag name="LATEXADDIN" val="\documentclass{article}&#10;\usepackage{amsmath}&#10;\usepackage{physics}&#10;\pagestyle{empty}&#10;\begin{document}&#10;\begin{equation*}&#10;\ket{\widetilde{i j}}&#10;\end{equation*}&#10;\end{document}"/>
  <p:tag name="IGUANATEXSIZE" val="24"/>
  <p:tag name="IGUANATEXCURSOR" val="139"/>
  <p:tag name="TRANSPARENCY" val="True"/>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230.2212"/>
  <p:tag name="ORIGINALWIDTH" val="2005.249"/>
  <p:tag name="LATEXADDIN" val="\documentclass{article}&#10;\usepackage{amsmath}&#10;\usepackage{physics}&#10;\pagestyle{empty}&#10;\begin{document}&#10;\begin{equation*}&#10;\ket{\widetilde{ij}}=C_{ij}\ket{ij}+C_{r_ij}\ket{r_ij}+C_{ir_j}\ket{ir_j}&#10;\end{equation*}&#10;\end{document}"/>
  <p:tag name="IGUANATEXSIZE" val="44"/>
  <p:tag name="IGUANATEXCURSOR" val="129"/>
  <p:tag name="TRANSPARENCY" val="True"/>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277.84"/>
  <p:tag name="LATEXADDIN" val="\documentclass{article}&#10;\usepackage{amsmath}&#10;\usepackage{physics}&#10;\pagestyle{empty}&#10;\begin{document}&#10;\begin{equation*}&#10;    H_{\mathrm{Ent}}=\sum_{ij} E^{{ij}}\ket{\widetilde{ij}}\bra{\widetilde{ij}}&#10;    \label{eq:entangling_Hamiltonian}&#10;\end{equation*}&#10;\end{document}"/>
  <p:tag name="IGUANATEXSIZE" val="24"/>
  <p:tag name="IGUANATEXCURSOR" val="151"/>
  <p:tag name="TRANSPARENCY" val="True"/>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311.2111"/>
  <p:tag name="ORIGINALWIDTH" val="1277.84"/>
  <p:tag name="LATEXADDIN" val="\documentclass{article}&#10;\usepackage{amsmath}&#10;\usepackage{physics}&#10;\pagestyle{empty}&#10;\begin{document}&#10;\begin{equation*}&#10;    H_{\mathrm{Ent}}=\sum_{ij} E^{{ij}}\ket{\widetilde{ij}}\bra{\widetilde{ij}}&#10;    \label{eq:entangling_Hamiltonian}&#10;\end{equation*}&#10;\end{document}"/>
  <p:tag name="IGUANATEXSIZE" val="24"/>
  <p:tag name="IGUANATEXCURSOR" val="151"/>
  <p:tag name="TRANSPARENCY" val="True"/>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7.7353"/>
  <p:tag name="LATEXADDIN" val="\documentclass{article}&#10;\usepackage{amsmath}&#10;\pagestyle{empty}&#10;\begin{document}&#10;&#10;&#10;\begin{equation*}&#10;|3\rangle&#10;\end{equation*}&#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865.017"/>
  <p:tag name="LATEXADDIN" val="\documentclass{article}&#10;\usepackage{amsmath}&#10;\usepackage{physics}&#10;\usepackage{dsfont}&#10;\pagestyle{empty}&#10;\begin{document}&#10;\begin{equation*}&#10;H(t)=H_1[\phi(t)]+ H_2[\phi(t)]+H_{\mathrm{Ent}}&#10;    \label{eq:entangling_qudit_Hamiltonian}&#10;\end{equation*}&#10;\end{document}"/>
  <p:tag name="IGUANATEXSIZE" val="24"/>
  <p:tag name="IGUANATEXCURSOR" val="170"/>
  <p:tag name="TRANSPARENCY" val="True"/>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92.051"/>
  <p:tag name="LATEXADDIN" val="\documentclass{article}&#10;\usepackage{amsmath}&#10;\usepackage{physics}&#10;\pagestyle{empty}&#10;\begin{document}&#10;\begin{equation*}&#10;f(i,j)=10i+j; 0\leq i,j&lt;10&#10;\end{equation*}&#10;\end{document}"/>
  <p:tag name="IGUANATEXSIZE" val="24"/>
  <p:tag name="IGUANATEXCURSOR" val="142"/>
  <p:tag name="TRANSPARENCY" val="True"/>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143.2321"/>
  <p:tag name="ORIGINALWIDTH" val="1473.566"/>
  <p:tag name="LATEXADDIN" val="\documentclass{article}&#10;\usepackage{amsmath}&#10;\usepackage{physics}&#10;\pagestyle{empty}&#10;\begin{document}&#10;\begin{equation*}&#10;\mathrm{CPhase}\ket{j}\ket{k}=\omega^{jk}\ket{j}\ket{k};&#10;    \label{eq:CPhase_gate}&#10;\end{equation*}&#10;\end{document}"/>
  <p:tag name="IGUANATEXSIZE" val="24"/>
  <p:tag name="IGUANATEXCURSOR" val="175"/>
  <p:tag name="TRANSPARENCY" val="True"/>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829.3963"/>
  <p:tag name="LATEXADDIN" val="\documentclass{article}&#10;\usepackage{amsmath}&#10;\usepackage{physics}&#10;\pagestyle{empty}&#10;\begin{document}&#10;\begin{equation*}&#10;\omega=\exp(2\pi i/d)&#10;\end{equation*}&#10;\end{document}"/>
  <p:tag name="IGUANATEXSIZE" val="24"/>
  <p:tag name="IGUANATEXCURSOR" val="139"/>
  <p:tag name="TRANSPARENCY" val="True"/>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775.028"/>
  <p:tag name="LATEXADDIN" val="\documentclass{article}&#10;\usepackage{amsmath}&#10;\usepackage{physics}&#10;\pagestyle{empty}&#10;\begin{document}&#10;\begin{equation*}&#10;\mathrm{SUM}_d\ket{j}\ket{k}=\ket{j}\ket{j+k (\mathrm{mod }\hspace{0.1 cm}  d)}&#10;\end{equation*} &#10;\end{document}"/>
  <p:tag name="IGUANATEXSIZE" val="24"/>
  <p:tag name="IGUANATEXCURSOR" val="163"/>
  <p:tag name="TRANSPARENCY" val="True"/>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317.9602"/>
  <p:tag name="ORIGINALWIDTH" val="1253.843"/>
  <p:tag name="LATEXADDIN" val="\documentclass{article}&#10;\usepackage{amsmath}&#10;\usepackage{physics}&#10;\pagestyle{empty}&#10;\begin{document}&#10;\begin{equation*}&#10;H_d\ket{j}=\frac{1}{\sqrt{d}}\sum_k\omega^{kj}\ket{k}&#10;\end{equation*}&#10;\end{document}"/>
  <p:tag name="IGUANATEXSIZE" val="24"/>
  <p:tag name="IGUANATEXCURSOR" val="154"/>
  <p:tag name="TRANSPARENCY" val="True"/>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TIMING" val="|62.7"/>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61.4548"/>
  <p:tag name="LATEXADDIN" val="\documentclass{article}&#10;\usepackage{amsmath}&#10;\usepackage{bm}&#10;\pagestyle{empty}&#10;\begin{document}&#10;&#10;&#10;$\mathcal{F}[\bm{c}(t)]$&#10;&#10;\end{document}"/>
  <p:tag name="IGUANATEXSIZE" val="24"/>
  <p:tag name="IGUANATEXCURSOR" val="59"/>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672.6659"/>
  <p:tag name="ORIGINALWIDTH" val="1265.092"/>
  <p:tag name="LATEXADDIN" val="\documentclass{article}&#10;\usepackage{amsmath}&#10;\usepackage{physics}&#10;\usepackage{mathtools}&#10;\pagestyle{empty}&#10;\begin{document}&#10;\begin{equation*}&#10; \begin{pmatrix}&#10;  U_{11} &amp; U_{12} &amp; \cdots &amp; U_{1d} \\&#10;  U_{21} &amp; U_{22} &amp; \cdots &amp; U_{2d} \\&#10;  \vdots &amp; \vdots &amp; \ddots &amp; \vdots \\&#10;  U_{d1} &amp; U_{d2} &amp; \cdots &amp; U_{dd} \\&#10;\end{pmatrix}&#10;\end{equation*}&#10;\end{document}"/>
  <p:tag name="IGUANATEXSIZE" val="24"/>
  <p:tag name="IGUANATEXCURSOR" val="201"/>
  <p:tag name="TRANSPARENCY" val="True"/>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189.726"/>
  <p:tag name="LATEXADDIN" val="\documentclass{article}&#10;\usepackage{amsmath}&#10;\usepackage{physics}&#10;\pagestyle{empty}&#10;\begin{document}&#10;\begin{equation*}&#10;\text{Unitary Transformation: }\{\ket{e_i}\} \to \{\ket{f_i}\} &#10;\end{equation*}&#10;\end{document}"/>
  <p:tag name="IGUANATEXSIZE" val="24"/>
  <p:tag name="IGUANATEXCURSOR" val="148"/>
  <p:tag name="TRANSPARENCY" val="True"/>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2F9D76A297AD45852F82DB01A7E62A" ma:contentTypeVersion="13" ma:contentTypeDescription="Create a new document." ma:contentTypeScope="" ma:versionID="87e47b49c96f84cf2f29ee9cf6851b0d">
  <xsd:schema xmlns:xsd="http://www.w3.org/2001/XMLSchema" xmlns:xs="http://www.w3.org/2001/XMLSchema" xmlns:p="http://schemas.microsoft.com/office/2006/metadata/properties" xmlns:ns3="4c6bb885-0c5d-4700-85fa-9e72eae5a9f9" xmlns:ns4="562d64a8-e0b5-43d1-9631-523c833fbc2a" targetNamespace="http://schemas.microsoft.com/office/2006/metadata/properties" ma:root="true" ma:fieldsID="20e23341f013b71512cb41d011a3083a" ns3:_="" ns4:_="">
    <xsd:import namespace="4c6bb885-0c5d-4700-85fa-9e72eae5a9f9"/>
    <xsd:import namespace="562d64a8-e0b5-43d1-9631-523c833fbc2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6bb885-0c5d-4700-85fa-9e72eae5a9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62d64a8-e0b5-43d1-9631-523c833fbc2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82E64E-E1DB-4E3E-9297-22A445C00F00}">
  <ds:schemaRefs>
    <ds:schemaRef ds:uri="http://purl.org/dc/elements/1.1/"/>
    <ds:schemaRef ds:uri="http://schemas.microsoft.com/office/2006/metadata/properties"/>
    <ds:schemaRef ds:uri="4c6bb885-0c5d-4700-85fa-9e72eae5a9f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562d64a8-e0b5-43d1-9631-523c833fbc2a"/>
    <ds:schemaRef ds:uri="http://www.w3.org/XML/1998/namespace"/>
    <ds:schemaRef ds:uri="http://purl.org/dc/dcmitype/"/>
  </ds:schemaRefs>
</ds:datastoreItem>
</file>

<file path=customXml/itemProps2.xml><?xml version="1.0" encoding="utf-8"?>
<ds:datastoreItem xmlns:ds="http://schemas.openxmlformats.org/officeDocument/2006/customXml" ds:itemID="{35DF484E-5795-47F2-BC2B-52E259D6DFF9}">
  <ds:schemaRefs>
    <ds:schemaRef ds:uri="http://schemas.microsoft.com/sharepoint/v3/contenttype/forms"/>
  </ds:schemaRefs>
</ds:datastoreItem>
</file>

<file path=customXml/itemProps3.xml><?xml version="1.0" encoding="utf-8"?>
<ds:datastoreItem xmlns:ds="http://schemas.openxmlformats.org/officeDocument/2006/customXml" ds:itemID="{31C9D7A7-A1A7-4A10-B37E-0AEC2BEBB8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6bb885-0c5d-4700-85fa-9e72eae5a9f9"/>
    <ds:schemaRef ds:uri="562d64a8-e0b5-43d1-9631-523c833fbc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249</TotalTime>
  <Words>1925</Words>
  <Application>Microsoft Office PowerPoint</Application>
  <PresentationFormat>Widescreen</PresentationFormat>
  <Paragraphs>215</Paragraphs>
  <Slides>19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CMR10</vt:lpstr>
      <vt:lpstr>Times New Roman</vt:lpstr>
      <vt:lpstr>var(--title-font)</vt:lpstr>
      <vt:lpstr>Wingdings</vt:lpstr>
      <vt:lpstr>Office Theme</vt:lpstr>
      <vt:lpstr>PowerPoint Presentation</vt:lpstr>
      <vt:lpstr>PowerPoint Presentation</vt:lpstr>
      <vt:lpstr>PowerPoint Presentation</vt:lpstr>
      <vt:lpstr>PowerPoint Presentation</vt:lpstr>
      <vt:lpstr>PowerPoint Presentation</vt:lpstr>
      <vt:lpstr>Control Hamiltonian for quantum control        </vt:lpstr>
      <vt:lpstr>Rydberg blockade and Rydberg dressing[1][2]</vt:lpstr>
      <vt:lpstr>Control Hamiltonian for quantum control        </vt:lpstr>
      <vt:lpstr>Control Hamiltonian for quantum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Sivaprasad Omanakuttan</dc:creator>
  <cp:lastModifiedBy>Sivaprasad Omanakuttan</cp:lastModifiedBy>
  <cp:revision>2</cp:revision>
  <dcterms:created xsi:type="dcterms:W3CDTF">2022-05-23T21:34:50Z</dcterms:created>
  <dcterms:modified xsi:type="dcterms:W3CDTF">2022-06-02T22:44:34Z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0x010100F72F9D76A297AD45852F82DB01A7E62A</vt:lpwstr>
  </property>
</Properties>
</file>