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5"/>
  </p:notesMasterIdLst>
  <p:sldIdLst>
    <p:sldId id="409" r:id="rId2"/>
    <p:sldId id="410" r:id="rId3"/>
    <p:sldId id="415" r:id="rId4"/>
    <p:sldId id="416" r:id="rId5"/>
    <p:sldId id="411" r:id="rId6"/>
    <p:sldId id="412" r:id="rId7"/>
    <p:sldId id="418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8" r:id="rId16"/>
    <p:sldId id="429" r:id="rId17"/>
    <p:sldId id="432" r:id="rId18"/>
    <p:sldId id="430" r:id="rId19"/>
    <p:sldId id="433" r:id="rId20"/>
    <p:sldId id="435" r:id="rId21"/>
    <p:sldId id="441" r:id="rId22"/>
    <p:sldId id="436" r:id="rId23"/>
    <p:sldId id="44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09-09-2022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EB5-3595-4256-8EA1-7F63F9BF6032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CAA4-4F8F-4E8D-8D12-CC25FC9BB025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F10-9B21-4292-8742-ECC4EAE2A275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A70-8F80-4CCA-ACA9-19CDB063EBBC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32B2-A849-431B-A55C-C7158D2188DA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75C8-72E1-4F25-9502-BB725C95194F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5A5-3DDE-4FBD-9253-38D0B6755CA3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61F1-E9ED-4CF8-813D-D0DFAA69AD1B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F269-3053-4523-868F-8ED859F90998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1F2439-726C-4845-BFB4-BE94A642B163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1987-4540-446B-B244-1FC6315B40DC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798A9-5E41-4274-905C-DF9CF88150FD}" type="datetime8">
              <a:rPr lang="en-IN" smtClean="0"/>
              <a:pPr/>
              <a:t>09-09-2022 15:03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M. Tech (CSE) – Second Semester (Term: June-Oct 2022)</a:t>
            </a:r>
            <a:br>
              <a:rPr lang="en-IN" sz="2800" b="1" dirty="0" smtClean="0"/>
            </a:br>
            <a:r>
              <a:rPr lang="en-IN" sz="2800" b="1" dirty="0" smtClean="0"/>
              <a:t>Non CIE component </a:t>
            </a:r>
            <a:r>
              <a:rPr lang="en-IN" sz="3200" b="1" dirty="0" smtClean="0"/>
              <a:t>on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>Quantum </a:t>
            </a:r>
            <a:r>
              <a:rPr lang="en-IN" sz="3200" b="1" smtClean="0"/>
              <a:t>Computing Essentials</a:t>
            </a:r>
            <a:r>
              <a:rPr lang="en-IN" sz="2000" b="1" dirty="0">
                <a:solidFill>
                  <a:srgbClr val="7030A0"/>
                </a:solidFill>
              </a:rPr>
              <a:t/>
            </a:r>
            <a:br>
              <a:rPr lang="en-IN" sz="2000" b="1" dirty="0">
                <a:solidFill>
                  <a:srgbClr val="7030A0"/>
                </a:solidFill>
              </a:rPr>
            </a:b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81225" y="7332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latin typeface="+mj-lt"/>
              </a:rPr>
              <a:t>Ramaiah Institute of Technology</a:t>
            </a:r>
            <a:endParaRPr lang="en-IN" sz="2800" dirty="0">
              <a:latin typeface="+mj-lt"/>
            </a:endParaRPr>
          </a:p>
          <a:p>
            <a:pPr algn="ctr"/>
            <a:r>
              <a:rPr lang="en-US" sz="2800" b="1" dirty="0">
                <a:latin typeface="+mj-lt"/>
              </a:rPr>
              <a:t>(Autonomous Institute, Affiliated to VTU)</a:t>
            </a:r>
            <a:endParaRPr lang="en-IN" sz="2800" dirty="0">
              <a:latin typeface="+mj-lt"/>
            </a:endParaRPr>
          </a:p>
          <a:p>
            <a:pPr algn="ctr"/>
            <a:r>
              <a:rPr lang="en-US" sz="2800" b="1" dirty="0">
                <a:latin typeface="+mj-lt"/>
              </a:rPr>
              <a:t>Department of Computer Science and Engineering</a:t>
            </a:r>
            <a:endParaRPr lang="en-IN" sz="2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6396038" y="4594495"/>
            <a:ext cx="471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/>
              <a:t>Presented By</a:t>
            </a:r>
            <a:r>
              <a:rPr lang="en-IN" sz="2400" dirty="0" smtClean="0"/>
              <a:t>: </a:t>
            </a:r>
          </a:p>
          <a:p>
            <a:pPr algn="r"/>
            <a:r>
              <a:rPr lang="en-IN" sz="2400" dirty="0" smtClean="0"/>
              <a:t>Anubhuti Verma</a:t>
            </a:r>
          </a:p>
          <a:p>
            <a:pPr algn="r"/>
            <a:r>
              <a:rPr lang="en-IN" sz="2400" dirty="0" smtClean="0"/>
              <a:t>1MS21SCS02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660795"/>
            <a:ext cx="337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Faculty:  Dr</a:t>
            </a:r>
            <a:r>
              <a:rPr lang="en-US" sz="2000" dirty="0" smtClean="0"/>
              <a:t>. S </a:t>
            </a:r>
            <a:r>
              <a:rPr lang="en-US" sz="2000" dirty="0"/>
              <a:t>RAJARAJESWARI</a:t>
            </a:r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REPRESENTATION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984" y="2481156"/>
            <a:ext cx="3036352" cy="787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599" y="1836469"/>
            <a:ext cx="935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diagonal representation for an operator A on vector space V is representation: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7776" y="4727804"/>
            <a:ext cx="197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Pauli’s matrices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59" y="3745495"/>
            <a:ext cx="2572109" cy="2333951"/>
          </a:xfrm>
        </p:spPr>
      </p:pic>
      <p:sp>
        <p:nvSpPr>
          <p:cNvPr id="13" name="TextBox 12"/>
          <p:cNvSpPr txBox="1"/>
          <p:nvPr/>
        </p:nvSpPr>
        <p:spPr>
          <a:xfrm>
            <a:off x="1338827" y="2259697"/>
            <a:ext cx="271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diagonal representation </a:t>
            </a:r>
            <a:r>
              <a:rPr lang="en-US" dirty="0"/>
              <a:t>of a matrix is defined as the matrix written in the basis in </a:t>
            </a:r>
            <a:r>
              <a:rPr lang="en-US" dirty="0" smtClean="0"/>
              <a:t>which it </a:t>
            </a:r>
            <a:r>
              <a:rPr lang="en-US" dirty="0"/>
              <a:t>is </a:t>
            </a:r>
            <a:r>
              <a:rPr lang="en-US" dirty="0" smtClean="0"/>
              <a:t>diagonal.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0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EIGEN VECTORS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9" y="2338570"/>
            <a:ext cx="8505825" cy="29908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3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0" y="1125911"/>
            <a:ext cx="113728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3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1" y="770684"/>
            <a:ext cx="9742113" cy="53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9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81" y="942129"/>
            <a:ext cx="5714720" cy="2114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81" y="3442237"/>
            <a:ext cx="3895725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5730" y="1812556"/>
            <a:ext cx="1976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EIGEN VALUE AND VECTORS FOR MATRIX Y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481" y="4536132"/>
            <a:ext cx="4382112" cy="13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1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53988" y="1828800"/>
            <a:ext cx="1371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EIGEN VALUE AND VECTORS FOR MATRIX </a:t>
            </a:r>
            <a:r>
              <a:rPr lang="en-US" sz="2400" dirty="0" smtClean="0"/>
              <a:t>Z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16" y="837998"/>
            <a:ext cx="7006278" cy="2268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48" y="3388290"/>
            <a:ext cx="4220164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816" y="4644027"/>
            <a:ext cx="426779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8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The tensor product is a way of putting vector spaces together to form larger vector spaces.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97280" y="2729686"/>
            <a:ext cx="95931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subsystem is described by a vector in a vector space (Hilbert space).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example, 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have two systems I and II with their corresponding Hilbert spaces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 and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HII.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using the bra-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notation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vectors ∣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ψI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⟩ and ∣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ψII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⟩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states of system I and II with the state of the total system given by the tensor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∣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ψI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⟩ ⊗ ∣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ψII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⟩.</a:t>
            </a:r>
          </a:p>
        </p:txBody>
      </p:sp>
    </p:spTree>
    <p:extLst>
      <p:ext uri="{BB962C8B-B14F-4D97-AF65-F5344CB8AC3E}">
        <p14:creationId xmlns:p14="http://schemas.microsoft.com/office/powerpoint/2010/main" val="197795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97" y="2487706"/>
            <a:ext cx="7806687" cy="23838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1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45692"/>
            <a:ext cx="8530359" cy="36922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24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QUBIT BASIS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qubit</a:t>
            </a:r>
            <a:r>
              <a:rPr lang="en-US" sz="2400" dirty="0"/>
              <a:t> is the fundamental </a:t>
            </a:r>
            <a:r>
              <a:rPr lang="en-US" sz="2400" dirty="0" smtClean="0"/>
              <a:t>quantum </a:t>
            </a:r>
            <a:r>
              <a:rPr lang="en-US" sz="2400" dirty="0"/>
              <a:t>state representing the smallest unit of quantum </a:t>
            </a:r>
            <a:r>
              <a:rPr lang="en-US" sz="2400" dirty="0" smtClean="0"/>
              <a:t>information </a:t>
            </a:r>
            <a:r>
              <a:rPr lang="en-US" sz="2400" dirty="0"/>
              <a:t>containing one bit of classical information </a:t>
            </a:r>
            <a:r>
              <a:rPr lang="en-US" sz="2400" dirty="0" smtClean="0"/>
              <a:t>accessible </a:t>
            </a:r>
            <a:r>
              <a:rPr lang="en-US" sz="2400" dirty="0"/>
              <a:t>by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∣</a:t>
            </a:r>
            <a:r>
              <a:rPr lang="en-US" dirty="0"/>
              <a:t>0⟩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∣</a:t>
            </a:r>
            <a:r>
              <a:rPr lang="en-US" dirty="0"/>
              <a:t>1</a:t>
            </a:r>
            <a:r>
              <a:rPr lang="en-US" dirty="0" smtClean="0"/>
              <a:t>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54" y="2968065"/>
            <a:ext cx="5876926" cy="27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Definition:</a:t>
            </a:r>
          </a:p>
          <a:p>
            <a:r>
              <a:rPr lang="en-US" dirty="0" smtClean="0"/>
              <a:t>  </a:t>
            </a:r>
          </a:p>
          <a:p>
            <a:r>
              <a:rPr lang="en-US" sz="2800" b="1" dirty="0" smtClean="0"/>
              <a:t>“It is the </a:t>
            </a:r>
            <a:r>
              <a:rPr lang="en-US" sz="2800" b="1" i="1" dirty="0" smtClean="0"/>
              <a:t>computer technology </a:t>
            </a:r>
            <a:r>
              <a:rPr lang="en-US" sz="2800" b="1" dirty="0" smtClean="0"/>
              <a:t>based on the </a:t>
            </a:r>
            <a:r>
              <a:rPr lang="en-US" sz="2800" b="1" i="1" dirty="0" smtClean="0"/>
              <a:t>principles of quantum theory,</a:t>
            </a:r>
            <a:r>
              <a:rPr lang="en-US" sz="2800" b="1" dirty="0" smtClean="0"/>
              <a:t> which explains the </a:t>
            </a:r>
            <a:r>
              <a:rPr lang="en-US" sz="2800" b="1" i="1" dirty="0" smtClean="0"/>
              <a:t>nature and behaviour </a:t>
            </a:r>
            <a:r>
              <a:rPr lang="en-US" sz="2800" b="1" dirty="0" smtClean="0"/>
              <a:t>of the </a:t>
            </a:r>
            <a:r>
              <a:rPr lang="en-US" sz="2800" b="1" i="1" dirty="0" smtClean="0"/>
              <a:t>energy</a:t>
            </a:r>
            <a:r>
              <a:rPr lang="en-US" sz="2800" b="1" dirty="0" smtClean="0"/>
              <a:t> and </a:t>
            </a:r>
            <a:r>
              <a:rPr lang="en-US" sz="2800" b="1" i="1" dirty="0" smtClean="0"/>
              <a:t>matter</a:t>
            </a:r>
            <a:r>
              <a:rPr lang="en-US" sz="2800" b="1" dirty="0" smtClean="0"/>
              <a:t> on the quantum(atomic/subatomic) level.”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77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04557" y="2256000"/>
            <a:ext cx="4033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REPRESENTATION USING BLOCH SPHERE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16" y="1089490"/>
            <a:ext cx="6505127" cy="45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3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QUBIT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5" y="1442851"/>
            <a:ext cx="8147785" cy="4735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0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ABOUT X, Y AND Z AXIS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1" y="1947911"/>
            <a:ext cx="5027820" cy="43049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3173506"/>
            <a:ext cx="299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Rotation in x, y and z in </a:t>
            </a:r>
            <a:r>
              <a:rPr lang="en-US" sz="2800" dirty="0" err="1" smtClean="0"/>
              <a:t>bloch</a:t>
            </a:r>
            <a:r>
              <a:rPr lang="en-US" sz="2800" dirty="0" smtClean="0"/>
              <a:t> sphere.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41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88659" y="2541494"/>
            <a:ext cx="512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THANK YOU!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390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3578"/>
            <a:ext cx="10774198" cy="30230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25" y="2057400"/>
            <a:ext cx="9820275" cy="36004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3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Quantum Kernel Developers: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Develop high performance circuits.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Quantum </a:t>
            </a:r>
            <a:r>
              <a:rPr lang="en-US" sz="2400" b="1" dirty="0" smtClean="0"/>
              <a:t>Algorithm Developers: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Develop ground breaking algorithms That are advantageous over classical solutions.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Quantum </a:t>
            </a:r>
            <a:r>
              <a:rPr lang="en-US" sz="2400" b="1" dirty="0" smtClean="0"/>
              <a:t>Model Developers: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Applying the algorithms to real world use cases like automotive, finance, medical, 	optimization.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39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Much faster than classical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Runs complex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More secure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Solves problem that cant be processed stated by the Church-Turing thesis.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22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30" y="887506"/>
            <a:ext cx="9306770" cy="4961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30" y="2785799"/>
            <a:ext cx="211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Differences between quantum and classical computing.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38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VALUES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 eigenvector of a linear operator A on a vector space is a non-zero vector |</a:t>
            </a:r>
            <a:r>
              <a:rPr lang="en-US" sz="2800" dirty="0" smtClean="0"/>
              <a:t>v&gt; </a:t>
            </a:r>
            <a:r>
              <a:rPr lang="en-US" sz="2800" dirty="0"/>
              <a:t>such that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where v is a complex number known as the eigenvalue of A corresponding to |v&gt;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2897533"/>
            <a:ext cx="2913636" cy="7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1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EQUATION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623" y="2374832"/>
            <a:ext cx="3349615" cy="5787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23" y="3678813"/>
            <a:ext cx="5452127" cy="2055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7811" y="2479530"/>
            <a:ext cx="3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Characteristic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7811" y="3804233"/>
            <a:ext cx="322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Matrix representation of the equation: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4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4122</TotalTime>
  <Words>528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   M. Tech (CSE) – Second Semester (Term: June-Oct 2022) Non CIE component on Quantum Computing Essentials </vt:lpstr>
      <vt:lpstr>QUANTUM COMPUTING</vt:lpstr>
      <vt:lpstr>APPLICATIONS</vt:lpstr>
      <vt:lpstr>APPLICATIONS</vt:lpstr>
      <vt:lpstr>OPPORTUNITIES</vt:lpstr>
      <vt:lpstr>ADVANTAGES</vt:lpstr>
      <vt:lpstr>PowerPoint Presentation</vt:lpstr>
      <vt:lpstr>EIGEN VALUES AND VECTORS</vt:lpstr>
      <vt:lpstr>CHARACTERISTIC EQUATION</vt:lpstr>
      <vt:lpstr>DIAGONAL REPRESENTATION</vt:lpstr>
      <vt:lpstr>CALCULATING EIGEN VECTORS</vt:lpstr>
      <vt:lpstr>PowerPoint Presentation</vt:lpstr>
      <vt:lpstr>PowerPoint Presentation</vt:lpstr>
      <vt:lpstr>PowerPoint Presentation</vt:lpstr>
      <vt:lpstr>PowerPoint Presentation</vt:lpstr>
      <vt:lpstr>TENSOR PRODUCT</vt:lpstr>
      <vt:lpstr>MATRIX REPRESENTATION</vt:lpstr>
      <vt:lpstr>PROPERTIES</vt:lpstr>
      <vt:lpstr>QUBIT BASIS STATE</vt:lpstr>
      <vt:lpstr>PowerPoint Presentation</vt:lpstr>
      <vt:lpstr>QUBIT</vt:lpstr>
      <vt:lpstr>ROTATION ABOUT X, Y AND Z AXIS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Microsoft account</cp:lastModifiedBy>
  <cp:revision>455</cp:revision>
  <cp:lastPrinted>2021-10-12T08:10:28Z</cp:lastPrinted>
  <dcterms:created xsi:type="dcterms:W3CDTF">2020-08-26T05:56:20Z</dcterms:created>
  <dcterms:modified xsi:type="dcterms:W3CDTF">2022-09-09T09:34:32Z</dcterms:modified>
</cp:coreProperties>
</file>