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Quicksand"/>
      <p:regular r:id="rId50"/>
      <p:bold r:id="rId51"/>
    </p:embeddedFon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S4giBSazivfzrlqjTyZ3D5kW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icksand-bold.fntdata"/><Relationship Id="rId50" Type="http://schemas.openxmlformats.org/officeDocument/2006/relationships/font" Target="fonts/Quicksand-regular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Since Alice has Both A and C photon , they are observed together</a:t>
            </a:r>
            <a:endParaRPr/>
          </a:p>
        </p:txBody>
      </p:sp>
      <p:sp>
        <p:nvSpPr>
          <p:cNvPr id="209" name="Google Shape;20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e535340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e535340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fe535340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e535340e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e535340e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fe535340e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e535340e6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e535340e6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fe535340e6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e535340e6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e535340e6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fe535340e6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e535340e6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e535340e6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fe535340e6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e535340e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e535340e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fe535340e6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e535340e6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e535340e6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fe535340e6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e535340e6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e535340e6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fe535340e6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e535340e6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e535340e6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fe535340e6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e535340e6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e535340e6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e535340e6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e535340e6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e535340e6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fe535340e6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665f656a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4665f656a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02" name="Google Shape;1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34" name="Google Shape;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50" name="Google Shape;5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57" name="Google Shape;5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67" name="Google Shape;6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75" name="Google Shape;7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3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3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85" name="Google Shape;8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95" name="Google Shape;9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hys.org/tags/photon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qiskit.org/" TargetMode="External"/><Relationship Id="rId4" Type="http://schemas.openxmlformats.org/officeDocument/2006/relationships/hyperlink" Target="https://qiskit.org/textbook/ch-algorithms/teleportation.html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s://qiskit.org/textbook/ch-algorithms/teleportation.html" TargetMode="External"/><Relationship Id="rId6" Type="http://schemas.openxmlformats.org/officeDocument/2006/relationships/hyperlink" Target="https://qiskit.org/textbook/ch-algorithms/teleportation.html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qiskit.org/textbook/ch-algorithms/teleport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671550" y="975371"/>
            <a:ext cx="108489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1" lang="en-IN" sz="2000"/>
              <a:t>M. Tech (CSE) – Second Semester (Term: June-Aug 2022)</a:t>
            </a:r>
            <a:br>
              <a:rPr b="1" lang="en-IN" sz="2000"/>
            </a:br>
            <a:r>
              <a:rPr b="1" lang="en-IN" sz="2400"/>
              <a:t> Non CIE Component</a:t>
            </a:r>
            <a:br>
              <a:rPr b="1" lang="en-IN" sz="3200"/>
            </a:br>
            <a:br>
              <a:rPr b="1" lang="en-IN" sz="3200"/>
            </a:br>
            <a:endParaRPr b="1"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2062975" y="582749"/>
            <a:ext cx="8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29630" y="5011381"/>
            <a:ext cx="5139958" cy="184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Aishwarya M F Prabhakar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1MS21SCS01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671550" y="2344936"/>
            <a:ext cx="108489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Quantum Computing (MCS22)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TELEPORTATION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ENTANGLEMENT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1097280" y="184573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ct val="110000"/>
              <a:buFont typeface="Noto Sans Symbols"/>
              <a:buChar char="▪"/>
            </a:pPr>
            <a:r>
              <a:rPr lang="en-IN" sz="3200"/>
              <a:t>When two particles have opposite spin and have a </a:t>
            </a:r>
            <a:r>
              <a:rPr b="1" lang="en-IN" sz="3200"/>
              <a:t>single wave function</a:t>
            </a:r>
            <a:r>
              <a:rPr lang="en-IN" sz="3200"/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ct val="110000"/>
              <a:buFont typeface="Noto Sans Symbols"/>
              <a:buChar char="▪"/>
            </a:pPr>
            <a:r>
              <a:rPr lang="en-IN" sz="3200"/>
              <a:t>Spin is an angular momentum and inclination in space.</a:t>
            </a:r>
            <a:endParaRPr sz="3200"/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495" y="3444904"/>
            <a:ext cx="9224210" cy="286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ENTANGLEMENT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When both Particles are observed together they have both up-state and down-state simultaneously (</a:t>
            </a:r>
            <a:r>
              <a:rPr b="1" lang="en-IN" sz="3200"/>
              <a:t>SUPERPOSITION</a:t>
            </a:r>
            <a:r>
              <a:rPr lang="en-IN" sz="3200"/>
              <a:t>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When the Particles are observed individually – their state and wave function collapses.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Therefore, we will not be able to teleport the Photon X in space when observed individually.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So they must be measured in combined state –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None/>
            </a:pPr>
            <a:r>
              <a:rPr b="1" lang="en-IN" sz="3200"/>
              <a:t>    BELL MEASUREMENT </a:t>
            </a:r>
            <a:endParaRPr b="1" sz="3200"/>
          </a:p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10464339" y="6416040"/>
            <a:ext cx="1727661" cy="408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191768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THE PROCESS OF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1097280" y="1845733"/>
            <a:ext cx="10058400" cy="4330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None/>
            </a:pPr>
            <a:r>
              <a:rPr lang="en-IN" sz="3600"/>
              <a:t>ASSUME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b="1" lang="en-IN" sz="3600"/>
              <a:t>Alice</a:t>
            </a:r>
            <a:r>
              <a:rPr lang="en-IN" sz="3600"/>
              <a:t> is the Source, will have </a:t>
            </a:r>
            <a:r>
              <a:rPr b="1" lang="en-IN" sz="3600"/>
              <a:t>Photon 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b="1" lang="en-IN" sz="3600"/>
              <a:t>Bob</a:t>
            </a:r>
            <a:r>
              <a:rPr lang="en-IN" sz="3600"/>
              <a:t> is the Destination, will have </a:t>
            </a:r>
            <a:r>
              <a:rPr b="1" lang="en-IN" sz="3600"/>
              <a:t>Photon 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Alice want to send PHOTON C to Bob</a:t>
            </a:r>
            <a:endParaRPr/>
          </a:p>
          <a:p>
            <a:pPr indent="0" lvl="0" marL="1143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None/>
            </a:pPr>
            <a:r>
              <a:rPr lang="en-IN" sz="3600"/>
              <a:t>Source(Alice) -----</a:t>
            </a:r>
            <a:r>
              <a:rPr b="1" lang="en-IN" sz="3600"/>
              <a:t>Photon C</a:t>
            </a:r>
            <a:r>
              <a:rPr lang="en-IN" sz="3600"/>
              <a:t> ------🡪 Destination(Bob)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Photon A and Photon B are </a:t>
            </a:r>
            <a:r>
              <a:rPr b="1" lang="en-IN" sz="3600"/>
              <a:t>entangled</a:t>
            </a:r>
            <a:r>
              <a:rPr lang="en-IN" sz="3600"/>
              <a:t>.</a:t>
            </a:r>
            <a:endParaRPr sz="3600"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THE PROCESS OF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Measure A and C in combined state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A interacts with 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A is already entangled with 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So, Quantum info of C is transferred to B via A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None/>
            </a:pPr>
            <a:r>
              <a:t/>
            </a:r>
            <a:endParaRPr sz="3600"/>
          </a:p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None/>
            </a:pPr>
            <a:r>
              <a:rPr b="1" lang="en-IN" sz="3600"/>
              <a:t>Photon C </a:t>
            </a:r>
            <a:r>
              <a:rPr lang="en-IN" sz="3600"/>
              <a:t>-------------</a:t>
            </a:r>
            <a:r>
              <a:rPr b="1" lang="en-IN" sz="3600"/>
              <a:t>Photon A</a:t>
            </a:r>
            <a:r>
              <a:rPr lang="en-IN" sz="3600"/>
              <a:t>------------🡪 </a:t>
            </a:r>
            <a:r>
              <a:rPr b="1" lang="en-IN" sz="3600"/>
              <a:t>Photon B</a:t>
            </a:r>
            <a:endParaRPr b="1" sz="3600"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THE P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ROCESS OF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So now B has the info of 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And by </a:t>
            </a:r>
            <a:r>
              <a:rPr b="1" lang="en-IN" sz="3600"/>
              <a:t>Manipulation of C </a:t>
            </a:r>
            <a:r>
              <a:rPr lang="en-IN" sz="3600"/>
              <a:t>we can make a perfect </a:t>
            </a:r>
            <a:r>
              <a:rPr b="1" lang="en-IN" sz="3600"/>
              <a:t>clone</a:t>
            </a:r>
            <a:r>
              <a:rPr lang="en-IN" sz="3600"/>
              <a:t> of Photon C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Due to Manipulation of C, it changes and has different state and properties. Because all the properties were transferred from C to 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Char char="▪"/>
            </a:pPr>
            <a:r>
              <a:rPr lang="en-IN" sz="3600"/>
              <a:t>After this entanglement of A and B breaks.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None/>
            </a:pPr>
            <a:r>
              <a:t/>
            </a:r>
            <a:endParaRPr sz="3600"/>
          </a:p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20" name="Google Shape;220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31" y="2627620"/>
            <a:ext cx="12115538" cy="383216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1138991" y="1185277"/>
            <a:ext cx="102027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352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 </a:t>
            </a:r>
            <a:r>
              <a:rPr b="1" i="0" lang="en-IN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TELEPORTATION was successful</a:t>
            </a: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from Source(Alice) to Destination(Bob)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666150" y="666013"/>
            <a:ext cx="112371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200">
                <a:latin typeface="Oswald"/>
                <a:ea typeface="Oswald"/>
                <a:cs typeface="Oswald"/>
                <a:sym typeface="Oswald"/>
              </a:rPr>
              <a:t>TELEPORTATION PROTOCOL (IN TERMS OF GATES &amp; BITS)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10879975" y="647096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1025"/>
            <a:ext cx="11903251" cy="5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6497052" y="21908"/>
            <a:ext cx="55826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Textbook:    Quantum Computing for everyone – Chris Bernhardt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690450" y="585575"/>
            <a:ext cx="112695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IN" sz="4120">
                <a:latin typeface="Oswald"/>
                <a:ea typeface="Oswald"/>
                <a:cs typeface="Oswald"/>
                <a:sym typeface="Oswald"/>
              </a:rPr>
              <a:t>TELEPORTATION PROTOCOL (IN TERMS OF GATES &amp; BITS)</a:t>
            </a:r>
            <a:endParaRPr sz="412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0581"/>
            <a:ext cx="11887200" cy="541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784625" y="552375"/>
            <a:ext cx="11110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IN" sz="4120">
                <a:latin typeface="Oswald"/>
                <a:ea typeface="Oswald"/>
                <a:cs typeface="Oswald"/>
                <a:sym typeface="Oswald"/>
              </a:rPr>
              <a:t>TELEPORTATION PROTOCOL (IN TERMS OF GATES &amp; BITS)</a:t>
            </a:r>
            <a:endParaRPr sz="412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7375"/>
            <a:ext cx="12192000" cy="4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097280" y="1845734"/>
            <a:ext cx="10485120" cy="4402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3200"/>
              <a:t>Brief History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Idea was by Charles Bennett and co-workers from IBM in 1993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In 2017, Chinese scientists were able to teleport a photon to a satellite in the lower earth orbit 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IN" sz="3200">
                <a:solidFill>
                  <a:srgbClr val="212438"/>
                </a:solidFill>
                <a:latin typeface="Quicksand"/>
                <a:ea typeface="Quicksand"/>
                <a:cs typeface="Quicksand"/>
                <a:sym typeface="Quicksand"/>
              </a:rPr>
              <a:t>An outcome of this is that the information of one </a:t>
            </a:r>
            <a:r>
              <a:rPr b="0" i="0" lang="en-IN" sz="3200" u="sng" strike="noStrike">
                <a:solidFill>
                  <a:srgbClr val="F88608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photon</a:t>
            </a:r>
            <a:r>
              <a:rPr b="0" i="0" lang="en-IN" sz="3200">
                <a:solidFill>
                  <a:srgbClr val="212438"/>
                </a:solidFill>
                <a:latin typeface="Quicksand"/>
                <a:ea typeface="Quicksand"/>
                <a:cs typeface="Quicksand"/>
                <a:sym typeface="Quicksand"/>
              </a:rPr>
              <a:t> can be transferred to the other, a process called teleportation.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1066800" y="585537"/>
            <a:ext cx="10058400" cy="855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TELEPORTATION PROTOCOL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1097280" y="1845734"/>
            <a:ext cx="10058400" cy="44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  <a:p>
            <a:pPr indent="-91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96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0" name="Google Shape;2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365" y="4975"/>
            <a:ext cx="5602710" cy="37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40581"/>
            <a:ext cx="11563350" cy="541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717678"/>
            <a:ext cx="9677400" cy="12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008704"/>
            <a:ext cx="9677400" cy="142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660" y="3429000"/>
            <a:ext cx="9669780" cy="224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441" y="5668643"/>
            <a:ext cx="4526280" cy="62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1066800" y="714042"/>
            <a:ext cx="10058400" cy="80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TELEPORTATION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 VS SUPERDENSE CODING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5980" y="1737359"/>
            <a:ext cx="6721642" cy="450301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37360"/>
            <a:ext cx="532598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276075" y="1491400"/>
            <a:ext cx="3488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1818"/>
              <a:buFont typeface="Calibri"/>
              <a:buNone/>
            </a:pPr>
            <a:r>
              <a:rPr lang="en-IN" sz="4400"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4282440" y="33090"/>
            <a:ext cx="7909560" cy="67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b="1" lang="en-IN" sz="2800"/>
              <a:t>Steps to open Qiskit: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/>
              <a:t>Open</a:t>
            </a:r>
            <a:r>
              <a:rPr b="1" lang="en-IN" sz="2800"/>
              <a:t> </a:t>
            </a:r>
            <a:r>
              <a:rPr b="1" lang="en-IN" sz="2800" u="sng">
                <a:solidFill>
                  <a:schemeClr val="hlink"/>
                </a:solidFill>
                <a:hlinkClick r:id="rId3"/>
              </a:rPr>
              <a:t>https://qiskit.org/</a:t>
            </a:r>
            <a:endParaRPr b="1" sz="2800"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/>
              <a:t>Click on </a:t>
            </a:r>
            <a:r>
              <a:rPr b="1" lang="en-IN" sz="2800">
                <a:solidFill>
                  <a:srgbClr val="AB72D5"/>
                </a:solidFill>
              </a:rPr>
              <a:t>GET STARTED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Navigate and Select to </a:t>
            </a:r>
            <a:r>
              <a:rPr b="1" lang="en-IN" sz="2800">
                <a:solidFill>
                  <a:srgbClr val="A5A5A5"/>
                </a:solidFill>
              </a:rPr>
              <a:t>Start on Cloud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Choose </a:t>
            </a:r>
            <a:endParaRPr/>
          </a:p>
          <a:p>
            <a:pPr indent="-281178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Log in or Sign up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Choose </a:t>
            </a:r>
            <a:endParaRPr/>
          </a:p>
          <a:p>
            <a:pPr indent="-281178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81178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File &gt; New &gt; Notebook &gt; Python 3 (ipykernel)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2772"/>
              <a:buFont typeface="Arial"/>
              <a:buAutoNum type="arabicPeriod"/>
            </a:pPr>
            <a:r>
              <a:rPr lang="en-IN" sz="2800">
                <a:solidFill>
                  <a:schemeClr val="dk1"/>
                </a:solidFill>
              </a:rPr>
              <a:t>Type your code here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 txBox="1"/>
          <p:nvPr>
            <p:ph idx="2" type="body"/>
          </p:nvPr>
        </p:nvSpPr>
        <p:spPr>
          <a:xfrm>
            <a:off x="457200" y="3017520"/>
            <a:ext cx="3413760" cy="34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-IN" sz="2400" u="sng">
                <a:solidFill>
                  <a:srgbClr val="F2F2F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From Quiskit Textbook:</a:t>
            </a:r>
            <a:endParaRPr sz="3200" u="sng">
              <a:solidFill>
                <a:srgbClr val="F7B615"/>
              </a:solid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-IN" sz="3200" u="sng">
                <a:solidFill>
                  <a:srgbClr val="F7B61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https://qiskit.org/textbook/ch-algorithms/teleportation.html</a:t>
            </a:r>
            <a:endParaRPr sz="3200"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3200"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3200"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2238169"/>
            <a:ext cx="5927012" cy="111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6000" y="4094852"/>
            <a:ext cx="1430439" cy="127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1413" y="5911097"/>
            <a:ext cx="2705334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90"/>
            <a:ext cx="1091184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e535340e6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02" name="Google Shape;302;gfe535340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2800"/>
            <a:ext cx="12192002" cy="33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e535340e6_0_0"/>
          <p:cNvSpPr txBox="1"/>
          <p:nvPr/>
        </p:nvSpPr>
        <p:spPr>
          <a:xfrm>
            <a:off x="0" y="109385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Importing necessary libraries: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LIBRARIES USED IN 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CODE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1234440" y="1996440"/>
            <a:ext cx="100584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Char char="▪"/>
            </a:pPr>
            <a:r>
              <a:rPr b="1" i="0" lang="en-IN" sz="2800" u="none" cap="none" strike="noStrike">
                <a:solidFill>
                  <a:srgbClr val="F8860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Python library used for 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arrays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also has functions for working in domain of linear algebra, fourier transform, and matrices.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Char char="▪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227" y="3429000"/>
            <a:ext cx="9559613" cy="28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LIBRARIES USED IN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 CODE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1097280" y="1997025"/>
            <a:ext cx="10210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3200"/>
              <a:buFont typeface="Noto Sans Symbols"/>
              <a:buChar char="▪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Aer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is a high performance simulator for quantum circuits that includes noise models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3200"/>
              <a:buFont typeface="Noto Sans Symbols"/>
              <a:buChar char="▪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Statevector - 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either a complex vector, another statevector, a Operator with only one column or a QuantumCircuit or Instruction.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3200"/>
              <a:buFont typeface="Noto Sans Symbols"/>
              <a:buChar char="▪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QasmSimulator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supports multiple simulation methods and configurable options for each simulation method.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e535340e6_1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5" name="Google Shape;325;gfe535340e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650"/>
            <a:ext cx="12146276" cy="3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e535340e6_1_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2" name="Google Shape;332;gfe535340e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925"/>
            <a:ext cx="12192000" cy="43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97280" y="1845734"/>
            <a:ext cx="10058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IN" sz="2800"/>
              <a:t>QUANTUM TELEPORTATION VS MATERIAL TELEPORTATION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376313" y="2743200"/>
            <a:ext cx="4604051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Teleportation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Dematerializing a body from one place and Materializing it at another place.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6381322" y="2799761"/>
            <a:ext cx="4831162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Quantum Teleportation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Transferring quantum information from one qubit to another without any medium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e535340e6_1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9" name="Google Shape;339;gfe535340e6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50" y="766875"/>
            <a:ext cx="10039999" cy="51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fe535340e6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350" y="5964475"/>
            <a:ext cx="50577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e535340e6_1_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7" name="Google Shape;347;gfe535340e6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75"/>
            <a:ext cx="12191999" cy="63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e535340e6_1_2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4" name="Google Shape;354;gfe535340e6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300" y="1776698"/>
            <a:ext cx="6138950" cy="4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e535340e6_1_3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61" name="Google Shape;361;gfe535340e6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759025"/>
            <a:ext cx="10788450" cy="38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e535340e6_1_4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68" name="Google Shape;368;gfe535340e6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25" y="1006575"/>
            <a:ext cx="9875624" cy="53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e535340e6_1_5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75" name="Google Shape;375;gfe535340e6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5" y="1729975"/>
            <a:ext cx="11129725" cy="4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e535340e6_1_5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82" name="Google Shape;382;gfe535340e6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25" y="829125"/>
            <a:ext cx="9778475" cy="54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e535340e6_1_6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89" name="Google Shape;389;gfe535340e6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00" y="916300"/>
            <a:ext cx="10105549" cy="4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fe535340e6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600" y="5789075"/>
            <a:ext cx="9408125" cy="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665f656af_1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QUESTION: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g14665f656af_1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7" name="Google Shape;397;g14665f656af_1_0"/>
          <p:cNvSpPr txBox="1"/>
          <p:nvPr/>
        </p:nvSpPr>
        <p:spPr>
          <a:xfrm>
            <a:off x="1097280" y="1997025"/>
            <a:ext cx="10210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3200"/>
              <a:buFont typeface="Noto Sans Symbols"/>
              <a:buChar char="▪"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need to transfer a Photon X from one point to another, what method is used? Using a suitable  diagram, explain the process.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72D5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1097280" y="625271"/>
            <a:ext cx="10058400" cy="1101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REFERENCES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805180" y="1727200"/>
            <a:ext cx="106426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Nielsen, Michael A., and Isaac Chuang. "Quantum computation and quantum information." (2002): 558-559.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Lipton, Richard J., and Kenneth W. Regan. </a:t>
            </a:r>
            <a:r>
              <a:rPr b="0" i="1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Quantum Algorithms via Linear Algebra: A Primer</a:t>
            </a: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MIT Press, 2014.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Bernhardt, Chris. </a:t>
            </a:r>
            <a:r>
              <a:rPr b="0" i="1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Quantum computing for everyone</a:t>
            </a: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Mit Press, 2019.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b="0" i="0" lang="en-IN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https://qiskit.org/textbook/ch-algorithms/teleportation.html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Quantum Teleportation – Biswajit Pratihari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b="0" i="0"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I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Tube –Insane Curiosity -  </a:t>
            </a:r>
            <a:r>
              <a:rPr b="0" i="0" lang="en-IN">
                <a:latin typeface="Roboto"/>
                <a:ea typeface="Roboto"/>
                <a:cs typeface="Roboto"/>
                <a:sym typeface="Roboto"/>
              </a:rPr>
              <a:t>What Is Quantum Teleportation? 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lang="en-IN">
                <a:latin typeface="Roboto"/>
                <a:ea typeface="Roboto"/>
                <a:cs typeface="Roboto"/>
                <a:sym typeface="Roboto"/>
              </a:rPr>
              <a:t>YouTube – Wobbly Bit </a:t>
            </a:r>
            <a:r>
              <a:rPr b="0" i="0" lang="en-IN">
                <a:latin typeface="Roboto"/>
                <a:ea typeface="Roboto"/>
                <a:cs typeface="Roboto"/>
                <a:sym typeface="Roboto"/>
              </a:rPr>
              <a:t>L6.4 Teleportation (Quantum Mechanics and Computation) 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AutoNum type="arabicPeriod"/>
            </a:pPr>
            <a:r>
              <a:rPr lang="en-IN">
                <a:latin typeface="Roboto"/>
                <a:ea typeface="Roboto"/>
                <a:cs typeface="Roboto"/>
                <a:sym typeface="Roboto"/>
              </a:rPr>
              <a:t>YouTube – Tattvamasi - </a:t>
            </a:r>
            <a:r>
              <a:rPr b="0" i="0" lang="en-IN">
                <a:latin typeface="Roboto"/>
                <a:ea typeface="Roboto"/>
                <a:cs typeface="Roboto"/>
                <a:sym typeface="Roboto"/>
              </a:rPr>
              <a:t>Quantum Teleportation Implementation Qiskit tutorial | Quantum Computing tutorial | Quantum Physics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None/>
            </a:pPr>
            <a:r>
              <a:t/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None/>
            </a:pPr>
            <a:r>
              <a:t/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None/>
            </a:pPr>
            <a:r>
              <a:t/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2378"/>
              </a:buClr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DEFINITION</a:t>
            </a:r>
            <a:r>
              <a:rPr lang="en-IN"/>
              <a:t> 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IN" sz="3600"/>
              <a:t>Quantum teleportation is a technique for moving quantum states around, even in the absence of a quantum communications channel linking the sender of the quantum state to the recipient</a:t>
            </a:r>
            <a:r>
              <a:rPr lang="en-IN" sz="4000"/>
              <a:t>.</a:t>
            </a:r>
            <a:endParaRPr sz="4000"/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2694675" y="2647350"/>
            <a:ext cx="69093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7900" u="none" cap="none" strike="noStrike">
                <a:solidFill>
                  <a:srgbClr val="C6A1E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DEFINITION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1097280" y="1845734"/>
            <a:ext cx="10533246" cy="429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3600"/>
              <a:t>Quantum Teleportation </a:t>
            </a:r>
            <a:r>
              <a:rPr lang="en-IN" sz="3600"/>
              <a:t>or </a:t>
            </a:r>
            <a:r>
              <a:rPr b="1" lang="en-IN" sz="3600"/>
              <a:t>Entanglement-assisted</a:t>
            </a:r>
            <a:r>
              <a:rPr lang="en-IN" sz="3600"/>
              <a:t> teleportation, is a process by which a </a:t>
            </a:r>
            <a:r>
              <a:rPr lang="en-IN" sz="3600">
                <a:solidFill>
                  <a:srgbClr val="F88608"/>
                </a:solidFill>
              </a:rPr>
              <a:t>qubit</a:t>
            </a:r>
            <a:r>
              <a:rPr lang="en-IN" sz="3600"/>
              <a:t> (the basic unit of quantum information) can be </a:t>
            </a:r>
            <a:r>
              <a:rPr lang="en-IN" sz="3600" u="sng"/>
              <a:t>transmitted</a:t>
            </a:r>
            <a:r>
              <a:rPr lang="en-IN" sz="3600"/>
              <a:t> exactly from one location to another, without the qubit being transmitted through the intervening space. 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 sz="3600">
                <a:solidFill>
                  <a:srgbClr val="7F7F7F"/>
                </a:solidFill>
              </a:rPr>
              <a:t>It includes making an object disintegrate in one place while a perfect replica appears somewhere else.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How Quantum Teleportation Actually Works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68680"/>
            <a:ext cx="10801210" cy="540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APPLICATIONS - NEED FOR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Quantum Teleportation can make future Networking and communication hacking proof.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Quick and Easy transfer of physical objects or oneself through long distances.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/>
              <a:t>Quantum Computers are much faster than today’s computers.</a:t>
            </a:r>
            <a:endParaRPr/>
          </a:p>
          <a:p>
            <a:pPr indent="-119379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None/>
            </a:pPr>
            <a:r>
              <a:t/>
            </a:r>
            <a:endParaRPr sz="3200"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FAILURE OF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ct val="11000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Reasons why the physical body cannot be teleported and only the information is teleported: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ct val="11000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Violated the Heisenberg’s Uncertainty Principle according to which one </a:t>
            </a:r>
            <a:r>
              <a:rPr lang="en-IN" sz="3200">
                <a:solidFill>
                  <a:schemeClr val="dk1"/>
                </a:solidFill>
              </a:rPr>
              <a:t>cannot</a:t>
            </a:r>
            <a:r>
              <a:rPr lang="en-IN" sz="3200">
                <a:solidFill>
                  <a:schemeClr val="dk1"/>
                </a:solidFill>
              </a:rPr>
              <a:t> perform a perfect scan of the object to be teleported.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ct val="11000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No cloning theorem proves that Quantum information can neither be copied or destroyed. Because this implicitly does a measurement which destroys the quantum states.</a:t>
            </a:r>
            <a:endParaRPr/>
          </a:p>
        </p:txBody>
      </p:sp>
      <p:sp>
        <p:nvSpPr>
          <p:cNvPr id="169" name="Google Shape;169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SUCCESS OF TELEPORTATION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Teleportation has only been successful with photons.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And this happens only if the Sender and Receiver are </a:t>
            </a:r>
            <a:r>
              <a:rPr lang="en-IN" sz="3200">
                <a:solidFill>
                  <a:srgbClr val="F88608"/>
                </a:solidFill>
              </a:rPr>
              <a:t>Entangled</a:t>
            </a:r>
            <a:r>
              <a:rPr lang="en-IN" sz="3200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B72D5"/>
              </a:buClr>
              <a:buSzPts val="3520"/>
              <a:buFont typeface="Noto Sans Symbols"/>
              <a:buChar char="▪"/>
            </a:pPr>
            <a:r>
              <a:rPr lang="en-IN" sz="3200">
                <a:solidFill>
                  <a:schemeClr val="dk1"/>
                </a:solidFill>
              </a:rPr>
              <a:t>The failures related to cloning can also be conquered using Entanglement and by building a Quantum teleportation circuit. </a:t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Aishwarya</dc:creator>
</cp:coreProperties>
</file>