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84" r:id="rId3"/>
    <p:sldId id="283" r:id="rId4"/>
    <p:sldId id="280" r:id="rId5"/>
    <p:sldId id="275" r:id="rId6"/>
    <p:sldId id="278" r:id="rId7"/>
    <p:sldId id="277" r:id="rId8"/>
    <p:sldId id="279" r:id="rId9"/>
    <p:sldId id="281" r:id="rId10"/>
    <p:sldId id="285" r:id="rId11"/>
    <p:sldId id="286" r:id="rId12"/>
    <p:sldId id="27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7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7:52:35.9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02.123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31.666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 0,'0'10,"0"7,0 10,0 9,0 13,0 12,0 9,0 6,0-5,0-5,0-9,0-10,0-9,0-5,0-5,0-1,0-2,-4-4,-3-7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05.66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08.16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08.276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10.456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10.565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10.829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12.519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678 464,'-4'0,"-7"0,-5 0,-6 0,-2 0,-3 0,-1 0,0 0,9 0,13 0,6-5,9-1,-2 0,-7 2,-3-4,3-1,-12 2,-22 2,-20 1,-14 2,-9 1,-5 1,6 0,12 1,26-1,42 0,53-9,63-7,56-20,54-13,42-2,-1-2,-20 3,-33 6,-50 10,-49 7,-49 7,-55 8,-57 5,-55 14,-46 9,-36 17,-34 20,-13 7,15-3,23-2,40-11,40-12,35-11,33-11,33-5,23-5,17-2,8 0,1-1,-1 2,-4-1,-8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12.877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7:52:45.8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621 1 24575,'-52'-1'0,"-364"18"0,363-13 0,38-4 0,0 1 0,1 0 0,-1 1 0,-26 8 0,41-10 0,1 0 0,-1 0 0,0 0 0,0 0 0,1 0 0,-1 0 0,0 0 0,0 0 0,0 0 0,1 0 0,-1 1 0,0-1 0,0 0 0,0 0 0,0 0 0,1 0 0,-1 1 0,0-1 0,0 0 0,0 0 0,0 0 0,0 1 0,1-1 0,-1 0 0,0 0 0,0 0 0,0 1 0,0-1 0,0 0 0,0 0 0,0 1 0,0-1 0,0 0 0,0 0 0,0 0 0,0 1 0,0-1 0,0 0 0,0 0 0,0 1 0,0-1 0,0 0 0,-1 0 0,1 0 0,0 1 0,0-1 0,0 0 0,0 0 0,0 0 0,-1 1 0,1-1 0,0 0 0,0 0 0,0 0 0,0 0 0,-1 0 0,1 1 0,0-1 0,0 0 0,-1 0 0,24 6 0,-23-6 0,315 36 0,-121-18 0,401 37 0,-367-22 0,-223-32 0,0 0 0,-1 0 0,1 0 0,0 1 0,0 0 0,-1 0 0,1 0 0,-1 1 0,0-1 0,0 1 0,7 6 0,2 3 0,-1 1 0,12 15 0,19 19 0,7-5 0,1-3 0,2-3 0,2-1 0,1-3 0,1-3 0,119 43 0,-165-68-59,-1 0 0,1-1-1,0-1 1,0 0-1,1-1 1,-1 0 0,0 0-1,0-1 1,1-1 0,-1 0-1,0 0 1,0-1 0,0-1-1,0 0 1,0 0-1,-1-1 1,1-1 0,-1 1-1,0-2 1,-1 1 0,1-1-1,11-10 1,-7 5-6767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12.93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20.534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20.612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20.829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20.906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21.156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21.294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22.449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23,'0'5,"0"6,5 0,5 0,7-3,4-3,8-2,9-1,1-2,14-4,1-3,2 1,-5-4,-6 0,-6 2,-6 2,-8-2,-3 0,-11 1,-6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25.391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733 524,'-4'0,"-7"0,-6 0,-4 0,6 0,14-5,12-1,19 0,8-3,2-1,-1 2,-2 2,-13 2,-14 2,-23 1,-14 1,-2 5,-1 2,9-1,13-1,12-6,11-3,2-5,7-2,5 2,2 2,-10 2,-16 3,-20 0,-24 2,-29 0,-31 10,-21 7,-9 6,-1 8,18-2,23 0,21-6,28-7,38-5,43-6,66-12,68-14,84-22,66-22,42-14,-4-2,-28-2,-51 9,-66 13,-65 16,-59 12,-49 11,-65 9,-61 7,-82 5,-81 11,-63 14,-45 11,1 5,24 4,45 0,60-4,63-8,46-9,42-5,32 0,24 1,23 7,15-1,12-1,10 1,2-4,2-1,-3-4,-4-5,-5-4,-5-3,-2-2,-2-2,-6 4,-2 1,0 0,2-1,5-2,4 5,0 0,1-1,-2-1,-1-2,-5-1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26.343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775 217,'-4'0,"-7"0,-5 0,-1-4,3-7,9-5,18-6,12-2,11-3,8 4,6 1,9 4,-2 5,-6 6,-6 3,-7 2,-10 6,-18 8,-17 5,-15 10,-22 14,-23 9,-23 9,-14 10,-17-4,-2-11,2-12,8-12,13-12,15-8,17-6,21-9,17-8,15-10,9-11,20-14,16-8,8-7,12 1,6 8,-2 7,-1 13,4 7,-2 8,-7 3,-1 4,-6 4,-8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7:52:47.5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366 326 24575,'-40'-2'0,"0"-1"0,0-2 0,1-2 0,-69-20 0,105 26 0,0 0 0,0 0 0,0 0 0,0-1 0,0 1 0,0-1 0,1 1 0,-1-1 0,0 0 0,1 0 0,-1 0 0,1-1 0,0 1 0,-4-5 0,6 7 0,0-1 0,-1 0 0,1 0 0,0 0 0,-1 1 0,1-1 0,0 0 0,0 0 0,0 0 0,0 0 0,0 0 0,0 1 0,0-1 0,0 0 0,0 0 0,0 0 0,1 0 0,-1 0 0,0 1 0,1-1 0,-1-1 0,2 0 0,-1 0 0,0 1 0,1-1 0,-1 0 0,1 1 0,0-1 0,-1 1 0,1 0 0,0-1 0,0 1 0,3-2 0,7-1 0,0 0 0,-1 0 0,1 1 0,1 0 0,-1 1 0,0 1 0,0 0 0,14 0 0,-7 1 0,0-2 0,19-3 0,-37 5 0,0-1 0,1 1 0,-1 0 0,0-1 0,0 1 0,1-1 0,-1 1 0,0-1 0,0 1 0,0-1 0,0 0 0,0 0 0,0 0 0,0 1 0,0-1 0,0 0 0,0 0 0,0 0 0,0-1 0,-1 1 0,1 0 0,-1 0 0,1 0 0,-1 0 0,1-1 0,-1 1 0,1 0 0,-1 0 0,0-1 0,0 1 0,0 0 0,0-1 0,0 1 0,0 0 0,0-1 0,0 1 0,0 0 0,0 0 0,-1-1 0,1 1 0,-1 0 0,1 0 0,-1-1 0,0-1 0,-1 0 0,0-1 0,0 1 0,0-1 0,0 1 0,0 0 0,-1-1 0,1 1 0,-1 1 0,0-1 0,0 0 0,0 1 0,0-1 0,-7-3 0,-59-10 0,69 16 0,-1 0 0,1 0 0,-1 0 0,1 0 0,-1 0 0,1-1 0,-1 1 0,1 0 0,-1 0 0,1 0 0,0 0 0,-1-1 0,1 1 0,-1 0 0,1 0 0,0-1 0,-1 1 0,1 0 0,0 0 0,-1-1 0,1 1 0,0 0 0,0-1 0,-1 1 0,1-1 0,0 1 0,0 0 0,-1-1 0,1 1 0,0-1 0,0 1 0,0-1 0,0 1 0,0-1 0,0 1 0,0 0 0,0-1 0,0 1 0,0-1 0,0 1 0,0-1 0,0 1 0,0-1 0,0 1 0,0 0 0,1-1 0,-1 1 0,0-1 0,0 1 0,0-1 0,1 1 0,-1 0 0,0-1 0,0 1 0,1 0 0,-1-1 0,0 1 0,1 0 0,-1 0 0,1-1 0,-1 1 0,0 0 0,1 0 0,-1-1 0,1 1 0,-1 0 0,1 0 0,0 0 0,34-17 0,-34 16 0,26-7 0,0 1 0,0 1 0,1 1 0,-1 1 0,49 1 0,-43 1 0,-233 29 0,74-7 0,6-1 0,100-12 0,28-3 0,36 0 0,407-1 0,-297-5 0,-147 3 0,-10 1 0,-20 4 0,-37 6 0,26-9-1365,4-1-5461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26.755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34.646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34.739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34.987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3.83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14 1,'4'0,"7"0,5 5,5 1,4 4,1 1,2-1,0 1,1 0,-6 2,-6 3,-11 9,-15 8,-20 4,-10-4,-7-4,4-2,4-5,9-2,14-5,15-4,11-5,17-3,10-2,1-6,0-1,-2-1,-8-3,-4 0,-7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4.19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4.29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4.8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5.14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5.25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7:52:47.9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6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569 110,'-5'0,"-6"0,-6 0,-4 0,-3 0,-3 0,-10 0,-3 0,0 0,-2 0,1 0,-1-5,2-1,3 0,3 2,3 0,2 2,1 1,11 1,12 0,16 0,20 0,14 1,4-6,3-1,-3 0,-5 1,-6 1,-9-2,-4-1,-3 0,-5-2,0 0,1 1,2 3,3 1,-4 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7.6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484 193,'-5'0,"-15"0,-17 0,-13 0,-16 0,-5 0,0 0,7 0,10 0,19 0,24 0,28-4,21-7,12-10,3-6,6-4,-2 4,-7 7,-11 2,-9 4,-3 4,-3 4,-1 3,1 2,1 2,0-1,1 1,-4 5,-6 5,-10 1,-11 3,-9 4,-6-1,-1 0,-1-2,9-4,10-5,15-2,14-3,13-2,8 0,15-1,6 0,-4 1,-4-1,-7 1,-22 0,-21 4,-17 2,-16 4,-8 1,-5-2,0-2,6-2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7.99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8.07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8.91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9.00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9.25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49.37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0.7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0.89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7:52:48.3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1.13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1.24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2.95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1161 1,'-19'9,"-19"30,-31 33,-36 49,-28 31,-14 41,-1 6,3-3,16-27,20-27,25-33,50-36,48-35,46-32,40-32,39-34,15-11,-1-8,-12 5,-21 11,-27 11,-29 10,-25 8,-15 9,-11 5,-8 0,-5 0,-3-1,0-3,0-1,1 0,0-2,1 0,0-1,6-8,6-8,6-1,4 2,13 0,0 3,0 2,-7 5,-3 6,-1 5,-4 0,-11 1,-20 2,-17 6,-8 4,-7 4,-1 3,3-3,4-1,8-4,9-4,9-5,6-4,4-2,2-2,2-1,0 0,-1 1,1 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4.04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0 526,'9'-9,"22"-12,42-21,31-18,26-11,19-8,-8 4,-13 16,-24 13,-21 15,-28 11,-34 11,-24 6,-26 8,-17 8,-5 6,1 0,5-3,10 0,6-3,4-3,1 1,-5-1,-1 2,0-1,-5 7,-10 5,-2-1,3-1,3-3,5-5,4-4,3-4,6 1,2 1,5 3,1 0,-3-2,3 3,4 4,-1-1,1 1,3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4.34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4.42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4.64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4.71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4.92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4.98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7:52:50.0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8.53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8.63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8.84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8.93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9.14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9.23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9.44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3:59.55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4:00.52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437 1,'-5'0,"-10"0,-8 0,-9 0,-8 5,-11 1,-6 9,2 2,5 3,8-3,5-3,15-5,14-3,19-4,11-1,12-1,5-1,-1 0,-1 1,-3-1,-2 1,-2-5,-2-1,-1 0,-5-4,-2 1,1 1,1 3,2 1,0 2,2 1,1 1,-5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4:00.8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7:52:50.4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4:00.96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4:01.17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4:01.26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6T17:54:03.41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186 142,'-5'4,"-5"7,-7 5,1 5,-3 8,-1 4,-3-4,2-2,11-6,10-6,10-6,9-5,4-2,4-2,2-6,0-1,-4-5,-7-4,-16-4,-12 0,-14 5,-8 4,-2 5,-1-2,6-4,8-5,3 2,4-3,5-2,13-2,11-3,11-5,6 2,3 5,-1 8,-1 5,-1 5,-3 3,0 3,-2 0,-9 0,-13 0,-15 0,-17 0,-16-1,-11 5,0 1,3 0,12 3,16 0,17-1,14-2,11-2,6-2,3-1,2-1,1 0,-1-1,-1 1,-1-1,0 1,-1 0,1 0,-1 0,-14 9,-23 8,-28 15,-17 11,-8 7,2 0,7-9,21-11,26-24,19-14,12-9,6-3,-2-2,-1-2,0-1,4-6,15-16,0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4:27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24575,'0'1406'-1365,"0"-1383"-5461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4:42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24575,'0'974'0,"1"-958"33,1-1-1,0 0 0,6 21 0,4 19-1526,-10-34-5332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4:53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24575,'1756'0'-1365,"-1732"0"-5461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5:06.4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24575,'1676'0'-1365,"-1653"0"-5461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5:10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24575,'3136'0'-1365,"-3112"0"-5461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5:33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24575,'1136'0'-1365,"-1113"0"-5461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7:52:51.4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5:35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24575,'1623'0'-1365,"-1600"0"-5461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5:37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 24575,'1596'0'0,"-1582"-1"13,0 0 0,0-1 0,21-6-1,1 0-1428,-16 4-5410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6:41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24575,'1541'0'-1365,"-1518"0"-5461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5:52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24575,'1054'0'-1365,"-1031"0"-5461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5:53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24575,'838'0'-1365,"-815"0"-5461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5:55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24575,'892'0'-1365,"-868"0"-5461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6:01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24575,'1027'0'-1365,"-1004"0"-5461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6:03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24575,'1190'0'-1365,"-1167"0"-5461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6:05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24575,'1433'0'-1365,"-1410"0"-5461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6:07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24575,'1001'0'-1365,"-978"0"-5461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7:52:51.7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6:44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24575,'1919'0'-1365,"-1895"0"-5461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6:50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24575,'0'4'0,"0"7"0,0 5 0,0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6:54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24575,'0'4'0,"0"7"0,0 6 0,0 4 0,0 4 0,0 1 0,0 2 0,0 0 0,0 0 0,0-4-8191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7:51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4:57:55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43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2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2028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4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44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2" name="Google Shape;52;p5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9189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2" name="Google Shape;62;p6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013" y="12104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5" name="Google Shape;75;p8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867" y="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5" name="Google Shape;85;p9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729" y="-48825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0" name="Google Shape;90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5" name="Google Shape;95;p10" descr="C:\Users\Srinidhi\Desktop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2" name="Google Shape;102;p11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28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1" name="Google Shape;111;p12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8927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lbert_space" TargetMode="External"/><Relationship Id="rId2" Type="http://schemas.openxmlformats.org/officeDocument/2006/relationships/hyperlink" Target="https://en.wikipedia.org/wiki/Vector_spac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Quantum_state" TargetMode="External"/><Relationship Id="rId5" Type="http://schemas.openxmlformats.org/officeDocument/2006/relationships/hyperlink" Target="https://en.wikipedia.org/wiki/Particle" TargetMode="External"/><Relationship Id="rId4" Type="http://schemas.openxmlformats.org/officeDocument/2006/relationships/hyperlink" Target="https://en.wikipedia.org/wiki/Operator_(physics)" TargetMode="Externa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customXml" Target="../ink/ink13.xml"/><Relationship Id="rId42" Type="http://schemas.openxmlformats.org/officeDocument/2006/relationships/customXml" Target="../ink/ink28.xml"/><Relationship Id="rId47" Type="http://schemas.openxmlformats.org/officeDocument/2006/relationships/image" Target="../media/image18.png"/><Relationship Id="rId63" Type="http://schemas.openxmlformats.org/officeDocument/2006/relationships/customXml" Target="../ink/ink41.xml"/><Relationship Id="rId68" Type="http://schemas.openxmlformats.org/officeDocument/2006/relationships/customXml" Target="../ink/ink44.xml"/><Relationship Id="rId84" Type="http://schemas.openxmlformats.org/officeDocument/2006/relationships/customXml" Target="../ink/ink55.xml"/><Relationship Id="rId89" Type="http://schemas.openxmlformats.org/officeDocument/2006/relationships/customXml" Target="../ink/ink60.xml"/><Relationship Id="rId7" Type="http://schemas.openxmlformats.org/officeDocument/2006/relationships/customXml" Target="../ink/ink3.xml"/><Relationship Id="rId71" Type="http://schemas.openxmlformats.org/officeDocument/2006/relationships/customXml" Target="../ink/ink46.xml"/><Relationship Id="rId92" Type="http://schemas.openxmlformats.org/officeDocument/2006/relationships/customXml" Target="../ink/ink62.xml"/><Relationship Id="rId2" Type="http://schemas.openxmlformats.org/officeDocument/2006/relationships/image" Target="../media/image3.jpg"/><Relationship Id="rId16" Type="http://schemas.openxmlformats.org/officeDocument/2006/relationships/image" Target="../media/image7.png"/><Relationship Id="rId29" Type="http://schemas.openxmlformats.org/officeDocument/2006/relationships/image" Target="../media/image12.png"/><Relationship Id="rId11" Type="http://schemas.openxmlformats.org/officeDocument/2006/relationships/customXml" Target="../ink/ink6.xml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customXml" Target="../ink/ink24.xml"/><Relationship Id="rId40" Type="http://schemas.openxmlformats.org/officeDocument/2006/relationships/customXml" Target="../ink/ink27.xml"/><Relationship Id="rId45" Type="http://schemas.openxmlformats.org/officeDocument/2006/relationships/image" Target="../media/image17.png"/><Relationship Id="rId53" Type="http://schemas.openxmlformats.org/officeDocument/2006/relationships/image" Target="../media/image20.png"/><Relationship Id="rId58" Type="http://schemas.openxmlformats.org/officeDocument/2006/relationships/image" Target="../media/image22.png"/><Relationship Id="rId66" Type="http://schemas.openxmlformats.org/officeDocument/2006/relationships/image" Target="../media/image25.png"/><Relationship Id="rId74" Type="http://schemas.openxmlformats.org/officeDocument/2006/relationships/image" Target="../media/image27.png"/><Relationship Id="rId79" Type="http://schemas.openxmlformats.org/officeDocument/2006/relationships/image" Target="../media/image28.png"/><Relationship Id="rId87" Type="http://schemas.openxmlformats.org/officeDocument/2006/relationships/customXml" Target="../ink/ink58.xml"/><Relationship Id="rId102" Type="http://schemas.openxmlformats.org/officeDocument/2006/relationships/customXml" Target="../ink/ink71.xml"/><Relationship Id="rId5" Type="http://schemas.openxmlformats.org/officeDocument/2006/relationships/customXml" Target="../ink/ink2.xml"/><Relationship Id="rId61" Type="http://schemas.openxmlformats.org/officeDocument/2006/relationships/customXml" Target="../ink/ink40.xml"/><Relationship Id="rId82" Type="http://schemas.openxmlformats.org/officeDocument/2006/relationships/customXml" Target="../ink/ink54.xml"/><Relationship Id="rId90" Type="http://schemas.openxmlformats.org/officeDocument/2006/relationships/image" Target="../media/image31.png"/><Relationship Id="rId95" Type="http://schemas.openxmlformats.org/officeDocument/2006/relationships/customXml" Target="../ink/ink65.xml"/><Relationship Id="rId19" Type="http://schemas.openxmlformats.org/officeDocument/2006/relationships/customXml" Target="../ink/ink12.xml"/><Relationship Id="rId14" Type="http://schemas.openxmlformats.org/officeDocument/2006/relationships/customXml" Target="../ink/ink9.xml"/><Relationship Id="rId22" Type="http://schemas.openxmlformats.org/officeDocument/2006/relationships/image" Target="../media/image10.png"/><Relationship Id="rId27" Type="http://schemas.openxmlformats.org/officeDocument/2006/relationships/customXml" Target="../ink/ink17.xml"/><Relationship Id="rId30" Type="http://schemas.openxmlformats.org/officeDocument/2006/relationships/customXml" Target="../ink/ink19.xml"/><Relationship Id="rId35" Type="http://schemas.openxmlformats.org/officeDocument/2006/relationships/customXml" Target="../ink/ink22.xml"/><Relationship Id="rId43" Type="http://schemas.openxmlformats.org/officeDocument/2006/relationships/image" Target="../media/image16.png"/><Relationship Id="rId48" Type="http://schemas.openxmlformats.org/officeDocument/2006/relationships/customXml" Target="../ink/ink31.xml"/><Relationship Id="rId56" Type="http://schemas.openxmlformats.org/officeDocument/2006/relationships/customXml" Target="../ink/ink36.xml"/><Relationship Id="rId64" Type="http://schemas.openxmlformats.org/officeDocument/2006/relationships/image" Target="../media/image24.png"/><Relationship Id="rId69" Type="http://schemas.openxmlformats.org/officeDocument/2006/relationships/image" Target="../media/image26.png"/><Relationship Id="rId77" Type="http://schemas.openxmlformats.org/officeDocument/2006/relationships/customXml" Target="../ink/ink51.xml"/><Relationship Id="rId100" Type="http://schemas.openxmlformats.org/officeDocument/2006/relationships/customXml" Target="../ink/ink69.xml"/><Relationship Id="rId105" Type="http://schemas.openxmlformats.org/officeDocument/2006/relationships/image" Target="../media/image33.png"/><Relationship Id="rId8" Type="http://schemas.openxmlformats.org/officeDocument/2006/relationships/image" Target="../media/image6.png"/><Relationship Id="rId51" Type="http://schemas.openxmlformats.org/officeDocument/2006/relationships/customXml" Target="../ink/ink33.xml"/><Relationship Id="rId72" Type="http://schemas.openxmlformats.org/officeDocument/2006/relationships/customXml" Target="../ink/ink47.xml"/><Relationship Id="rId80" Type="http://schemas.openxmlformats.org/officeDocument/2006/relationships/customXml" Target="../ink/ink53.xml"/><Relationship Id="rId85" Type="http://schemas.openxmlformats.org/officeDocument/2006/relationships/customXml" Target="../ink/ink56.xml"/><Relationship Id="rId93" Type="http://schemas.openxmlformats.org/officeDocument/2006/relationships/customXml" Target="../ink/ink63.xml"/><Relationship Id="rId98" Type="http://schemas.openxmlformats.org/officeDocument/2006/relationships/customXml" Target="../ink/ink68.xml"/><Relationship Id="rId3" Type="http://schemas.openxmlformats.org/officeDocument/2006/relationships/customXml" Target="../ink/ink1.xml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25" Type="http://schemas.openxmlformats.org/officeDocument/2006/relationships/image" Target="../media/image11.png"/><Relationship Id="rId33" Type="http://schemas.openxmlformats.org/officeDocument/2006/relationships/customXml" Target="../ink/ink21.xml"/><Relationship Id="rId38" Type="http://schemas.openxmlformats.org/officeDocument/2006/relationships/customXml" Target="../ink/ink25.xml"/><Relationship Id="rId46" Type="http://schemas.openxmlformats.org/officeDocument/2006/relationships/customXml" Target="../ink/ink30.xml"/><Relationship Id="rId59" Type="http://schemas.openxmlformats.org/officeDocument/2006/relationships/customXml" Target="../ink/ink38.xml"/><Relationship Id="rId67" Type="http://schemas.openxmlformats.org/officeDocument/2006/relationships/customXml" Target="../ink/ink43.xml"/><Relationship Id="rId103" Type="http://schemas.openxmlformats.org/officeDocument/2006/relationships/customXml" Target="../ink/ink72.xml"/><Relationship Id="rId20" Type="http://schemas.openxmlformats.org/officeDocument/2006/relationships/image" Target="../media/image9.png"/><Relationship Id="rId41" Type="http://schemas.openxmlformats.org/officeDocument/2006/relationships/image" Target="../media/image15.png"/><Relationship Id="rId54" Type="http://schemas.openxmlformats.org/officeDocument/2006/relationships/customXml" Target="../ink/ink35.xml"/><Relationship Id="rId62" Type="http://schemas.openxmlformats.org/officeDocument/2006/relationships/image" Target="../media/image23.png"/><Relationship Id="rId70" Type="http://schemas.openxmlformats.org/officeDocument/2006/relationships/customXml" Target="../ink/ink45.xml"/><Relationship Id="rId75" Type="http://schemas.openxmlformats.org/officeDocument/2006/relationships/customXml" Target="../ink/ink49.xml"/><Relationship Id="rId83" Type="http://schemas.openxmlformats.org/officeDocument/2006/relationships/image" Target="../media/image30.png"/><Relationship Id="rId88" Type="http://schemas.openxmlformats.org/officeDocument/2006/relationships/customXml" Target="../ink/ink59.xml"/><Relationship Id="rId91" Type="http://schemas.openxmlformats.org/officeDocument/2006/relationships/customXml" Target="../ink/ink61.xml"/><Relationship Id="rId96" Type="http://schemas.openxmlformats.org/officeDocument/2006/relationships/customXml" Target="../ink/ink6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3.xml"/><Relationship Id="rId49" Type="http://schemas.openxmlformats.org/officeDocument/2006/relationships/image" Target="../media/image19.png"/><Relationship Id="rId57" Type="http://schemas.openxmlformats.org/officeDocument/2006/relationships/customXml" Target="../ink/ink37.xml"/><Relationship Id="rId10" Type="http://schemas.openxmlformats.org/officeDocument/2006/relationships/customXml" Target="../ink/ink5.xml"/><Relationship Id="rId31" Type="http://schemas.openxmlformats.org/officeDocument/2006/relationships/image" Target="../media/image13.png"/><Relationship Id="rId44" Type="http://schemas.openxmlformats.org/officeDocument/2006/relationships/customXml" Target="../ink/ink29.xml"/><Relationship Id="rId52" Type="http://schemas.openxmlformats.org/officeDocument/2006/relationships/customXml" Target="../ink/ink34.xml"/><Relationship Id="rId60" Type="http://schemas.openxmlformats.org/officeDocument/2006/relationships/customXml" Target="../ink/ink39.xml"/><Relationship Id="rId65" Type="http://schemas.openxmlformats.org/officeDocument/2006/relationships/customXml" Target="../ink/ink42.xml"/><Relationship Id="rId73" Type="http://schemas.openxmlformats.org/officeDocument/2006/relationships/customXml" Target="../ink/ink48.xml"/><Relationship Id="rId78" Type="http://schemas.openxmlformats.org/officeDocument/2006/relationships/customXml" Target="../ink/ink52.xml"/><Relationship Id="rId81" Type="http://schemas.openxmlformats.org/officeDocument/2006/relationships/image" Target="../media/image29.png"/><Relationship Id="rId86" Type="http://schemas.openxmlformats.org/officeDocument/2006/relationships/customXml" Target="../ink/ink57.xml"/><Relationship Id="rId94" Type="http://schemas.openxmlformats.org/officeDocument/2006/relationships/customXml" Target="../ink/ink64.xml"/><Relationship Id="rId99" Type="http://schemas.openxmlformats.org/officeDocument/2006/relationships/image" Target="../media/image32.png"/><Relationship Id="rId101" Type="http://schemas.openxmlformats.org/officeDocument/2006/relationships/customXml" Target="../ink/ink70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image" Target="../media/image8.png"/><Relationship Id="rId39" Type="http://schemas.openxmlformats.org/officeDocument/2006/relationships/customXml" Target="../ink/ink26.xml"/><Relationship Id="rId34" Type="http://schemas.openxmlformats.org/officeDocument/2006/relationships/image" Target="../media/image14.png"/><Relationship Id="rId50" Type="http://schemas.openxmlformats.org/officeDocument/2006/relationships/customXml" Target="../ink/ink32.xml"/><Relationship Id="rId55" Type="http://schemas.openxmlformats.org/officeDocument/2006/relationships/image" Target="../media/image21.png"/><Relationship Id="rId76" Type="http://schemas.openxmlformats.org/officeDocument/2006/relationships/customXml" Target="../ink/ink50.xml"/><Relationship Id="rId97" Type="http://schemas.openxmlformats.org/officeDocument/2006/relationships/customXml" Target="../ink/ink67.xml"/><Relationship Id="rId104" Type="http://schemas.openxmlformats.org/officeDocument/2006/relationships/customXml" Target="../ink/ink7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image" Target="../media/image39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9" Type="http://schemas.openxmlformats.org/officeDocument/2006/relationships/image" Target="../media/image52.png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34" Type="http://schemas.openxmlformats.org/officeDocument/2006/relationships/customXml" Target="../ink/ink90.xml"/><Relationship Id="rId42" Type="http://schemas.openxmlformats.org/officeDocument/2006/relationships/customXml" Target="../ink/ink94.xml"/><Relationship Id="rId7" Type="http://schemas.openxmlformats.org/officeDocument/2006/relationships/image" Target="../media/image36.png"/><Relationship Id="rId12" Type="http://schemas.openxmlformats.org/officeDocument/2006/relationships/customXml" Target="../ink/ink79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38" Type="http://schemas.openxmlformats.org/officeDocument/2006/relationships/customXml" Target="../ink/ink92.xml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47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6.xml"/><Relationship Id="rId11" Type="http://schemas.openxmlformats.org/officeDocument/2006/relationships/image" Target="../media/image38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51.png"/><Relationship Id="rId40" Type="http://schemas.openxmlformats.org/officeDocument/2006/relationships/customXml" Target="../ink/ink93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10" Type="http://schemas.openxmlformats.org/officeDocument/2006/relationships/customXml" Target="../ink/ink78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customXml" Target="../ink/ink75.xml"/><Relationship Id="rId9" Type="http://schemas.openxmlformats.org/officeDocument/2006/relationships/image" Target="../media/image37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46.png"/><Relationship Id="rId30" Type="http://schemas.openxmlformats.org/officeDocument/2006/relationships/customXml" Target="../ink/ink88.xml"/><Relationship Id="rId35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/>
          </p:nvPr>
        </p:nvSpPr>
        <p:spPr>
          <a:xfrm>
            <a:off x="1225685" y="1296851"/>
            <a:ext cx="9986798" cy="350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</a:pPr>
            <a:r>
              <a:rPr lang="en-IN" sz="3200" b="1" dirty="0"/>
              <a:t>M. Tech(CSE) –  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Untitled Sans"/>
              </a:rPr>
              <a:t> </a:t>
            </a:r>
            <a:r>
              <a:rPr lang="en-IN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II Semester (Term: July-Oct 2022)</a:t>
            </a:r>
            <a:br>
              <a:rPr lang="en-IN" sz="3200" b="1" dirty="0"/>
            </a:br>
            <a:r>
              <a:rPr lang="en-IN" sz="3200" b="1" dirty="0"/>
              <a:t>Non CIE Component</a:t>
            </a:r>
            <a:br>
              <a:rPr lang="en-IN" sz="3200" b="1" dirty="0"/>
            </a:br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Quantum Computing (MCS22)</a:t>
            </a:r>
            <a:br>
              <a:rPr lang="en-IN" sz="3200" b="1" dirty="0"/>
            </a:br>
            <a:r>
              <a:rPr lang="en-IN" sz="3200" b="1" dirty="0">
                <a:solidFill>
                  <a:srgbClr val="7030A0"/>
                </a:solidFill>
              </a:rPr>
              <a:t>Schmidt Decomposition</a:t>
            </a:r>
            <a:br>
              <a:rPr lang="en-IN" sz="3200" b="1" dirty="0">
                <a:solidFill>
                  <a:srgbClr val="7030A0"/>
                </a:solidFill>
              </a:rPr>
            </a:br>
            <a:endParaRPr sz="2000" dirty="0"/>
          </a:p>
        </p:txBody>
      </p:sp>
      <p:sp>
        <p:nvSpPr>
          <p:cNvPr id="117" name="Google Shape;117;p13"/>
          <p:cNvSpPr txBox="1"/>
          <p:nvPr/>
        </p:nvSpPr>
        <p:spPr>
          <a:xfrm>
            <a:off x="1565170" y="840350"/>
            <a:ext cx="93078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1371498" y="4654231"/>
            <a:ext cx="413336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Kavya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Natikar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6;p14">
            <a:extLst>
              <a:ext uri="{FF2B5EF4-FFF2-40B4-BE49-F238E27FC236}">
                <a16:creationId xmlns:a16="http://schemas.microsoft.com/office/drawing/2014/main" id="{067BEB2A-8FCF-B1A6-B290-26EBCD7420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7" name="Google Shape;127;p14">
            <a:extLst>
              <a:ext uri="{FF2B5EF4-FFF2-40B4-BE49-F238E27FC236}">
                <a16:creationId xmlns:a16="http://schemas.microsoft.com/office/drawing/2014/main" id="{7906C5A2-427F-E5CD-CA0A-1421D1E188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B13CD-4D4A-23A3-0837-35E52A43A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BDFF3-4E9E-5C98-9A86-57573783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7" y="894946"/>
            <a:ext cx="10759575" cy="4883284"/>
          </a:xfrm>
          <a:prstGeom prst="rect">
            <a:avLst/>
          </a:prstGeom>
        </p:spPr>
      </p:pic>
      <p:sp>
        <p:nvSpPr>
          <p:cNvPr id="7" name="Google Shape;126;p14">
            <a:extLst>
              <a:ext uri="{FF2B5EF4-FFF2-40B4-BE49-F238E27FC236}">
                <a16:creationId xmlns:a16="http://schemas.microsoft.com/office/drawing/2014/main" id="{2C2B1C34-CEE3-E6C0-D596-8F33ED8444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68215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EA5C28-3C00-F19E-C7F9-4069346ED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52E92-C8C9-C210-A1C6-398D50B5FE3F}"/>
              </a:ext>
            </a:extLst>
          </p:cNvPr>
          <p:cNvSpPr txBox="1">
            <a:spLocks/>
          </p:cNvSpPr>
          <p:nvPr/>
        </p:nvSpPr>
        <p:spPr>
          <a:xfrm>
            <a:off x="1031131" y="894944"/>
            <a:ext cx="11001847" cy="74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799C76-F919-2CF3-790B-E74E6338CBCC}"/>
              </a:ext>
            </a:extLst>
          </p:cNvPr>
          <p:cNvSpPr txBox="1">
            <a:spLocks/>
          </p:cNvSpPr>
          <p:nvPr/>
        </p:nvSpPr>
        <p:spPr>
          <a:xfrm>
            <a:off x="781958" y="1750979"/>
            <a:ext cx="11134425" cy="443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Kaye, Phillip, Raymond Laflamme, and Michele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Mosca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introduction to quantum computing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OUP Oxford, 2006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en-US" sz="2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Rieffel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Eleanor G., and Wolfgang H.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Polak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Quantum computing: A gentle introduction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MIT Press, 2011.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en-IN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Nielsen, Michael A., and Isaac Chuang. "Quantum computation and quantum information." (2002): 558-559</a:t>
            </a:r>
            <a:r>
              <a:rPr lang="en-IN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88900" algn="l"/>
              </a:tabLst>
            </a:pPr>
            <a:endParaRPr lang="en-US" sz="2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126;p14">
            <a:extLst>
              <a:ext uri="{FF2B5EF4-FFF2-40B4-BE49-F238E27FC236}">
                <a16:creationId xmlns:a16="http://schemas.microsoft.com/office/drawing/2014/main" id="{AE28A36F-CBF4-84F8-A9AD-1F9F8FB491B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43631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FE42F-9D0D-5658-3BCC-F6AC329AE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B40747-5B6C-9C10-F742-BBB1F323B045}"/>
              </a:ext>
            </a:extLst>
          </p:cNvPr>
          <p:cNvSpPr txBox="1">
            <a:spLocks/>
          </p:cNvSpPr>
          <p:nvPr/>
        </p:nvSpPr>
        <p:spPr>
          <a:xfrm>
            <a:off x="3417903" y="2267339"/>
            <a:ext cx="4545367" cy="23756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6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Google Shape;126;p14">
            <a:extLst>
              <a:ext uri="{FF2B5EF4-FFF2-40B4-BE49-F238E27FC236}">
                <a16:creationId xmlns:a16="http://schemas.microsoft.com/office/drawing/2014/main" id="{E28EFBDF-734B-885A-B263-E55BE2C62D1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74308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3F0E06-1B27-E5A6-A1EE-6FCB1C5EAA4A}"/>
              </a:ext>
            </a:extLst>
          </p:cNvPr>
          <p:cNvSpPr txBox="1">
            <a:spLocks/>
          </p:cNvSpPr>
          <p:nvPr/>
        </p:nvSpPr>
        <p:spPr>
          <a:xfrm>
            <a:off x="642026" y="1570180"/>
            <a:ext cx="11549974" cy="356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Composite system </a:t>
            </a:r>
            <a:r>
              <a:rPr lang="en-US" sz="2800" dirty="0"/>
              <a:t>: It is one that includes several quantum objects (for example, a hydrogen atom consists of a proton and an electron).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Tensor product : </a:t>
            </a:r>
            <a:r>
              <a:rPr lang="en-US" sz="2800" dirty="0"/>
              <a:t>state of both particles together can then be represented as a direct product of these two vectors, written as 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w = u ⊗ v.</a:t>
            </a:r>
          </a:p>
        </p:txBody>
      </p:sp>
      <p:sp>
        <p:nvSpPr>
          <p:cNvPr id="6" name="Google Shape;126;p14">
            <a:extLst>
              <a:ext uri="{FF2B5EF4-FFF2-40B4-BE49-F238E27FC236}">
                <a16:creationId xmlns:a16="http://schemas.microsoft.com/office/drawing/2014/main" id="{758AA706-55DC-A53E-7082-0D774152519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73599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F28C6C-D107-3CEF-707B-BDE593ABFD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46694-59D5-B56E-8017-DA6CBCEEBA1C}"/>
              </a:ext>
            </a:extLst>
          </p:cNvPr>
          <p:cNvSpPr txBox="1"/>
          <p:nvPr/>
        </p:nvSpPr>
        <p:spPr>
          <a:xfrm>
            <a:off x="667965" y="1227500"/>
            <a:ext cx="11170597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ure quantum states : </a:t>
            </a:r>
            <a:r>
              <a:rPr lang="en-US" sz="28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correspond to </a:t>
            </a:r>
            <a:r>
              <a:rPr lang="en-US" sz="2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Vector spa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vectors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a </a:t>
            </a:r>
            <a:r>
              <a:rPr lang="en-US" sz="2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Hilbert spa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Hilbert space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each observable quantity is associated with a mathematical </a:t>
            </a:r>
            <a:r>
              <a:rPr lang="en-US" sz="2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 tooltip="Operator (phys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operator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Quantum entanglement: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the physical phenomenon that occurs when a group of </a:t>
            </a:r>
            <a:r>
              <a:rPr lang="en-US" sz="2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 tooltip="Partic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particles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are generated, such that the </a:t>
            </a:r>
            <a:r>
              <a:rPr lang="en-US" sz="2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 tooltip="Quantum st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quantum state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each particle of the group cannot be described independently of the state 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26;p14">
            <a:extLst>
              <a:ext uri="{FF2B5EF4-FFF2-40B4-BE49-F238E27FC236}">
                <a16:creationId xmlns:a16="http://schemas.microsoft.com/office/drawing/2014/main" id="{66D4C137-BB06-92B5-CE91-C0D5662068F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508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3DE60-0F9D-3B3E-2723-FD8D1E96FC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66527-EF4D-300C-0A70-C2E567C4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13" y="1459869"/>
            <a:ext cx="10095472" cy="4863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D2A129-4561-1E44-5EBB-2DBE424C3D09}"/>
                  </a:ext>
                </a:extLst>
              </p14:cNvPr>
              <p14:cNvContentPartPr/>
              <p14:nvPr/>
            </p14:nvContentPartPr>
            <p14:xfrm>
              <a:off x="-769067" y="159505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D2A129-4561-1E44-5EBB-2DBE424C3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73387" y="1590733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2008A47-A1A9-EB56-42DA-71D0A34C012D}"/>
              </a:ext>
            </a:extLst>
          </p:cNvPr>
          <p:cNvGrpSpPr/>
          <p:nvPr/>
        </p:nvGrpSpPr>
        <p:grpSpPr>
          <a:xfrm>
            <a:off x="1186813" y="4240693"/>
            <a:ext cx="933840" cy="225000"/>
            <a:chOff x="1186813" y="4240693"/>
            <a:chExt cx="93384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EF17FC-C355-A6F9-61FB-5EFD42474695}"/>
                    </a:ext>
                  </a:extLst>
                </p14:cNvPr>
                <p14:cNvContentPartPr/>
                <p14:nvPr/>
              </p14:nvContentPartPr>
              <p14:xfrm>
                <a:off x="1186813" y="4240693"/>
                <a:ext cx="820800" cy="225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EF17FC-C355-A6F9-61FB-5EFD4247469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2493" y="4236373"/>
                  <a:ext cx="829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786277-D79A-8192-9346-CF296AF73252}"/>
                    </a:ext>
                  </a:extLst>
                </p14:cNvPr>
                <p14:cNvContentPartPr/>
                <p14:nvPr/>
              </p14:nvContentPartPr>
              <p14:xfrm>
                <a:off x="1881613" y="4318453"/>
                <a:ext cx="239040" cy="117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786277-D79A-8192-9346-CF296AF732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7293" y="4314133"/>
                  <a:ext cx="247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C10716-8214-50FB-2F21-88EC05FEC5DB}"/>
                    </a:ext>
                  </a:extLst>
                </p14:cNvPr>
                <p14:cNvContentPartPr/>
                <p14:nvPr/>
              </p14:nvContentPartPr>
              <p14:xfrm>
                <a:off x="2052253" y="435733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C10716-8214-50FB-2F21-88EC05FEC5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47933" y="435301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621D8B-1E3F-2AD8-6636-48A0028A436F}"/>
                    </a:ext>
                  </a:extLst>
                </p14:cNvPr>
                <p14:cNvContentPartPr/>
                <p14:nvPr/>
              </p14:nvContentPartPr>
              <p14:xfrm>
                <a:off x="2052253" y="435733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621D8B-1E3F-2AD8-6636-48A0028A43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47933" y="435301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BABA6D-FF01-8DD5-784E-6BFF2C8F8993}"/>
                    </a:ext>
                  </a:extLst>
                </p14:cNvPr>
                <p14:cNvContentPartPr/>
                <p14:nvPr/>
              </p14:nvContentPartPr>
              <p14:xfrm>
                <a:off x="1993933" y="4377133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BABA6D-FF01-8DD5-784E-6BFF2C8F89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9613" y="437281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4DF4B6-A343-8DCE-104C-CA842F51BBDF}"/>
                    </a:ext>
                  </a:extLst>
                </p14:cNvPr>
                <p14:cNvContentPartPr/>
                <p14:nvPr/>
              </p14:nvContentPartPr>
              <p14:xfrm>
                <a:off x="1993933" y="43771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4DF4B6-A343-8DCE-104C-CA842F51BB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9613" y="437281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C881D5-1F01-FDD8-A8AC-4AA0A1388E21}"/>
                    </a:ext>
                  </a:extLst>
                </p14:cNvPr>
                <p14:cNvContentPartPr/>
                <p14:nvPr/>
              </p14:nvContentPartPr>
              <p14:xfrm>
                <a:off x="2110573" y="4425733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C881D5-1F01-FDD8-A8AC-4AA0A1388E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6253" y="442141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8B0F31-0D65-7096-9B2F-BD103322A9F0}"/>
                    </a:ext>
                  </a:extLst>
                </p14:cNvPr>
                <p14:cNvContentPartPr/>
                <p14:nvPr/>
              </p14:nvContentPartPr>
              <p14:xfrm>
                <a:off x="2110573" y="442573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8B0F31-0D65-7096-9B2F-BD103322A9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6253" y="442141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F37731-ED05-E12C-6A40-119700CBE98B}"/>
                  </a:ext>
                </a:extLst>
              </p14:cNvPr>
              <p14:cNvContentPartPr/>
              <p14:nvPr/>
            </p14:nvContentPartPr>
            <p14:xfrm>
              <a:off x="1040293" y="396853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F37731-ED05-E12C-6A40-119700CBE9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4653" y="3752893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A8C88BA-3BE1-8C56-8005-27FF8D803507}"/>
                  </a:ext>
                </a:extLst>
              </p14:cNvPr>
              <p14:cNvContentPartPr/>
              <p14:nvPr/>
            </p14:nvContentPartPr>
            <p14:xfrm>
              <a:off x="3293533" y="2188333"/>
              <a:ext cx="4320" cy="278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A8C88BA-3BE1-8C56-8005-27FF8D8035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57533" y="1972333"/>
                <a:ext cx="75960" cy="71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5744C496-3E30-ED29-C9AA-A975F535FEA8}"/>
              </a:ext>
            </a:extLst>
          </p:cNvPr>
          <p:cNvGrpSpPr/>
          <p:nvPr/>
        </p:nvGrpSpPr>
        <p:grpSpPr>
          <a:xfrm>
            <a:off x="1644373" y="4188853"/>
            <a:ext cx="1101240" cy="735120"/>
            <a:chOff x="1644373" y="4188853"/>
            <a:chExt cx="110124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2A0E4B-92EF-5FE4-8F06-957AB1597FEF}"/>
                    </a:ext>
                  </a:extLst>
                </p14:cNvPr>
                <p14:cNvContentPartPr/>
                <p14:nvPr/>
              </p14:nvContentPartPr>
              <p14:xfrm>
                <a:off x="1906093" y="43090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2A0E4B-92EF-5FE4-8F06-957AB1597FE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70453" y="409345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D26100-804C-0B54-AEA0-69B66604C614}"/>
                    </a:ext>
                  </a:extLst>
                </p14:cNvPr>
                <p14:cNvContentPartPr/>
                <p14:nvPr/>
              </p14:nvContentPartPr>
              <p14:xfrm>
                <a:off x="2100493" y="4338253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D26100-804C-0B54-AEA0-69B66604C61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64853" y="412225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3BE98C-C7DD-39C4-1F39-985705843E88}"/>
                    </a:ext>
                  </a:extLst>
                </p14:cNvPr>
                <p14:cNvContentPartPr/>
                <p14:nvPr/>
              </p14:nvContentPartPr>
              <p14:xfrm>
                <a:off x="2100493" y="433825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3BE98C-C7DD-39C4-1F39-985705843E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64853" y="412225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B808E6-DBD0-DB1A-D3D9-55AD74B3176C}"/>
                    </a:ext>
                  </a:extLst>
                </p14:cNvPr>
                <p14:cNvContentPartPr/>
                <p14:nvPr/>
              </p14:nvContentPartPr>
              <p14:xfrm>
                <a:off x="2081413" y="4377133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B808E6-DBD0-DB1A-D3D9-55AD74B317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45413" y="416149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C6EA09-6683-592C-BA17-1C7FB1F7DF55}"/>
                    </a:ext>
                  </a:extLst>
                </p14:cNvPr>
                <p14:cNvContentPartPr/>
                <p14:nvPr/>
              </p14:nvContentPartPr>
              <p14:xfrm>
                <a:off x="2081413" y="437713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C6EA09-6683-592C-BA17-1C7FB1F7DF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45413" y="416149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20A8EC-E2E3-4F14-EA65-0A76D7CD9658}"/>
                    </a:ext>
                  </a:extLst>
                </p14:cNvPr>
                <p14:cNvContentPartPr/>
                <p14:nvPr/>
              </p14:nvContentPartPr>
              <p14:xfrm>
                <a:off x="2081413" y="4377133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20A8EC-E2E3-4F14-EA65-0A76D7CD96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45413" y="416149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498770-3B59-483A-C849-E99EC9940271}"/>
                    </a:ext>
                  </a:extLst>
                </p14:cNvPr>
                <p14:cNvContentPartPr/>
                <p14:nvPr/>
              </p14:nvContentPartPr>
              <p14:xfrm>
                <a:off x="1837333" y="4210453"/>
                <a:ext cx="709920" cy="167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498770-3B59-483A-C849-E99EC99402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01693" y="3994453"/>
                  <a:ext cx="7815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E85050-1B9B-B271-A860-3E67EB02B83A}"/>
                    </a:ext>
                  </a:extLst>
                </p14:cNvPr>
                <p14:cNvContentPartPr/>
                <p14:nvPr/>
              </p14:nvContentPartPr>
              <p14:xfrm>
                <a:off x="2042173" y="4347613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E85050-1B9B-B271-A860-3E67EB02B8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06533" y="413197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9F2EDD-8D6E-6B7F-BF53-12410C9F921B}"/>
                    </a:ext>
                  </a:extLst>
                </p14:cNvPr>
                <p14:cNvContentPartPr/>
                <p14:nvPr/>
              </p14:nvContentPartPr>
              <p14:xfrm>
                <a:off x="2042173" y="4347613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9F2EDD-8D6E-6B7F-BF53-12410C9F92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06533" y="413197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EED3FB-D5CA-E720-790E-11FDB1EA4902}"/>
                    </a:ext>
                  </a:extLst>
                </p14:cNvPr>
                <p14:cNvContentPartPr/>
                <p14:nvPr/>
              </p14:nvContentPartPr>
              <p14:xfrm>
                <a:off x="2023093" y="43868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EED3FB-D5CA-E720-790E-11FDB1EA49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7093" y="417085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A6BC27-BA29-52D3-F361-45C80B39F084}"/>
                    </a:ext>
                  </a:extLst>
                </p14:cNvPr>
                <p14:cNvContentPartPr/>
                <p14:nvPr/>
              </p14:nvContentPartPr>
              <p14:xfrm>
                <a:off x="2023093" y="438685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A6BC27-BA29-52D3-F361-45C80B39F0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7093" y="417085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02ED4F-409E-7F1D-DAA6-0615A1A59C50}"/>
                    </a:ext>
                  </a:extLst>
                </p14:cNvPr>
                <p14:cNvContentPartPr/>
                <p14:nvPr/>
              </p14:nvContentPartPr>
              <p14:xfrm>
                <a:off x="2023093" y="438685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02ED4F-409E-7F1D-DAA6-0615A1A59C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7093" y="417085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94593A-5461-857E-B893-C15BFAD48305}"/>
                    </a:ext>
                  </a:extLst>
                </p14:cNvPr>
                <p14:cNvContentPartPr/>
                <p14:nvPr/>
              </p14:nvContentPartPr>
              <p14:xfrm>
                <a:off x="2023093" y="438685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94593A-5461-857E-B893-C15BFAD483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7093" y="417085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17345B-1ED1-D7A7-F6EB-F0CC14BE8252}"/>
                    </a:ext>
                  </a:extLst>
                </p14:cNvPr>
                <p14:cNvContentPartPr/>
                <p14:nvPr/>
              </p14:nvContentPartPr>
              <p14:xfrm>
                <a:off x="2023093" y="438685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17345B-1ED1-D7A7-F6EB-F0CC14BE82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7093" y="417085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C14BAD5-F938-B053-1E68-C167FDB8BD37}"/>
                    </a:ext>
                  </a:extLst>
                </p14:cNvPr>
                <p14:cNvContentPartPr/>
                <p14:nvPr/>
              </p14:nvContentPartPr>
              <p14:xfrm>
                <a:off x="2023093" y="438685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C14BAD5-F938-B053-1E68-C167FDB8BD3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7093" y="417085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AE0696-79D4-BA3C-FB15-F705597577E9}"/>
                    </a:ext>
                  </a:extLst>
                </p14:cNvPr>
                <p14:cNvContentPartPr/>
                <p14:nvPr/>
              </p14:nvContentPartPr>
              <p14:xfrm>
                <a:off x="2023093" y="4378573"/>
                <a:ext cx="199080" cy="28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AE0696-79D4-BA3C-FB15-F705597577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87093" y="4162573"/>
                  <a:ext cx="2707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049C40-D3BA-BBEA-1473-C86A741983DB}"/>
                    </a:ext>
                  </a:extLst>
                </p14:cNvPr>
                <p14:cNvContentPartPr/>
                <p14:nvPr/>
              </p14:nvContentPartPr>
              <p14:xfrm>
                <a:off x="1749493" y="4188853"/>
                <a:ext cx="996120" cy="22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049C40-D3BA-BBEA-1473-C86A741983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13493" y="3972853"/>
                  <a:ext cx="106776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CFFE80-3A3C-18AD-603F-71F383FE8BA6}"/>
                    </a:ext>
                  </a:extLst>
                </p14:cNvPr>
                <p14:cNvContentPartPr/>
                <p14:nvPr/>
              </p14:nvContentPartPr>
              <p14:xfrm>
                <a:off x="1744093" y="4318453"/>
                <a:ext cx="419040" cy="189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CFFE80-3A3C-18AD-603F-71F383FE8B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08453" y="4102453"/>
                  <a:ext cx="4906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10488C-96A7-EBE5-F729-CC318C6942E3}"/>
                    </a:ext>
                  </a:extLst>
                </p14:cNvPr>
                <p14:cNvContentPartPr/>
                <p14:nvPr/>
              </p14:nvContentPartPr>
              <p14:xfrm>
                <a:off x="1964413" y="43188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10488C-96A7-EBE5-F729-CC318C6942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8773" y="410317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4CBE66-4298-6B30-4A26-DDBD91A781B3}"/>
                    </a:ext>
                  </a:extLst>
                </p14:cNvPr>
                <p14:cNvContentPartPr/>
                <p14:nvPr/>
              </p14:nvContentPartPr>
              <p14:xfrm>
                <a:off x="2032453" y="441565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4CBE66-4298-6B30-4A26-DDBD91A781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6813" y="420001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785C99-70F9-1BA2-4C83-5BC22CD99ED3}"/>
                    </a:ext>
                  </a:extLst>
                </p14:cNvPr>
                <p14:cNvContentPartPr/>
                <p14:nvPr/>
              </p14:nvContentPartPr>
              <p14:xfrm>
                <a:off x="2032453" y="441565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785C99-70F9-1BA2-4C83-5BC22CD99E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6813" y="420001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3E017F-10C0-6F42-AF16-600076800405}"/>
                    </a:ext>
                  </a:extLst>
                </p14:cNvPr>
                <p14:cNvContentPartPr/>
                <p14:nvPr/>
              </p14:nvContentPartPr>
              <p14:xfrm>
                <a:off x="2032453" y="441565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3E017F-10C0-6F42-AF16-6000768004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6813" y="4200013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5B939A2-9007-942F-C71C-04A7A1015FE5}"/>
                    </a:ext>
                  </a:extLst>
                </p14:cNvPr>
                <p14:cNvContentPartPr/>
                <p14:nvPr/>
              </p14:nvContentPartPr>
              <p14:xfrm>
                <a:off x="1989253" y="4347613"/>
                <a:ext cx="95760" cy="128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5B939A2-9007-942F-C71C-04A7A1015F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26613" y="3969973"/>
                  <a:ext cx="221400" cy="8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5932AF-6F01-D8F4-D99F-C24051A66242}"/>
                    </a:ext>
                  </a:extLst>
                </p14:cNvPr>
                <p14:cNvContentPartPr/>
                <p14:nvPr/>
              </p14:nvContentPartPr>
              <p14:xfrm>
                <a:off x="2091133" y="44548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5932AF-6F01-D8F4-D99F-C24051A662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8133" y="40768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471D9E-E32E-F375-42C9-9F8AA6EAD25F}"/>
                    </a:ext>
                  </a:extLst>
                </p14:cNvPr>
                <p14:cNvContentPartPr/>
                <p14:nvPr/>
              </p14:nvContentPartPr>
              <p14:xfrm>
                <a:off x="2091133" y="445489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471D9E-E32E-F375-42C9-9F8AA6EAD2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8133" y="40768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D77853-A939-66F8-0F45-8B15E1165953}"/>
                    </a:ext>
                  </a:extLst>
                </p14:cNvPr>
                <p14:cNvContentPartPr/>
                <p14:nvPr/>
              </p14:nvContentPartPr>
              <p14:xfrm>
                <a:off x="2052253" y="44354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D77853-A939-66F8-0F45-8B15E11659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89613" y="405781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4F9D91-5FD2-4E16-FF9F-6621AF171DA8}"/>
                    </a:ext>
                  </a:extLst>
                </p14:cNvPr>
                <p14:cNvContentPartPr/>
                <p14:nvPr/>
              </p14:nvContentPartPr>
              <p14:xfrm>
                <a:off x="2052253" y="4435453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4F9D91-5FD2-4E16-FF9F-6621AF171DA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89613" y="405781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C423CC-91D2-3972-7F1B-DB705F0C965B}"/>
                    </a:ext>
                  </a:extLst>
                </p14:cNvPr>
                <p14:cNvContentPartPr/>
                <p14:nvPr/>
              </p14:nvContentPartPr>
              <p14:xfrm>
                <a:off x="2052253" y="44354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C423CC-91D2-3972-7F1B-DB705F0C965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89613" y="405781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9D3EB9-EE6E-074B-4605-AD343D678E66}"/>
                    </a:ext>
                  </a:extLst>
                </p14:cNvPr>
                <p14:cNvContentPartPr/>
                <p14:nvPr/>
              </p14:nvContentPartPr>
              <p14:xfrm>
                <a:off x="1847773" y="4396213"/>
                <a:ext cx="204840" cy="39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9D3EB9-EE6E-074B-4605-AD343D678E6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85133" y="4018213"/>
                  <a:ext cx="33048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2A9144-4A0D-C7B0-4EDE-57D8274622E5}"/>
                    </a:ext>
                  </a:extLst>
                </p14:cNvPr>
                <p14:cNvContentPartPr/>
                <p14:nvPr/>
              </p14:nvContentPartPr>
              <p14:xfrm>
                <a:off x="1868293" y="4327093"/>
                <a:ext cx="354960" cy="69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2A9144-4A0D-C7B0-4EDE-57D8274622E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05293" y="3949093"/>
                  <a:ext cx="48060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04F4A8C-8F3D-D511-60B9-30D790692EDC}"/>
                    </a:ext>
                  </a:extLst>
                </p14:cNvPr>
                <p14:cNvContentPartPr/>
                <p14:nvPr/>
              </p14:nvContentPartPr>
              <p14:xfrm>
                <a:off x="2149453" y="4396573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04F4A8C-8F3D-D511-60B9-30D790692ED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86453" y="40185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B4669F-DF51-E0FE-8A73-63AAE707C399}"/>
                    </a:ext>
                  </a:extLst>
                </p14:cNvPr>
                <p14:cNvContentPartPr/>
                <p14:nvPr/>
              </p14:nvContentPartPr>
              <p14:xfrm>
                <a:off x="2149453" y="4396573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B4669F-DF51-E0FE-8A73-63AAE707C39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86453" y="40185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E51D2A-1D13-12B9-1EFF-C0FFC97E8A51}"/>
                    </a:ext>
                  </a:extLst>
                </p14:cNvPr>
                <p14:cNvContentPartPr/>
                <p14:nvPr/>
              </p14:nvContentPartPr>
              <p14:xfrm>
                <a:off x="2071693" y="43965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E51D2A-1D13-12B9-1EFF-C0FFC97E8A5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08693" y="40185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7FC0FB-5CE0-510F-4227-CD0E4B9DE768}"/>
                    </a:ext>
                  </a:extLst>
                </p14:cNvPr>
                <p14:cNvContentPartPr/>
                <p14:nvPr/>
              </p14:nvContentPartPr>
              <p14:xfrm>
                <a:off x="2071693" y="439657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7FC0FB-5CE0-510F-4227-CD0E4B9DE76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08693" y="40185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956221-B14B-55E5-4BCF-7C21743D5632}"/>
                    </a:ext>
                  </a:extLst>
                </p14:cNvPr>
                <p14:cNvContentPartPr/>
                <p14:nvPr/>
              </p14:nvContentPartPr>
              <p14:xfrm>
                <a:off x="2071693" y="4396573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956221-B14B-55E5-4BCF-7C21743D56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08693" y="40185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2AF8AE3-B511-709B-0011-1DCFCC02D1F8}"/>
                    </a:ext>
                  </a:extLst>
                </p14:cNvPr>
                <p14:cNvContentPartPr/>
                <p14:nvPr/>
              </p14:nvContentPartPr>
              <p14:xfrm>
                <a:off x="2071693" y="439657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2AF8AE3-B511-709B-0011-1DCFCC02D1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08693" y="40185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47C329-9FCC-BDE9-D033-62DD62419931}"/>
                    </a:ext>
                  </a:extLst>
                </p14:cNvPr>
                <p14:cNvContentPartPr/>
                <p14:nvPr/>
              </p14:nvContentPartPr>
              <p14:xfrm>
                <a:off x="2100493" y="4377133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47C329-9FCC-BDE9-D033-62DD624199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37853" y="39994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121E705-4C1E-C781-CAAD-94953EC9DEBF}"/>
                    </a:ext>
                  </a:extLst>
                </p14:cNvPr>
                <p14:cNvContentPartPr/>
                <p14:nvPr/>
              </p14:nvContentPartPr>
              <p14:xfrm>
                <a:off x="2100493" y="43771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121E705-4C1E-C781-CAAD-94953EC9DEB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37853" y="39994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537C06-0C41-B26D-9BA0-E51FE445216F}"/>
                    </a:ext>
                  </a:extLst>
                </p14:cNvPr>
                <p14:cNvContentPartPr/>
                <p14:nvPr/>
              </p14:nvContentPartPr>
              <p14:xfrm>
                <a:off x="2100493" y="4377133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537C06-0C41-B26D-9BA0-E51FE445216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37853" y="39994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049C4AB-6183-1174-84F2-32AB19343B63}"/>
                    </a:ext>
                  </a:extLst>
                </p14:cNvPr>
                <p14:cNvContentPartPr/>
                <p14:nvPr/>
              </p14:nvContentPartPr>
              <p14:xfrm>
                <a:off x="2100493" y="4377133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049C4AB-6183-1174-84F2-32AB19343B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37853" y="39994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19EB7E-55A6-1373-D639-72738CABAEAD}"/>
                    </a:ext>
                  </a:extLst>
                </p14:cNvPr>
                <p14:cNvContentPartPr/>
                <p14:nvPr/>
              </p14:nvContentPartPr>
              <p14:xfrm>
                <a:off x="1644373" y="4377133"/>
                <a:ext cx="490320" cy="546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19EB7E-55A6-1373-D639-72738CABAE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81733" y="3999493"/>
                  <a:ext cx="615960" cy="13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053B16-A262-E420-D447-3C3176AB5E9A}"/>
                    </a:ext>
                  </a:extLst>
                </p14:cNvPr>
                <p14:cNvContentPartPr/>
                <p14:nvPr/>
              </p14:nvContentPartPr>
              <p14:xfrm>
                <a:off x="2023093" y="4197493"/>
                <a:ext cx="370440" cy="189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053B16-A262-E420-D447-3C3176AB5E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60093" y="3819853"/>
                  <a:ext cx="49608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0F4BB7-DF5C-32F2-A984-10CD0082694C}"/>
                    </a:ext>
                  </a:extLst>
                </p14:cNvPr>
                <p14:cNvContentPartPr/>
                <p14:nvPr/>
              </p14:nvContentPartPr>
              <p14:xfrm>
                <a:off x="2071693" y="4347613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D0F4BB7-DF5C-32F2-A984-10CD008269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8693" y="39699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D980F6-FD84-02D1-9B7B-D060C4FA4AFA}"/>
                    </a:ext>
                  </a:extLst>
                </p14:cNvPr>
                <p14:cNvContentPartPr/>
                <p14:nvPr/>
              </p14:nvContentPartPr>
              <p14:xfrm>
                <a:off x="2071693" y="4347613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D980F6-FD84-02D1-9B7B-D060C4FA4A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8693" y="39699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0ED580-AB7D-894E-6541-4DE07B6A720C}"/>
                    </a:ext>
                  </a:extLst>
                </p14:cNvPr>
                <p14:cNvContentPartPr/>
                <p14:nvPr/>
              </p14:nvContentPartPr>
              <p14:xfrm>
                <a:off x="2071693" y="4347613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0ED580-AB7D-894E-6541-4DE07B6A72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8693" y="39699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C19A108-229C-706B-D530-5724BEB0748B}"/>
                    </a:ext>
                  </a:extLst>
                </p14:cNvPr>
                <p14:cNvContentPartPr/>
                <p14:nvPr/>
              </p14:nvContentPartPr>
              <p14:xfrm>
                <a:off x="2071693" y="4347613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C19A108-229C-706B-D530-5724BEB074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8693" y="39699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3FE8492-D23A-77B9-C4BE-D027B907C236}"/>
                    </a:ext>
                  </a:extLst>
                </p14:cNvPr>
                <p14:cNvContentPartPr/>
                <p14:nvPr/>
              </p14:nvContentPartPr>
              <p14:xfrm>
                <a:off x="2071693" y="4347613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3FE8492-D23A-77B9-C4BE-D027B907C2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8693" y="39699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1F0E71A-5EAB-8A7C-D4B7-D9F48EF12121}"/>
                    </a:ext>
                  </a:extLst>
                </p14:cNvPr>
                <p14:cNvContentPartPr/>
                <p14:nvPr/>
              </p14:nvContentPartPr>
              <p14:xfrm>
                <a:off x="2071693" y="4347613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1F0E71A-5EAB-8A7C-D4B7-D9F48EF121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8693" y="396997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D33DB26-C421-F57D-A0F4-79DFC8778142}"/>
                    </a:ext>
                  </a:extLst>
                </p14:cNvPr>
                <p14:cNvContentPartPr/>
                <p14:nvPr/>
              </p14:nvContentPartPr>
              <p14:xfrm>
                <a:off x="2052253" y="4357333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D33DB26-C421-F57D-A0F4-79DFC877814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9613" y="39796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FE0AC37-2EA1-B3F7-38D3-343F2ECD23CB}"/>
                    </a:ext>
                  </a:extLst>
                </p14:cNvPr>
                <p14:cNvContentPartPr/>
                <p14:nvPr/>
              </p14:nvContentPartPr>
              <p14:xfrm>
                <a:off x="2052253" y="435733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FE0AC37-2EA1-B3F7-38D3-343F2ECD23C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9613" y="39796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35367A5-F070-C93E-3390-0B3954CC5EA8}"/>
                    </a:ext>
                  </a:extLst>
                </p14:cNvPr>
                <p14:cNvContentPartPr/>
                <p14:nvPr/>
              </p14:nvContentPartPr>
              <p14:xfrm>
                <a:off x="2052253" y="435733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35367A5-F070-C93E-3390-0B3954CC5EA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9613" y="39796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2E4FE86-AE04-7B76-B201-1C0A76FE8F3D}"/>
                    </a:ext>
                  </a:extLst>
                </p14:cNvPr>
                <p14:cNvContentPartPr/>
                <p14:nvPr/>
              </p14:nvContentPartPr>
              <p14:xfrm>
                <a:off x="2052253" y="435733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2E4FE86-AE04-7B76-B201-1C0A76FE8F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9613" y="39796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DEF463-17A0-2569-042F-33E1523CD05B}"/>
                    </a:ext>
                  </a:extLst>
                </p14:cNvPr>
                <p14:cNvContentPartPr/>
                <p14:nvPr/>
              </p14:nvContentPartPr>
              <p14:xfrm>
                <a:off x="2052253" y="435733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DEF463-17A0-2569-042F-33E1523CD05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9613" y="39796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87D8B4-F1D7-3DD4-2358-0B18A43B4501}"/>
                    </a:ext>
                  </a:extLst>
                </p14:cNvPr>
                <p14:cNvContentPartPr/>
                <p14:nvPr/>
              </p14:nvContentPartPr>
              <p14:xfrm>
                <a:off x="2052253" y="4357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87D8B4-F1D7-3DD4-2358-0B18A43B450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9613" y="39796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50DCB1-A3F5-CDD1-783B-817A558B8A80}"/>
                    </a:ext>
                  </a:extLst>
                </p14:cNvPr>
                <p14:cNvContentPartPr/>
                <p14:nvPr/>
              </p14:nvContentPartPr>
              <p14:xfrm>
                <a:off x="2052253" y="435733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50DCB1-A3F5-CDD1-783B-817A558B8A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9613" y="39796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A6984C4-DD92-832C-3D3B-8DE0B3A88CF0}"/>
                    </a:ext>
                  </a:extLst>
                </p14:cNvPr>
                <p14:cNvContentPartPr/>
                <p14:nvPr/>
              </p14:nvContentPartPr>
              <p14:xfrm>
                <a:off x="2052253" y="4357333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A6984C4-DD92-832C-3D3B-8DE0B3A88CF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9613" y="39796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9B9057E-3FDC-0789-49D8-AE0C7DE6E38A}"/>
                    </a:ext>
                  </a:extLst>
                </p14:cNvPr>
                <p14:cNvContentPartPr/>
                <p14:nvPr/>
              </p14:nvContentPartPr>
              <p14:xfrm>
                <a:off x="1895293" y="4357333"/>
                <a:ext cx="194760" cy="40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9B9057E-3FDC-0789-49D8-AE0C7DE6E3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32293" y="3979693"/>
                  <a:ext cx="32040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D70F51-7C96-04F4-E755-97BE90B87580}"/>
                    </a:ext>
                  </a:extLst>
                </p14:cNvPr>
                <p14:cNvContentPartPr/>
                <p14:nvPr/>
              </p14:nvContentPartPr>
              <p14:xfrm>
                <a:off x="2100493" y="437713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D70F51-7C96-04F4-E755-97BE90B8758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37853" y="39994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3170182-78D6-6AE5-34DA-24905C33E95A}"/>
                    </a:ext>
                  </a:extLst>
                </p14:cNvPr>
                <p14:cNvContentPartPr/>
                <p14:nvPr/>
              </p14:nvContentPartPr>
              <p14:xfrm>
                <a:off x="2100493" y="437713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3170182-78D6-6AE5-34DA-24905C33E95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37853" y="39994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2D49A1-3D81-A404-54A3-F89682477FA0}"/>
                    </a:ext>
                  </a:extLst>
                </p14:cNvPr>
                <p14:cNvContentPartPr/>
                <p14:nvPr/>
              </p14:nvContentPartPr>
              <p14:xfrm>
                <a:off x="2100493" y="437713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2D49A1-3D81-A404-54A3-F89682477FA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37853" y="39994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87C81F-FA63-EF66-D064-20A57475A5E0}"/>
                    </a:ext>
                  </a:extLst>
                </p14:cNvPr>
                <p14:cNvContentPartPr/>
                <p14:nvPr/>
              </p14:nvContentPartPr>
              <p14:xfrm>
                <a:off x="2100493" y="4377133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87C81F-FA63-EF66-D064-20A57475A5E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37853" y="399949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1D1506A-5EEA-6E1A-8A69-3BEC1370755C}"/>
                    </a:ext>
                  </a:extLst>
                </p14:cNvPr>
                <p14:cNvContentPartPr/>
                <p14:nvPr/>
              </p14:nvContentPartPr>
              <p14:xfrm>
                <a:off x="2033893" y="4326373"/>
                <a:ext cx="131040" cy="131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1D1506A-5EEA-6E1A-8A69-3BEC137075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71253" y="3948373"/>
                  <a:ext cx="256680" cy="886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0" name="Title 1">
            <a:extLst>
              <a:ext uri="{FF2B5EF4-FFF2-40B4-BE49-F238E27FC236}">
                <a16:creationId xmlns:a16="http://schemas.microsoft.com/office/drawing/2014/main" id="{ACE88088-E6B3-2870-8DC9-BE12ACF423D6}"/>
              </a:ext>
            </a:extLst>
          </p:cNvPr>
          <p:cNvSpPr txBox="1">
            <a:spLocks/>
          </p:cNvSpPr>
          <p:nvPr/>
        </p:nvSpPr>
        <p:spPr>
          <a:xfrm>
            <a:off x="1040293" y="728026"/>
            <a:ext cx="10024970" cy="86150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SCHMIDT DECOMPOSITION </a:t>
            </a:r>
          </a:p>
        </p:txBody>
      </p:sp>
      <p:sp>
        <p:nvSpPr>
          <p:cNvPr id="91" name="Google Shape;126;p14">
            <a:extLst>
              <a:ext uri="{FF2B5EF4-FFF2-40B4-BE49-F238E27FC236}">
                <a16:creationId xmlns:a16="http://schemas.microsoft.com/office/drawing/2014/main" id="{92E4D41C-9A7B-DC33-16BA-D31F93A02A8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59000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4DF7D-A956-5908-67DA-DBC17FBA05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B7D1EE-8838-C1E0-B7E5-E3AB6054C674}"/>
              </a:ext>
            </a:extLst>
          </p:cNvPr>
          <p:cNvSpPr txBox="1">
            <a:spLocks/>
          </p:cNvSpPr>
          <p:nvPr/>
        </p:nvSpPr>
        <p:spPr>
          <a:xfrm>
            <a:off x="781958" y="868190"/>
            <a:ext cx="10024970" cy="101960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SCHMIDT DECOMPOSITION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40EA96-1FD4-375B-DB2F-5B7D14420D37}"/>
              </a:ext>
            </a:extLst>
          </p:cNvPr>
          <p:cNvSpPr txBox="1">
            <a:spLocks/>
          </p:cNvSpPr>
          <p:nvPr/>
        </p:nvSpPr>
        <p:spPr>
          <a:xfrm>
            <a:off x="560439" y="1887794"/>
            <a:ext cx="11200301" cy="378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en-IN" sz="2800" dirty="0"/>
              <a:t>Suppose |</a:t>
            </a:r>
            <a:r>
              <a:rPr lang="el-GR" sz="2800" dirty="0"/>
              <a:t>ψ</a:t>
            </a:r>
            <a:r>
              <a:rPr lang="en-IN" sz="2800" dirty="0"/>
              <a:t> ⟩</a:t>
            </a:r>
            <a:r>
              <a:rPr lang="el-GR" sz="2800" dirty="0"/>
              <a:t> </a:t>
            </a:r>
            <a:r>
              <a:rPr lang="en-IN" sz="2800" dirty="0"/>
              <a:t>is a pure state of a composite system, AB. Then there exist orthonormal states |a</a:t>
            </a:r>
            <a:r>
              <a:rPr lang="en-IN" sz="2800" baseline="-25000" dirty="0"/>
              <a:t>i</a:t>
            </a:r>
            <a:r>
              <a:rPr lang="en-IN" sz="2800" dirty="0"/>
              <a:t> ⟩ for system A, and orthonormal states |b</a:t>
            </a:r>
            <a:r>
              <a:rPr lang="en-IN" sz="2800" baseline="-25000" dirty="0"/>
              <a:t>i</a:t>
            </a:r>
            <a:r>
              <a:rPr lang="en-IN" sz="2800" dirty="0"/>
              <a:t> ⟩ of system B such that </a:t>
            </a:r>
          </a:p>
          <a:p>
            <a:pPr algn="ctr">
              <a:lnSpc>
                <a:spcPct val="150000"/>
              </a:lnSpc>
            </a:pPr>
            <a:r>
              <a:rPr lang="en-IN" sz="2800" dirty="0"/>
              <a:t>∣</a:t>
            </a:r>
            <a:r>
              <a:rPr lang="el-GR" sz="2800" dirty="0"/>
              <a:t>ψ⟩</a:t>
            </a:r>
            <a:r>
              <a:rPr lang="en-IN" sz="2800" dirty="0"/>
              <a:t> </a:t>
            </a:r>
            <a:r>
              <a:rPr lang="en-IN" sz="2800" baseline="-25000" dirty="0"/>
              <a:t>AB</a:t>
            </a:r>
            <a:r>
              <a:rPr lang="el-GR" sz="2800" dirty="0"/>
              <a:t> = ∑</a:t>
            </a:r>
            <a:r>
              <a:rPr lang="en-IN" sz="2800" baseline="-25000" dirty="0" err="1"/>
              <a:t>i</a:t>
            </a:r>
            <a:r>
              <a:rPr lang="en-IN" sz="2800" dirty="0"/>
              <a:t> </a:t>
            </a:r>
            <a:r>
              <a:rPr lang="el-GR" sz="2800" dirty="0"/>
              <a:t>λ</a:t>
            </a:r>
            <a:r>
              <a:rPr lang="en-IN" sz="2800" baseline="-25000" dirty="0" err="1"/>
              <a:t>i</a:t>
            </a:r>
            <a:r>
              <a:rPr lang="en-IN" sz="2800" dirty="0"/>
              <a:t> |a</a:t>
            </a:r>
            <a:r>
              <a:rPr lang="en-IN" sz="2800" baseline="-25000" dirty="0"/>
              <a:t>i</a:t>
            </a:r>
            <a:r>
              <a:rPr lang="en-IN" sz="2800" dirty="0"/>
              <a:t>⟩      |b</a:t>
            </a:r>
            <a:r>
              <a:rPr lang="en-IN" sz="2800" baseline="-25000" dirty="0"/>
              <a:t>i</a:t>
            </a:r>
            <a:r>
              <a:rPr lang="en-IN" sz="2800" dirty="0"/>
              <a:t>⟩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      where </a:t>
            </a:r>
            <a:r>
              <a:rPr lang="el-GR" sz="2800" dirty="0"/>
              <a:t>λ</a:t>
            </a:r>
            <a:r>
              <a:rPr lang="en-IN" sz="2800" dirty="0" err="1"/>
              <a:t>i</a:t>
            </a:r>
            <a:r>
              <a:rPr lang="en-IN" sz="2800" dirty="0"/>
              <a:t> are non-negative real numbers satisfying ∑</a:t>
            </a:r>
            <a:r>
              <a:rPr lang="en-IN" sz="2800" baseline="-25000" dirty="0"/>
              <a:t> </a:t>
            </a:r>
            <a:r>
              <a:rPr lang="el-GR" sz="2800" dirty="0"/>
              <a:t>λ </a:t>
            </a:r>
            <a:r>
              <a:rPr lang="en-IN" sz="2800" baseline="-25000" dirty="0" err="1"/>
              <a:t>i</a:t>
            </a:r>
            <a:r>
              <a:rPr lang="en-IN" sz="2800" baseline="-25000" dirty="0"/>
              <a:t> </a:t>
            </a:r>
            <a:r>
              <a:rPr lang="en-IN" sz="2800" baseline="30000" dirty="0"/>
              <a:t>2</a:t>
            </a:r>
            <a:r>
              <a:rPr lang="en-IN" sz="2800" dirty="0"/>
              <a:t> =1, known as </a:t>
            </a:r>
            <a:r>
              <a:rPr lang="en-IN" sz="2800" b="1" dirty="0"/>
              <a:t>Schmidt co-</a:t>
            </a:r>
            <a:r>
              <a:rPr lang="en-IN" sz="2800" b="1" dirty="0" err="1"/>
              <a:t>efficients</a:t>
            </a:r>
            <a:r>
              <a:rPr lang="en-IN" sz="2800" b="1" dirty="0"/>
              <a:t>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DAE419-9578-2F07-1677-B9D622428572}"/>
                  </a:ext>
                </a:extLst>
              </p14:cNvPr>
              <p14:cNvContentPartPr/>
              <p14:nvPr/>
            </p14:nvContentPartPr>
            <p14:xfrm>
              <a:off x="3871333" y="3793573"/>
              <a:ext cx="360" cy="51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DAE419-9578-2F07-1677-B9D6224285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7013" y="3789253"/>
                <a:ext cx="90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4ABFD2-1665-29F3-3538-51E1C00A526C}"/>
                  </a:ext>
                </a:extLst>
              </p14:cNvPr>
              <p14:cNvContentPartPr/>
              <p14:nvPr/>
            </p14:nvContentPartPr>
            <p14:xfrm>
              <a:off x="7898653" y="3832093"/>
              <a:ext cx="9720" cy="40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4ABFD2-1665-29F3-3538-51E1C00A52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4333" y="3827773"/>
                <a:ext cx="183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5CBD17-7BA7-6EC4-F556-B107DB494238}"/>
                  </a:ext>
                </a:extLst>
              </p14:cNvPr>
              <p14:cNvContentPartPr/>
              <p14:nvPr/>
            </p14:nvContentPartPr>
            <p14:xfrm>
              <a:off x="3871333" y="4328533"/>
              <a:ext cx="6411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5CBD17-7BA7-6EC4-F556-B107DB4942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7013" y="4324213"/>
                <a:ext cx="6498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6CEE7B6-2BD8-6EB8-FAE0-183C52786F0B}"/>
                  </a:ext>
                </a:extLst>
              </p14:cNvPr>
              <p14:cNvContentPartPr/>
              <p14:nvPr/>
            </p14:nvContentPartPr>
            <p14:xfrm>
              <a:off x="4513213" y="4328533"/>
              <a:ext cx="6120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6CEE7B6-2BD8-6EB8-FAE0-183C52786F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8893" y="4324213"/>
                <a:ext cx="6206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70E17-6BC5-1DA6-873C-FCE0C0B7E511}"/>
                  </a:ext>
                </a:extLst>
              </p14:cNvPr>
              <p14:cNvContentPartPr/>
              <p14:nvPr/>
            </p14:nvContentPartPr>
            <p14:xfrm>
              <a:off x="5135653" y="4328533"/>
              <a:ext cx="11376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70E17-6BC5-1DA6-873C-FCE0C0B7E5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31333" y="4324213"/>
                <a:ext cx="1146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81D7A15-FE54-8CED-3C73-3FDCB97ED4DF}"/>
              </a:ext>
            </a:extLst>
          </p:cNvPr>
          <p:cNvGrpSpPr/>
          <p:nvPr/>
        </p:nvGrpSpPr>
        <p:grpSpPr>
          <a:xfrm>
            <a:off x="6283693" y="4319533"/>
            <a:ext cx="1654200" cy="9360"/>
            <a:chOff x="6283693" y="4319533"/>
            <a:chExt cx="165420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902AA8-3BC7-DA29-F576-A654F40B3D15}"/>
                    </a:ext>
                  </a:extLst>
                </p14:cNvPr>
                <p14:cNvContentPartPr/>
                <p14:nvPr/>
              </p14:nvContentPartPr>
              <p14:xfrm>
                <a:off x="6283693" y="4328533"/>
                <a:ext cx="41760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902AA8-3BC7-DA29-F576-A654F40B3D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79373" y="4324213"/>
                  <a:ext cx="426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A9F56E-161D-622E-65C7-8B9FD1521CCA}"/>
                    </a:ext>
                  </a:extLst>
                </p14:cNvPr>
                <p14:cNvContentPartPr/>
                <p14:nvPr/>
              </p14:nvContentPartPr>
              <p14:xfrm>
                <a:off x="6711373" y="4328533"/>
                <a:ext cx="59292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A9F56E-161D-622E-65C7-8B9FD1521C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07053" y="4324213"/>
                  <a:ext cx="601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500FB8-5A12-7B8E-611F-5AAD0CA75959}"/>
                    </a:ext>
                  </a:extLst>
                </p14:cNvPr>
                <p14:cNvContentPartPr/>
                <p14:nvPr/>
              </p14:nvContentPartPr>
              <p14:xfrm>
                <a:off x="7315093" y="4319533"/>
                <a:ext cx="622800" cy="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500FB8-5A12-7B8E-611F-5AAD0CA759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10773" y="4315213"/>
                  <a:ext cx="631440" cy="1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A77A2E5-01B0-A3AE-7A3C-D1356E61108D}"/>
                  </a:ext>
                </a:extLst>
              </p14:cNvPr>
              <p14:cNvContentPartPr/>
              <p14:nvPr/>
            </p14:nvContentPartPr>
            <p14:xfrm>
              <a:off x="7334173" y="3783853"/>
              <a:ext cx="56340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A77A2E5-01B0-A3AE-7A3C-D1356E6110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9853" y="3779533"/>
                <a:ext cx="5720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6F3C9E0-CFC3-1E2A-82D3-7D28613781E9}"/>
              </a:ext>
            </a:extLst>
          </p:cNvPr>
          <p:cNvGrpSpPr/>
          <p:nvPr/>
        </p:nvGrpSpPr>
        <p:grpSpPr>
          <a:xfrm>
            <a:off x="3871333" y="3783853"/>
            <a:ext cx="3471840" cy="10080"/>
            <a:chOff x="3871333" y="3783853"/>
            <a:chExt cx="3471840" cy="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150CAE-8AFE-9573-E802-8D29964C013D}"/>
                    </a:ext>
                  </a:extLst>
                </p14:cNvPr>
                <p14:cNvContentPartPr/>
                <p14:nvPr/>
              </p14:nvContentPartPr>
              <p14:xfrm>
                <a:off x="3871333" y="3793573"/>
                <a:ext cx="38844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150CAE-8AFE-9573-E802-8D29964C01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7013" y="3789253"/>
                  <a:ext cx="397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93998C-F03D-BC7B-D3D0-72C3FDFAEC3B}"/>
                    </a:ext>
                  </a:extLst>
                </p14:cNvPr>
                <p14:cNvContentPartPr/>
                <p14:nvPr/>
              </p14:nvContentPartPr>
              <p14:xfrm>
                <a:off x="4270213" y="3793573"/>
                <a:ext cx="31032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93998C-F03D-BC7B-D3D0-72C3FDFAEC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65893" y="3789253"/>
                  <a:ext cx="318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793FF7-964E-48E0-3F93-CFF844F89E59}"/>
                    </a:ext>
                  </a:extLst>
                </p14:cNvPr>
                <p14:cNvContentPartPr/>
                <p14:nvPr/>
              </p14:nvContentPartPr>
              <p14:xfrm>
                <a:off x="4590973" y="3793573"/>
                <a:ext cx="33012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793FF7-964E-48E0-3F93-CFF844F89E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6653" y="3789253"/>
                  <a:ext cx="338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55232E-69DF-E3F6-E56B-9761544755AD}"/>
                    </a:ext>
                  </a:extLst>
                </p14:cNvPr>
                <p14:cNvContentPartPr/>
                <p14:nvPr/>
              </p14:nvContentPartPr>
              <p14:xfrm>
                <a:off x="4921813" y="3793573"/>
                <a:ext cx="378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55232E-69DF-E3F6-E56B-9761544755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17493" y="3789253"/>
                  <a:ext cx="387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8F20AD-B606-BA15-B27A-C22733275660}"/>
                    </a:ext>
                  </a:extLst>
                </p14:cNvPr>
                <p14:cNvContentPartPr/>
                <p14:nvPr/>
              </p14:nvContentPartPr>
              <p14:xfrm>
                <a:off x="5310613" y="3793573"/>
                <a:ext cx="4374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8F20AD-B606-BA15-B27A-C227332756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06293" y="3789253"/>
                  <a:ext cx="446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8C0370-78D1-8FDD-448A-FCD9DFEA0FC6}"/>
                    </a:ext>
                  </a:extLst>
                </p14:cNvPr>
                <p14:cNvContentPartPr/>
                <p14:nvPr/>
              </p14:nvContentPartPr>
              <p14:xfrm>
                <a:off x="5758453" y="3793573"/>
                <a:ext cx="52452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8C0370-78D1-8FDD-448A-FCD9DFEA0F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4133" y="3789253"/>
                  <a:ext cx="533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DB3369-125F-FE95-5C28-56AF108A8562}"/>
                    </a:ext>
                  </a:extLst>
                </p14:cNvPr>
                <p14:cNvContentPartPr/>
                <p14:nvPr/>
              </p14:nvContentPartPr>
              <p14:xfrm>
                <a:off x="6293413" y="3793573"/>
                <a:ext cx="369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DB3369-125F-FE95-5C28-56AF108A85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89093" y="3789253"/>
                  <a:ext cx="37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D0834C6-97C9-CE58-C9E1-AAE1CDAED90A}"/>
                    </a:ext>
                  </a:extLst>
                </p14:cNvPr>
                <p14:cNvContentPartPr/>
                <p14:nvPr/>
              </p14:nvContentPartPr>
              <p14:xfrm>
                <a:off x="6643333" y="3783853"/>
                <a:ext cx="69984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D0834C6-97C9-CE58-C9E1-AAE1CDAED9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39013" y="3779533"/>
                  <a:ext cx="70848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F2A9CC-B0A5-F161-F074-42DB0CEDCE96}"/>
                  </a:ext>
                </a:extLst>
              </p14:cNvPr>
              <p14:cNvContentPartPr/>
              <p14:nvPr/>
            </p14:nvContentPartPr>
            <p14:xfrm>
              <a:off x="7908373" y="3783853"/>
              <a:ext cx="360" cy="17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F2A9CC-B0A5-F161-F074-42DB0CEDCE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04053" y="3779533"/>
                <a:ext cx="9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E875B67-E40A-B56D-2DA1-FC0A42654A62}"/>
                  </a:ext>
                </a:extLst>
              </p14:cNvPr>
              <p14:cNvContentPartPr/>
              <p14:nvPr/>
            </p14:nvContentPartPr>
            <p14:xfrm>
              <a:off x="7908373" y="4221253"/>
              <a:ext cx="360" cy="76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E875B67-E40A-B56D-2DA1-FC0A42654A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04053" y="4216933"/>
                <a:ext cx="90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5E4F9F0-EF68-D2E6-AF8D-C5B4A9C398A2}"/>
                  </a:ext>
                </a:extLst>
              </p14:cNvPr>
              <p14:cNvContentPartPr/>
              <p14:nvPr/>
            </p14:nvContentPartPr>
            <p14:xfrm>
              <a:off x="-272627" y="748693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5E4F9F0-EF68-D2E6-AF8D-C5B4A9C398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276947" y="74437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C83D67A-2EEB-21CD-0AF1-6E9619A9E917}"/>
                  </a:ext>
                </a:extLst>
              </p14:cNvPr>
              <p14:cNvContentPartPr/>
              <p14:nvPr/>
            </p14:nvContentPartPr>
            <p14:xfrm>
              <a:off x="-1040867" y="242893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C83D67A-2EEB-21CD-0AF1-6E9619A9E9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1045187" y="23857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Google Shape;126;p14">
            <a:extLst>
              <a:ext uri="{FF2B5EF4-FFF2-40B4-BE49-F238E27FC236}">
                <a16:creationId xmlns:a16="http://schemas.microsoft.com/office/drawing/2014/main" id="{02F6B151-A21D-266A-9760-CC94A91C6A5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650066-74F5-D0BF-1F66-F62E3409D8B2}"/>
              </a:ext>
            </a:extLst>
          </p:cNvPr>
          <p:cNvSpPr/>
          <p:nvPr/>
        </p:nvSpPr>
        <p:spPr>
          <a:xfrm>
            <a:off x="6817088" y="3901717"/>
            <a:ext cx="340116" cy="3195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5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805D77-85EB-F7FA-2D6B-821FC791B833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899835" y="3967983"/>
            <a:ext cx="207560" cy="206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48D28D-E68F-BA20-BD6A-B294544CCEC4}"/>
              </a:ext>
            </a:extLst>
          </p:cNvPr>
          <p:cNvCxnSpPr>
            <a:cxnSpLocks/>
          </p:cNvCxnSpPr>
          <p:nvPr/>
        </p:nvCxnSpPr>
        <p:spPr>
          <a:xfrm flipH="1">
            <a:off x="6899475" y="3963403"/>
            <a:ext cx="188660" cy="20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0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34AD9-F3D6-69C7-AD6F-2F1B5B19C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EB8195-340B-ABE7-6412-D52EC9AD6785}"/>
              </a:ext>
            </a:extLst>
          </p:cNvPr>
          <p:cNvSpPr txBox="1">
            <a:spLocks/>
          </p:cNvSpPr>
          <p:nvPr/>
        </p:nvSpPr>
        <p:spPr>
          <a:xfrm>
            <a:off x="1021405" y="624999"/>
            <a:ext cx="9212094" cy="834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QUANTUM ENTANGLEMENT</a:t>
            </a:r>
            <a:endParaRPr lang="en-IN" sz="4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742DA4-894F-4CBA-F4F6-2256F59FD801}"/>
              </a:ext>
            </a:extLst>
          </p:cNvPr>
          <p:cNvSpPr txBox="1">
            <a:spLocks/>
          </p:cNvSpPr>
          <p:nvPr/>
        </p:nvSpPr>
        <p:spPr>
          <a:xfrm>
            <a:off x="642026" y="1459149"/>
            <a:ext cx="11050621" cy="440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If the Schmidt number = 1, </a:t>
            </a:r>
            <a:r>
              <a:rPr lang="en-IN" sz="2800" dirty="0"/>
              <a:t>|</a:t>
            </a:r>
            <a:r>
              <a:rPr lang="en-US" sz="2800" dirty="0" err="1"/>
              <a:t>ψ⟩AB</a:t>
            </a:r>
            <a:r>
              <a:rPr lang="en-US" sz="2800" dirty="0"/>
              <a:t> is called </a:t>
            </a:r>
            <a:r>
              <a:rPr lang="en-US" sz="2800" b="1" dirty="0"/>
              <a:t>separable state</a:t>
            </a:r>
            <a:r>
              <a:rPr lang="en-US" sz="2800" dirty="0"/>
              <a:t>, which means that the state vector of the composite physical system.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If the Schmidt number &gt; 1, then the state </a:t>
            </a:r>
            <a:r>
              <a:rPr lang="en-IN" sz="2800" dirty="0"/>
              <a:t>|</a:t>
            </a:r>
            <a:r>
              <a:rPr lang="en-US" sz="2800" dirty="0" err="1"/>
              <a:t>ψ⟩AB</a:t>
            </a:r>
            <a:r>
              <a:rPr lang="en-US" sz="2800" dirty="0"/>
              <a:t> is called </a:t>
            </a:r>
            <a:r>
              <a:rPr lang="en-US" sz="2800" b="1" dirty="0"/>
              <a:t>entangled state.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if the reduced density matrices for the subsystems are all identity matrices, </a:t>
            </a:r>
            <a:r>
              <a:rPr lang="el-GR" sz="2800" dirty="0"/>
              <a:t>ρ</a:t>
            </a:r>
            <a:r>
              <a:rPr lang="en-IN" sz="2800" baseline="30000" dirty="0"/>
              <a:t>A</a:t>
            </a:r>
            <a:r>
              <a:rPr lang="en-IN" sz="2800" dirty="0"/>
              <a:t> = 1 /2 I A,</a:t>
            </a:r>
            <a:r>
              <a:rPr lang="el-GR" sz="2800" dirty="0"/>
              <a:t> ρ</a:t>
            </a:r>
            <a:r>
              <a:rPr lang="en-IN" sz="2800" baseline="30000" dirty="0"/>
              <a:t>B</a:t>
            </a:r>
            <a:r>
              <a:rPr lang="en-IN" sz="2800" dirty="0"/>
              <a:t> = 1 /2 I B</a:t>
            </a:r>
            <a:endParaRPr lang="en-US" sz="2800" dirty="0"/>
          </a:p>
        </p:txBody>
      </p:sp>
      <p:sp>
        <p:nvSpPr>
          <p:cNvPr id="7" name="Google Shape;126;p14">
            <a:extLst>
              <a:ext uri="{FF2B5EF4-FFF2-40B4-BE49-F238E27FC236}">
                <a16:creationId xmlns:a16="http://schemas.microsoft.com/office/drawing/2014/main" id="{77C17636-E55C-EF86-7989-783A2AEACB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58516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9529-2454-8396-ED37-0F389E27A8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89419A-8E6A-C56C-CF6B-E1D47B8D1CCB}"/>
              </a:ext>
            </a:extLst>
          </p:cNvPr>
          <p:cNvSpPr txBox="1">
            <a:spLocks/>
          </p:cNvSpPr>
          <p:nvPr/>
        </p:nvSpPr>
        <p:spPr>
          <a:xfrm>
            <a:off x="781958" y="868190"/>
            <a:ext cx="10024970" cy="101960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</a:p>
          <a:p>
            <a:endParaRPr lang="en-IN" sz="4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A313B1-4B14-A668-F228-CD360AFE92BF}"/>
              </a:ext>
            </a:extLst>
          </p:cNvPr>
          <p:cNvSpPr txBox="1">
            <a:spLocks/>
          </p:cNvSpPr>
          <p:nvPr/>
        </p:nvSpPr>
        <p:spPr>
          <a:xfrm>
            <a:off x="781958" y="1750979"/>
            <a:ext cx="11134425" cy="443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en-US" sz="2800" dirty="0"/>
              <a:t>We give the proof for the case where systems A and B have state spaces of the same dimension, Let {</a:t>
            </a:r>
            <a:r>
              <a:rPr lang="en-IN" sz="2800" dirty="0"/>
              <a:t>|ai ⟩} </a:t>
            </a:r>
            <a:r>
              <a:rPr lang="en-US" sz="2800" dirty="0"/>
              <a:t>and</a:t>
            </a:r>
            <a:r>
              <a:rPr lang="en-IN" sz="2800" dirty="0"/>
              <a:t> {|bi⟩} </a:t>
            </a:r>
            <a:r>
              <a:rPr lang="en-US" sz="2800" dirty="0"/>
              <a:t>be any fixed orthonormal basis for systems A and B, respectively.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en-US" sz="2800" dirty="0"/>
              <a:t> </a:t>
            </a:r>
            <a:r>
              <a:rPr lang="en-US" sz="2800" b="1" dirty="0" err="1"/>
              <a:t>λ</a:t>
            </a:r>
            <a:r>
              <a:rPr lang="en-US" sz="2800" b="1" baseline="-25000" dirty="0" err="1"/>
              <a:t>i</a:t>
            </a:r>
            <a:r>
              <a:rPr lang="en-US" sz="2800" b="1" baseline="-25000"/>
              <a:t> </a:t>
            </a:r>
            <a:r>
              <a:rPr lang="en-US" sz="2800"/>
              <a:t>are </a:t>
            </a:r>
            <a:r>
              <a:rPr lang="en-US" sz="2800" dirty="0"/>
              <a:t>called the Schmidt coefficients</a:t>
            </a:r>
            <a:r>
              <a:rPr lang="en-US" sz="2800" b="1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en-IN" sz="2800" dirty="0"/>
              <a:t>|</a:t>
            </a:r>
            <a:r>
              <a:rPr lang="en-IN" sz="2800" b="1" dirty="0"/>
              <a:t>a</a:t>
            </a:r>
            <a:r>
              <a:rPr lang="en-IN" sz="2800" b="1" baseline="-25000" dirty="0"/>
              <a:t>i</a:t>
            </a:r>
            <a:r>
              <a:rPr lang="en-IN" sz="2800" b="1" dirty="0"/>
              <a:t> ⟩ and </a:t>
            </a:r>
            <a:r>
              <a:rPr lang="en-IN" sz="2800" dirty="0"/>
              <a:t>|</a:t>
            </a:r>
            <a:r>
              <a:rPr lang="en-IN" sz="2800" b="1" dirty="0"/>
              <a:t>b</a:t>
            </a:r>
            <a:r>
              <a:rPr lang="en-IN" sz="2800" b="1" baseline="-25000" dirty="0"/>
              <a:t>i</a:t>
            </a:r>
            <a:r>
              <a:rPr lang="en-IN" sz="2800" b="1" dirty="0"/>
              <a:t> ⟩ </a:t>
            </a:r>
            <a:r>
              <a:rPr lang="en-IN" sz="2800" dirty="0"/>
              <a:t>are </a:t>
            </a:r>
            <a:r>
              <a:rPr lang="en-US" sz="2800" dirty="0"/>
              <a:t>Schmidt basis</a:t>
            </a:r>
            <a:r>
              <a:rPr lang="en-US" sz="2800" b="1" dirty="0"/>
              <a:t>.</a:t>
            </a:r>
            <a:r>
              <a:rPr lang="en-IN" sz="2800" dirty="0"/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88900" algn="l"/>
              </a:tabLst>
            </a:pPr>
            <a:r>
              <a:rPr lang="el-GR" sz="2800" dirty="0"/>
              <a:t>ρ</a:t>
            </a:r>
            <a:r>
              <a:rPr lang="en-IN" sz="2800" baseline="30000" dirty="0"/>
              <a:t>A</a:t>
            </a:r>
            <a:r>
              <a:rPr lang="en-IN" sz="2800" dirty="0"/>
              <a:t> = </a:t>
            </a:r>
            <a:r>
              <a:rPr lang="en-IN" sz="2800" dirty="0" err="1"/>
              <a:t>Tr</a:t>
            </a:r>
            <a:r>
              <a:rPr lang="en-IN" sz="2800" baseline="-25000" dirty="0" err="1"/>
              <a:t>B</a:t>
            </a:r>
            <a:r>
              <a:rPr lang="en-IN" sz="2800" dirty="0"/>
              <a:t>(</a:t>
            </a:r>
            <a:r>
              <a:rPr lang="el-GR" sz="2800" dirty="0"/>
              <a:t>ρ</a:t>
            </a:r>
            <a:r>
              <a:rPr lang="en-IN" sz="2800" dirty="0"/>
              <a:t>)</a:t>
            </a:r>
            <a:r>
              <a:rPr lang="en-IN" sz="2800" baseline="-25000" dirty="0"/>
              <a:t>            </a:t>
            </a:r>
            <a:r>
              <a:rPr lang="el-GR" sz="2800" dirty="0"/>
              <a:t>ρ</a:t>
            </a:r>
            <a:r>
              <a:rPr lang="en-IN" sz="2800" baseline="30000" dirty="0"/>
              <a:t>B</a:t>
            </a:r>
            <a:r>
              <a:rPr lang="en-IN" sz="2800" dirty="0"/>
              <a:t> = </a:t>
            </a:r>
            <a:r>
              <a:rPr lang="en-IN" sz="2800" dirty="0" err="1"/>
              <a:t>Tr</a:t>
            </a:r>
            <a:r>
              <a:rPr lang="en-IN" sz="2800" baseline="-25000" dirty="0" err="1"/>
              <a:t>A</a:t>
            </a:r>
            <a:r>
              <a:rPr lang="en-IN" sz="2800" dirty="0"/>
              <a:t>(</a:t>
            </a:r>
            <a:r>
              <a:rPr lang="el-GR" sz="2800" dirty="0"/>
              <a:t>ρ</a:t>
            </a:r>
            <a:r>
              <a:rPr lang="en-IN" sz="2800" dirty="0"/>
              <a:t>)</a:t>
            </a:r>
            <a:r>
              <a:rPr lang="en-IN" sz="2800" baseline="-25000" dirty="0"/>
              <a:t>      </a:t>
            </a:r>
            <a:endParaRPr lang="en-US" sz="2800" baseline="-25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88900" algn="l"/>
              </a:tabLst>
            </a:pPr>
            <a:endParaRPr lang="en-US" sz="2800" baseline="-25000" dirty="0"/>
          </a:p>
        </p:txBody>
      </p:sp>
      <p:sp>
        <p:nvSpPr>
          <p:cNvPr id="7" name="Google Shape;126;p14">
            <a:extLst>
              <a:ext uri="{FF2B5EF4-FFF2-40B4-BE49-F238E27FC236}">
                <a16:creationId xmlns:a16="http://schemas.microsoft.com/office/drawing/2014/main" id="{2765FA4C-B736-7B23-7E4F-711296A2277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32710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60B52B-FEC0-1BB1-E894-792669F3A8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CD2098-3AB3-BBEF-1654-5714A16178F0}"/>
              </a:ext>
            </a:extLst>
          </p:cNvPr>
          <p:cNvSpPr txBox="1">
            <a:spLocks/>
          </p:cNvSpPr>
          <p:nvPr/>
        </p:nvSpPr>
        <p:spPr>
          <a:xfrm>
            <a:off x="894944" y="496111"/>
            <a:ext cx="11001847" cy="74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tabLst>
                <a:tab pos="88900" algn="l"/>
              </a:tabLst>
            </a:pPr>
            <a:r>
              <a:rPr lang="en-US" sz="2800" dirty="0"/>
              <a:t>COMPUTATION OF 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ρ</a:t>
            </a:r>
            <a:r>
              <a:rPr lang="en-IN" sz="2800" baseline="300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ρ</a:t>
            </a:r>
            <a:r>
              <a:rPr lang="en-IN" sz="2800" baseline="300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BY TAKING THE PARTIAL TRACE OF 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ρ</a:t>
            </a:r>
            <a:r>
              <a:rPr lang="en-IN" sz="2800" baseline="-25000" dirty="0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53F94-D774-B24C-2BD9-ACC1B5D2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78" y="1233449"/>
            <a:ext cx="7398643" cy="4997911"/>
          </a:xfrm>
          <a:prstGeom prst="rect">
            <a:avLst/>
          </a:prstGeom>
        </p:spPr>
      </p:pic>
      <p:sp>
        <p:nvSpPr>
          <p:cNvPr id="7" name="Google Shape;126;p14">
            <a:extLst>
              <a:ext uri="{FF2B5EF4-FFF2-40B4-BE49-F238E27FC236}">
                <a16:creationId xmlns:a16="http://schemas.microsoft.com/office/drawing/2014/main" id="{6261B142-D504-BCD2-79C4-327C1BECE6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400806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D0376-80B9-843F-7231-294DAAB3E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sp>
        <p:nvSpPr>
          <p:cNvPr id="5" name="Google Shape;126;p14">
            <a:extLst>
              <a:ext uri="{FF2B5EF4-FFF2-40B4-BE49-F238E27FC236}">
                <a16:creationId xmlns:a16="http://schemas.microsoft.com/office/drawing/2014/main" id="{58A78B28-8876-8BD5-A61A-445E1444654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C8FA8-6097-75EF-B6A3-BC2F398C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65" y="389861"/>
            <a:ext cx="8868118" cy="3813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296632-D6A7-0B04-A8B1-773FD66B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119" y="4089601"/>
            <a:ext cx="7998096" cy="22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611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580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Untitled Sans</vt:lpstr>
      <vt:lpstr>Wingdings</vt:lpstr>
      <vt:lpstr>Retrospect</vt:lpstr>
      <vt:lpstr>M. Tech(CSE) –   II Semester (Term: July-Oct 2022) Non CIE Component Quantum Computing (MCS22) Schmidt Decomposition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 Tech (CSE) – First Semester (Term: March-June 2022)  Seminar on Title</dc:title>
  <dc:creator>Kavya chinnu</dc:creator>
  <cp:lastModifiedBy>Kavya chinnu</cp:lastModifiedBy>
  <cp:revision>109</cp:revision>
  <dcterms:modified xsi:type="dcterms:W3CDTF">2022-09-01T07:18:02Z</dcterms:modified>
</cp:coreProperties>
</file>