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9" r:id="rId2"/>
    <p:sldId id="410" r:id="rId3"/>
    <p:sldId id="411" r:id="rId4"/>
    <p:sldId id="412" r:id="rId5"/>
    <p:sldId id="414" r:id="rId6"/>
    <p:sldId id="417" r:id="rId7"/>
    <p:sldId id="418" r:id="rId8"/>
    <p:sldId id="419" r:id="rId9"/>
    <p:sldId id="420" r:id="rId10"/>
    <p:sldId id="424" r:id="rId11"/>
    <p:sldId id="425" r:id="rId12"/>
    <p:sldId id="428" r:id="rId13"/>
    <p:sldId id="429" r:id="rId14"/>
    <p:sldId id="430" r:id="rId15"/>
    <p:sldId id="431" r:id="rId16"/>
    <p:sldId id="432" r:id="rId17"/>
    <p:sldId id="426" r:id="rId18"/>
    <p:sldId id="427" r:id="rId19"/>
    <p:sldId id="433" r:id="rId20"/>
    <p:sldId id="422" r:id="rId21"/>
    <p:sldId id="43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56E-D7A1-435A-9D38-158A90ECB6F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7F0-8735-4217-8D8D-590716AAD47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:a16="http://schemas.microsoft.com/office/drawing/2014/main" id="{C728CEA0-BA7F-4BA3-B201-6B7A8B3DF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2028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7436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56E-D7A1-435A-9D38-158A90ECB6F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7F0-8735-4217-8D8D-590716AAD472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:a16="http://schemas.microsoft.com/office/drawing/2014/main" id="{2BFF8954-070D-4352-AC3E-DD7D500D0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8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977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56E-D7A1-435A-9D38-158A90ECB6F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7F0-8735-4217-8D8D-590716AAD472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2" descr="C:\Users\Srinidhi\Desktop\logo.png">
            <a:extLst>
              <a:ext uri="{FF2B5EF4-FFF2-40B4-BE49-F238E27FC236}">
                <a16:creationId xmlns:a16="http://schemas.microsoft.com/office/drawing/2014/main" id="{F8681246-1AFA-47C1-8723-E212F3BD6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927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105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56E-D7A1-435A-9D38-158A90ECB6F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7F0-8735-4217-8D8D-590716AAD472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:a16="http://schemas.microsoft.com/office/drawing/2014/main" id="{5E2C67C7-C385-4A44-A78F-D95F8B32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575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305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56E-D7A1-435A-9D38-158A90ECB6F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7F0-8735-4217-8D8D-590716AAD47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:a16="http://schemas.microsoft.com/office/drawing/2014/main" id="{6E4AAF7F-3876-4F6B-8901-E7673BBFD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4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800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56E-D7A1-435A-9D38-158A90ECB6F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7F0-8735-4217-8D8D-590716AAD472}" type="slidenum">
              <a:rPr lang="en-IN" smtClean="0"/>
              <a:t>‹#›</a:t>
            </a:fld>
            <a:endParaRPr lang="en-IN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:a16="http://schemas.microsoft.com/office/drawing/2014/main" id="{EF3C39C1-9BAB-4C45-A144-CF8BF2E7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9189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816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56E-D7A1-435A-9D38-158A90ECB6F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7F0-8735-4217-8D8D-590716AAD472}" type="slidenum">
              <a:rPr lang="en-IN" smtClean="0"/>
              <a:t>‹#›</a:t>
            </a:fld>
            <a:endParaRPr lang="en-IN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:a16="http://schemas.microsoft.com/office/drawing/2014/main" id="{1B300F68-EEC8-479F-89B4-B66DB0F4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13" y="12104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815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56E-D7A1-435A-9D38-158A90ECB6F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7F0-8735-4217-8D8D-590716AAD47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 descr="C:\Users\Srinidhi\Desktop\logo.png">
            <a:extLst>
              <a:ext uri="{FF2B5EF4-FFF2-40B4-BE49-F238E27FC236}">
                <a16:creationId xmlns:a16="http://schemas.microsoft.com/office/drawing/2014/main" id="{6720B71A-9CF9-4970-96CA-352F2D5F3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15" y="34776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960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56E-D7A1-435A-9D38-158A90ECB6F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7F0-8735-4217-8D8D-590716AAD472}" type="slidenum">
              <a:rPr lang="en-IN" smtClean="0"/>
              <a:t>‹#›</a:t>
            </a:fld>
            <a:endParaRPr lang="en-IN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:a16="http://schemas.microsoft.com/office/drawing/2014/main" id="{7393EDB9-65C6-42AA-B582-C92413F0D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67" y="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8604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21556E-D7A1-435A-9D38-158A90ECB6F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1447F0-8735-4217-8D8D-590716AAD472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:a16="http://schemas.microsoft.com/office/drawing/2014/main" id="{6BF8E43F-406B-489A-A07B-CBBB6CD8B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29" y="-48825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863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556E-D7A1-435A-9D38-158A90ECB6F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47F0-8735-4217-8D8D-590716AAD472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:a16="http://schemas.microsoft.com/office/drawing/2014/main" id="{8D7279E7-0A06-4D9D-B018-700B7F4A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440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21556E-D7A1-435A-9D38-158A90ECB6F4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1447F0-8735-4217-8D8D-590716AAD47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11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71512" y="3862568"/>
            <a:ext cx="10848975" cy="111918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br>
              <a:rPr lang="en-IN" sz="2800" b="1" dirty="0"/>
            </a:br>
            <a:br>
              <a:rPr lang="en-IN" sz="3200" b="1" dirty="0"/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SOLOVAY-KITAEV THEOREM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181225" y="73324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Ramaiah Institute of Technology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 Institute, Affiliated to VTU)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641BE-B7C9-4946-A565-227D0582DC3F}"/>
              </a:ext>
            </a:extLst>
          </p:cNvPr>
          <p:cNvSpPr txBox="1"/>
          <p:nvPr/>
        </p:nvSpPr>
        <p:spPr>
          <a:xfrm>
            <a:off x="1092276" y="4694729"/>
            <a:ext cx="47196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JEEVITHA J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1MS21SCS09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78AD4-B7FC-854E-05A9-51BE5BE3FD26}"/>
              </a:ext>
            </a:extLst>
          </p:cNvPr>
          <p:cNvSpPr txBox="1"/>
          <p:nvPr/>
        </p:nvSpPr>
        <p:spPr>
          <a:xfrm>
            <a:off x="2465033" y="2395267"/>
            <a:ext cx="726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Tech (CSE) – II Semester (Term: Jun-Sep 2022)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CIE Component</a:t>
            </a: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Computing(MCS22)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1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B766-BF78-70A5-AD5C-9B2B2EE6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8C6C-29FF-367A-310E-C81DECEC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649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What does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Solovay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Kitaev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 suggest for  Approximating Unitary Transformations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A:-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Solovay-Kitaev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 guarantees the existence of approximations to arbitrary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unitaries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elements from universal gate sets that converge relatively quickly and corresponds to a simple algorithm, that does not mean that the problem of approximation is anywhere close to settled. The goal of this work is to use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Solovay-Kitaev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in conjunction with several popular universal gate sets to experimentally test efficiency at low tolerance and short sequences, considering each gate used to have equal cost.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85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283F-A377-47B5-B4FF-29E89398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Qubit Quantum Gates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8856-3CA4-46C1-A236-17354EA3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states are represented as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 θ and ϕ are real numbers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8CFF7-02A4-4057-8074-77CFA9F4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2343150"/>
            <a:ext cx="32956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7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864F-D55C-454D-8383-98364724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P-Gate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B470-27F3-46BA-B0C8-FEBB5ABE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P-gate (phase gate) is 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parametrised</a:t>
            </a: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that is, it needs a number (ϕ) to tell it exactly what to do. The P-gate performs a rotation of ϕ around the Z-axis direction. It has the matrix form:</a:t>
            </a:r>
          </a:p>
          <a:p>
            <a:pPr algn="just"/>
            <a:endParaRPr lang="en-US" sz="2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 ϕ is a real number.</a:t>
            </a:r>
            <a:br>
              <a:rPr lang="en-US" b="0" i="0" dirty="0">
                <a:solidFill>
                  <a:srgbClr val="000000"/>
                </a:solidFill>
                <a:effectLst/>
                <a:latin typeface="IBM Plex Sans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6D344-6BE9-4E5B-A9E0-31BF1360B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76" b="19466"/>
          <a:stretch/>
        </p:blipFill>
        <p:spPr>
          <a:xfrm>
            <a:off x="4671852" y="3429000"/>
            <a:ext cx="2909256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9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F7F8B2-37D4-4FAD-AA91-B5BF9B65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009650"/>
            <a:ext cx="8124825" cy="156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743889-4872-4DE3-8382-7EAA0AED5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4" y="3143251"/>
            <a:ext cx="1695450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E17708-3B62-4357-A652-BFFED5ED4511}"/>
              </a:ext>
            </a:extLst>
          </p:cNvPr>
          <p:cNvSpPr txBox="1"/>
          <p:nvPr/>
        </p:nvSpPr>
        <p:spPr>
          <a:xfrm>
            <a:off x="2033586" y="4497945"/>
            <a:ext cx="7386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Z-gate is a special case of the P-gate, with ϕ=π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57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C2E7-080F-4FBA-9A2C-4FCF05FE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I-Gate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0782-BFF0-46B5-BC4E-EA65DF43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599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as Identity gate.</a:t>
            </a:r>
            <a:r>
              <a:rPr lang="en-US" sz="2800" dirty="0">
                <a:solidFill>
                  <a:srgbClr val="000000"/>
                </a:solidFill>
                <a:latin typeface="IBM Plex Sans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simply a gate that does nothing. Its matrix is the identity matrix: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i="0" dirty="0">
              <a:solidFill>
                <a:srgbClr val="000000"/>
              </a:solidFill>
              <a:effectLst/>
              <a:latin typeface="IBM Plex Sans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Applying the identity gate anywhere in your circuit should have no effect on the qubit state. There are two main reasons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is that it is often used in calculations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often useful when considering real hardware to specify a ‘do-nothing’ or ‘none’ operation.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9811E-83BC-4359-96E3-15D46900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5" y="2505075"/>
            <a:ext cx="16192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94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14CA-7E2F-4BC7-A021-8A6422C8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X-Gate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7C1CA-8E11-43B8-8AB6-F55BD8C2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6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X-gate is represented by the Pauli-X matrix: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see the effect a gate has on a qubit, we simply multiply the qubit’s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statevector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the gate. We can see that the X-gate switches the amplitudes of the states |0⟩|0⟩ and |1⟩|1⟩: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BAFDD-1A1C-439E-84F5-5A8CCD4A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95" y="2266950"/>
            <a:ext cx="3718274" cy="98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A305F-38B1-4420-9D19-86D773845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4591050"/>
            <a:ext cx="4611414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8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3A966-2817-4CE8-A46E-006825353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085850"/>
            <a:ext cx="8201025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4574F4-31B1-431E-BA65-2FC5C956A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894" y="2961293"/>
            <a:ext cx="2462211" cy="15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5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1D06-725D-4DFA-B42A-8C80D3F8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U-Gate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66BD3-8B02-4ADA-8EF5-8D7042A0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U-gate is the most general of all single-qubit quantum gates. It is parametrized as 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BM Plex Sans"/>
              </a:rPr>
              <a:t>In some specific cases of the U-gate in which it is equivalent to the H-gate and P-gate respectively.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40B55-6D29-4B99-8D18-F6046006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267" y="2409825"/>
            <a:ext cx="4924425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64BD55-625D-4BF5-AB7E-6F9E36350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4652962"/>
            <a:ext cx="76485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1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413C1-5797-4B99-8489-4624F88F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47737"/>
            <a:ext cx="8229600" cy="170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72A4C-4463-43C3-BBD1-D6D291F0E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3338512"/>
            <a:ext cx="2428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08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F2E8-DFA0-DB2C-F95C-2F3445D2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5DED-2CB9-F4C2-CB61-B5D9F19E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neat diagram show the quantum circuit computing the parity of three qubits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73A48-07E6-DD6E-9C85-FF1EA691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843674"/>
            <a:ext cx="84582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9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200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Solovay-Kitaev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(SK) theorem is one of the most important fundamental results in the </a:t>
            </a:r>
            <a:r>
              <a:rPr lang="en-IN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of quantum computation.</a:t>
            </a:r>
          </a:p>
          <a:p>
            <a:pPr algn="just">
              <a:lnSpc>
                <a:spcPct val="100000"/>
              </a:lnSpc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SK theorem is important if one wishes to apply a wide variety of different single-qubit gates during a quantum algorithm, but is restricted to use gates from a more limited repertoire. </a:t>
            </a:r>
          </a:p>
          <a:p>
            <a:pPr algn="just">
              <a:lnSpc>
                <a:spcPct val="100000"/>
              </a:lnSpc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situation arises naturally in the context of fault-tolerant quantum computation.</a:t>
            </a:r>
          </a:p>
          <a:p>
            <a:pPr algn="just">
              <a:lnSpc>
                <a:spcPct val="100000"/>
              </a:lnSpc>
            </a:pPr>
            <a:r>
              <a:rPr lang="en-IN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situation 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must use the limited set of fault-tolerant gates to build up accurate fault-tolerant approximations to all the gates used in the algorithm, preferably in the most efficient manner possible. </a:t>
            </a:r>
          </a:p>
          <a:p>
            <a:pPr algn="just">
              <a:lnSpc>
                <a:spcPct val="150000"/>
              </a:lnSpc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SK theorem tells us that such efficient constructions are possible.</a:t>
            </a:r>
            <a:endParaRPr lang="en-IN" sz="2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13B0-3487-ABB6-0F4E-2F748146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568C-45DC-D0A8-854F-E4B9B746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www.wikepedia.org</a:t>
            </a:r>
            <a:endParaRPr lang="en-IN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Nielsen, Michael A., and Isaac Chuang. "Quantum computation and quantum information." (2002): 558-559.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Dawson, Christopher M., and Michael A. Nielsen. "The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solovay-kitaev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algorithm." </a:t>
            </a:r>
            <a:r>
              <a:rPr lang="en-IN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quant-</a:t>
            </a:r>
            <a:r>
              <a:rPr lang="en-IN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IN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/0505030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(2005).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Al-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Ta'ani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Ola. </a:t>
            </a:r>
            <a:r>
              <a:rPr lang="en-IN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 circuit synthesis using </a:t>
            </a:r>
            <a:r>
              <a:rPr lang="en-IN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Solovay-Kitaev</a:t>
            </a:r>
            <a:r>
              <a:rPr lang="en-IN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 and optimization techniques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Kansas State University, 2015.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40954-83BA-1BDF-574E-EB21CAF789B6}"/>
              </a:ext>
            </a:extLst>
          </p:cNvPr>
          <p:cNvSpPr txBox="1"/>
          <p:nvPr/>
        </p:nvSpPr>
        <p:spPr>
          <a:xfrm>
            <a:off x="3160451" y="2355913"/>
            <a:ext cx="6684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29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23A88C-9717-6360-94A3-0114D4F3BC4D}"/>
              </a:ext>
            </a:extLst>
          </p:cNvPr>
          <p:cNvSpPr txBox="1"/>
          <p:nvPr/>
        </p:nvSpPr>
        <p:spPr>
          <a:xfrm>
            <a:off x="960267" y="1063101"/>
            <a:ext cx="299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SU(2) Group: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2D999-CF77-D07F-4DFF-22CF7E828AE6}"/>
              </a:ext>
            </a:extLst>
          </p:cNvPr>
          <p:cNvSpPr txBox="1"/>
          <p:nvPr/>
        </p:nvSpPr>
        <p:spPr>
          <a:xfrm>
            <a:off x="960267" y="1720840"/>
            <a:ext cx="10403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is the set of all 2 x 2 single qubit unitary matrices with 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determinant equal to one. It is given as: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FA7E46-94F4-0F2F-57FA-60A8297D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18" y="2795356"/>
            <a:ext cx="9418763" cy="21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6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C01D-D742-85A2-F562-E4B291D4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Solovay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Kitaev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382D-0E13-55EE-9A18-9A01E686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94" y="1837467"/>
            <a:ext cx="9614517" cy="37383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finite set of elements in SU(2) containing it’s own inverses and such that the group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&lt;G&gt;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generate is dense in SU(2).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some              Then there is constant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for any               there is a sequence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of gates from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length                   such that  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929588E-312A-CAF0-30F9-FFD80010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69" y="3320270"/>
            <a:ext cx="759391" cy="3863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D4DD439-5750-F20D-B6BC-215A66BD2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141" y="3320270"/>
            <a:ext cx="1224484" cy="3265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6463A8-6304-1268-F240-D32224C78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599" y="3888420"/>
            <a:ext cx="1319706" cy="3409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BAFCBF-23B8-EE5F-42F3-74D9CC3AE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261" y="3888420"/>
            <a:ext cx="12001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0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0982-541A-7EAE-2AC7-C40F6234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6A41-B4C7-51E0-CC86-7922E35E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3490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DAE12-B03D-2FD0-2649-0C5C1FD4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79782"/>
            <a:ext cx="10119360" cy="23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3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DA1103-0A66-495C-5196-CF1E130A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25" y="1988223"/>
            <a:ext cx="11192522" cy="3130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7C5CD-4537-BCF8-FA43-846156606F4D}"/>
              </a:ext>
            </a:extLst>
          </p:cNvPr>
          <p:cNvSpPr txBox="1"/>
          <p:nvPr/>
        </p:nvSpPr>
        <p:spPr>
          <a:xfrm>
            <a:off x="836721" y="1178057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</p:txBody>
      </p:sp>
    </p:spTree>
    <p:extLst>
      <p:ext uri="{BB962C8B-B14F-4D97-AF65-F5344CB8AC3E}">
        <p14:creationId xmlns:p14="http://schemas.microsoft.com/office/powerpoint/2010/main" val="394748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133902-F971-9FF7-7244-0FE93D611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23"/>
          <a:stretch/>
        </p:blipFill>
        <p:spPr>
          <a:xfrm>
            <a:off x="241176" y="1469602"/>
            <a:ext cx="11709648" cy="18062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8A9722-7586-41B8-DF1B-D3706A37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7" y="3757728"/>
            <a:ext cx="3329126" cy="122264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52BCAD-A368-DF8A-2F67-38EBAB42F05B}"/>
              </a:ext>
            </a:extLst>
          </p:cNvPr>
          <p:cNvCxnSpPr>
            <a:stCxn id="3" idx="3"/>
          </p:cNvCxnSpPr>
          <p:nvPr/>
        </p:nvCxnSpPr>
        <p:spPr>
          <a:xfrm flipV="1">
            <a:off x="7760563" y="4367814"/>
            <a:ext cx="797511" cy="12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CF5F15-5393-445D-FD32-376E967A08E9}"/>
              </a:ext>
            </a:extLst>
          </p:cNvPr>
          <p:cNvSpPr txBox="1"/>
          <p:nvPr/>
        </p:nvSpPr>
        <p:spPr>
          <a:xfrm>
            <a:off x="8842159" y="413698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3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E29EE-CE21-2197-27F1-2F162BB243A3}"/>
              </a:ext>
            </a:extLst>
          </p:cNvPr>
          <p:cNvSpPr txBox="1"/>
          <p:nvPr/>
        </p:nvSpPr>
        <p:spPr>
          <a:xfrm>
            <a:off x="798990" y="1020931"/>
            <a:ext cx="110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8C00C-D117-669E-1CD4-93A132AF8444}"/>
              </a:ext>
            </a:extLst>
          </p:cNvPr>
          <p:cNvSpPr txBox="1"/>
          <p:nvPr/>
        </p:nvSpPr>
        <p:spPr>
          <a:xfrm>
            <a:off x="734997" y="1577551"/>
            <a:ext cx="107397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any element of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and use the translation idea approximate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products of elements of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A86D9-90E5-2F31-0DD7-5C2A0295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r="4260"/>
          <a:stretch/>
        </p:blipFill>
        <p:spPr>
          <a:xfrm>
            <a:off x="3959441" y="2365900"/>
            <a:ext cx="4287914" cy="3840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2156FF-E94D-F934-9E7B-58A1BE2E503A}"/>
              </a:ext>
            </a:extLst>
          </p:cNvPr>
          <p:cNvSpPr txBox="1"/>
          <p:nvPr/>
        </p:nvSpPr>
        <p:spPr>
          <a:xfrm>
            <a:off x="8575829" y="4286052"/>
            <a:ext cx="289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0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9053BF-BA03-A1AA-EF22-9ECFAECA6150}"/>
              </a:ext>
            </a:extLst>
          </p:cNvPr>
          <p:cNvSpPr txBox="1"/>
          <p:nvPr/>
        </p:nvSpPr>
        <p:spPr>
          <a:xfrm>
            <a:off x="783453" y="1163844"/>
            <a:ext cx="106509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approximate to some desired accuracy, we therefore must choose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</a:t>
            </a: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2DC50-2BA2-9C47-2182-6EE1B170F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224" y="1651941"/>
            <a:ext cx="1467552" cy="52308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12C5-9F72-960D-F8DB-BC8CF2424EF4}"/>
              </a:ext>
            </a:extLst>
          </p:cNvPr>
          <p:cNvCxnSpPr>
            <a:stCxn id="5" idx="3"/>
          </p:cNvCxnSpPr>
          <p:nvPr/>
        </p:nvCxnSpPr>
        <p:spPr>
          <a:xfrm>
            <a:off x="6829776" y="1913485"/>
            <a:ext cx="769509" cy="40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E1B175-F494-6B95-1C2A-F8F0997A1CB1}"/>
              </a:ext>
            </a:extLst>
          </p:cNvPr>
          <p:cNvSpPr txBox="1"/>
          <p:nvPr/>
        </p:nvSpPr>
        <p:spPr>
          <a:xfrm>
            <a:off x="7933622" y="170518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96E4B-A866-5E34-DEA1-285314AD3DA5}"/>
              </a:ext>
            </a:extLst>
          </p:cNvPr>
          <p:cNvSpPr txBox="1"/>
          <p:nvPr/>
        </p:nvSpPr>
        <p:spPr>
          <a:xfrm>
            <a:off x="770508" y="2256385"/>
            <a:ext cx="1065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(1) in (2) can be restated as: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E10010-5064-A651-B2C4-9F56B702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86" y="2748399"/>
            <a:ext cx="2334827" cy="7782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2AB3CA-7366-FACE-8475-AD9AFC69AAFB}"/>
                  </a:ext>
                </a:extLst>
              </p:cNvPr>
              <p:cNvSpPr txBox="1"/>
              <p:nvPr/>
            </p:nvSpPr>
            <p:spPr>
              <a:xfrm>
                <a:off x="783452" y="3695523"/>
                <a:ext cx="106509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follows that the number of gates required to approximate to within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satisfies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2AB3CA-7366-FACE-8475-AD9AFC69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52" y="3695523"/>
                <a:ext cx="10650983" cy="461665"/>
              </a:xfrm>
              <a:prstGeom prst="rect">
                <a:avLst/>
              </a:prstGeom>
              <a:blipFill>
                <a:blip r:embed="rId4"/>
                <a:stretch>
                  <a:fillRect l="-916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A42240BD-CD09-3B43-0D2C-AEF344FEC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4814" y="4326036"/>
            <a:ext cx="6542370" cy="826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A55D36-C60D-EF0A-71E8-48070C988072}"/>
                  </a:ext>
                </a:extLst>
              </p:cNvPr>
              <p:cNvSpPr txBox="1"/>
              <p:nvPr/>
            </p:nvSpPr>
            <p:spPr>
              <a:xfrm>
                <a:off x="770508" y="5232491"/>
                <a:ext cx="106509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is, the number of gates required to approximate to within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A55D36-C60D-EF0A-71E8-48070C98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08" y="5232491"/>
                <a:ext cx="10650982" cy="461665"/>
              </a:xfrm>
              <a:prstGeom prst="rect">
                <a:avLst/>
              </a:prstGeom>
              <a:blipFill>
                <a:blip r:embed="rId6"/>
                <a:stretch>
                  <a:fillRect l="-858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12B67ED-1358-9018-084E-38AAD5EDFD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0746" y="5232491"/>
            <a:ext cx="1782054" cy="5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655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Technical Seminar-I-ppt-template</Template>
  <TotalTime>747</TotalTime>
  <Words>809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Cambria Math</vt:lpstr>
      <vt:lpstr>IBM Plex Sans</vt:lpstr>
      <vt:lpstr>Times New Roman</vt:lpstr>
      <vt:lpstr>Wingdings</vt:lpstr>
      <vt:lpstr>Retrospect</vt:lpstr>
      <vt:lpstr>  SOLOVAY-KITAEV THEOREM </vt:lpstr>
      <vt:lpstr>INTRODUCTION</vt:lpstr>
      <vt:lpstr>PowerPoint Presentation</vt:lpstr>
      <vt:lpstr>Solovay – Kitaev Theorem</vt:lpstr>
      <vt:lpstr>Proof:</vt:lpstr>
      <vt:lpstr>PowerPoint Presentation</vt:lpstr>
      <vt:lpstr>PowerPoint Presentation</vt:lpstr>
      <vt:lpstr>PowerPoint Presentation</vt:lpstr>
      <vt:lpstr>PowerPoint Presentation</vt:lpstr>
      <vt:lpstr>Q &amp; A</vt:lpstr>
      <vt:lpstr>Single Qubit Quantum Gates</vt:lpstr>
      <vt:lpstr>P-Gate</vt:lpstr>
      <vt:lpstr>PowerPoint Presentation</vt:lpstr>
      <vt:lpstr>I-Gate</vt:lpstr>
      <vt:lpstr>X-Gate</vt:lpstr>
      <vt:lpstr>PowerPoint Presentation</vt:lpstr>
      <vt:lpstr>U-Gate</vt:lpstr>
      <vt:lpstr>PowerPoint Presentation</vt:lpstr>
      <vt:lpstr>PowerPoint Presentation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M. Tech (CSE) – First Semester (Term: July-Sep 2022)  Seminar SOLOVAY-KITAEV THEOREM </dc:title>
  <dc:creator>Jeevitha J</dc:creator>
  <cp:lastModifiedBy>Jeevitha J</cp:lastModifiedBy>
  <cp:revision>22</cp:revision>
  <dcterms:created xsi:type="dcterms:W3CDTF">2022-08-16T14:21:18Z</dcterms:created>
  <dcterms:modified xsi:type="dcterms:W3CDTF">2022-09-11T09:28:21Z</dcterms:modified>
</cp:coreProperties>
</file>