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2"/>
  </p:notesMasterIdLst>
  <p:sldIdLst>
    <p:sldId id="256" r:id="rId2"/>
    <p:sldId id="290" r:id="rId3"/>
    <p:sldId id="291" r:id="rId4"/>
    <p:sldId id="292" r:id="rId5"/>
    <p:sldId id="300" r:id="rId6"/>
    <p:sldId id="293" r:id="rId7"/>
    <p:sldId id="294" r:id="rId8"/>
    <p:sldId id="295" r:id="rId9"/>
    <p:sldId id="301" r:id="rId10"/>
    <p:sldId id="302" r:id="rId11"/>
    <p:sldId id="303" r:id="rId12"/>
    <p:sldId id="304" r:id="rId13"/>
    <p:sldId id="298" r:id="rId14"/>
    <p:sldId id="305" r:id="rId15"/>
    <p:sldId id="306" r:id="rId16"/>
    <p:sldId id="307" r:id="rId17"/>
    <p:sldId id="308" r:id="rId18"/>
    <p:sldId id="309" r:id="rId19"/>
    <p:sldId id="310" r:id="rId20"/>
    <p:sldId id="311"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m" userId="1f170aeea1bc602e" providerId="LiveId" clId="{79D5389C-41D3-4500-B5D0-5396C4A7BE0A}"/>
    <pc:docChg chg="undo custSel addSld delSld modSld">
      <pc:chgData name="manasa m" userId="1f170aeea1bc602e" providerId="LiveId" clId="{79D5389C-41D3-4500-B5D0-5396C4A7BE0A}" dt="2022-08-20T18:20:15.177" v="1032" actId="2710"/>
      <pc:docMkLst>
        <pc:docMk/>
      </pc:docMkLst>
      <pc:sldChg chg="modSp mod">
        <pc:chgData name="manasa m" userId="1f170aeea1bc602e" providerId="LiveId" clId="{79D5389C-41D3-4500-B5D0-5396C4A7BE0A}" dt="2022-08-19T18:26:24.218" v="272" actId="20577"/>
        <pc:sldMkLst>
          <pc:docMk/>
          <pc:sldMk cId="0" sldId="256"/>
        </pc:sldMkLst>
        <pc:spChg chg="mod">
          <ac:chgData name="manasa m" userId="1f170aeea1bc602e" providerId="LiveId" clId="{79D5389C-41D3-4500-B5D0-5396C4A7BE0A}" dt="2022-08-18T18:32:52.205" v="1" actId="113"/>
          <ac:spMkLst>
            <pc:docMk/>
            <pc:sldMk cId="0" sldId="256"/>
            <ac:spMk id="116" creationId="{00000000-0000-0000-0000-000000000000}"/>
          </ac:spMkLst>
        </pc:spChg>
        <pc:spChg chg="mod">
          <ac:chgData name="manasa m" userId="1f170aeea1bc602e" providerId="LiveId" clId="{79D5389C-41D3-4500-B5D0-5396C4A7BE0A}" dt="2022-08-19T18:26:24.218" v="272" actId="20577"/>
          <ac:spMkLst>
            <pc:docMk/>
            <pc:sldMk cId="0" sldId="256"/>
            <ac:spMk id="118" creationId="{00000000-0000-0000-0000-000000000000}"/>
          </ac:spMkLst>
        </pc:spChg>
      </pc:sldChg>
      <pc:sldChg chg="modSp del mod">
        <pc:chgData name="manasa m" userId="1f170aeea1bc602e" providerId="LiveId" clId="{79D5389C-41D3-4500-B5D0-5396C4A7BE0A}" dt="2022-08-19T19:08:56.090" v="753" actId="2696"/>
        <pc:sldMkLst>
          <pc:docMk/>
          <pc:sldMk cId="0" sldId="257"/>
        </pc:sldMkLst>
        <pc:spChg chg="mod">
          <ac:chgData name="manasa m" userId="1f170aeea1bc602e" providerId="LiveId" clId="{79D5389C-41D3-4500-B5D0-5396C4A7BE0A}" dt="2022-08-19T18:35:41.016" v="477" actId="20577"/>
          <ac:spMkLst>
            <pc:docMk/>
            <pc:sldMk cId="0" sldId="257"/>
            <ac:spMk id="124" creationId="{00000000-0000-0000-0000-000000000000}"/>
          </ac:spMkLst>
        </pc:spChg>
        <pc:spChg chg="mod">
          <ac:chgData name="manasa m" userId="1f170aeea1bc602e" providerId="LiveId" clId="{79D5389C-41D3-4500-B5D0-5396C4A7BE0A}" dt="2022-08-19T18:35:36.104" v="452" actId="20577"/>
          <ac:spMkLst>
            <pc:docMk/>
            <pc:sldMk cId="0" sldId="257"/>
            <ac:spMk id="125" creationId="{00000000-0000-0000-0000-000000000000}"/>
          </ac:spMkLst>
        </pc:spChg>
        <pc:spChg chg="mod">
          <ac:chgData name="manasa m" userId="1f170aeea1bc602e" providerId="LiveId" clId="{79D5389C-41D3-4500-B5D0-5396C4A7BE0A}" dt="2022-08-19T15:58:04.533" v="17"/>
          <ac:spMkLst>
            <pc:docMk/>
            <pc:sldMk cId="0" sldId="257"/>
            <ac:spMk id="127" creationId="{00000000-0000-0000-0000-000000000000}"/>
          </ac:spMkLst>
        </pc:spChg>
      </pc:sldChg>
      <pc:sldChg chg="delSp modSp del">
        <pc:chgData name="manasa m" userId="1f170aeea1bc602e" providerId="LiveId" clId="{79D5389C-41D3-4500-B5D0-5396C4A7BE0A}" dt="2022-08-19T19:08:27.585" v="745" actId="2696"/>
        <pc:sldMkLst>
          <pc:docMk/>
          <pc:sldMk cId="0" sldId="258"/>
        </pc:sldMkLst>
        <pc:spChg chg="del">
          <ac:chgData name="manasa m" userId="1f170aeea1bc602e" providerId="LiveId" clId="{79D5389C-41D3-4500-B5D0-5396C4A7BE0A}" dt="2022-08-19T15:57:18.989" v="5"/>
          <ac:spMkLst>
            <pc:docMk/>
            <pc:sldMk cId="0" sldId="258"/>
            <ac:spMk id="2" creationId="{A64C9C15-18C5-64E3-F2A7-8054664FC3E0}"/>
          </ac:spMkLst>
        </pc:spChg>
        <pc:spChg chg="mod">
          <ac:chgData name="manasa m" userId="1f170aeea1bc602e" providerId="LiveId" clId="{79D5389C-41D3-4500-B5D0-5396C4A7BE0A}" dt="2022-08-19T15:58:04.533" v="17"/>
          <ac:spMkLst>
            <pc:docMk/>
            <pc:sldMk cId="0" sldId="258"/>
            <ac:spMk id="135" creationId="{00000000-0000-0000-0000-000000000000}"/>
          </ac:spMkLst>
        </pc:spChg>
        <pc:spChg chg="mod">
          <ac:chgData name="manasa m" userId="1f170aeea1bc602e" providerId="LiveId" clId="{79D5389C-41D3-4500-B5D0-5396C4A7BE0A}" dt="2022-08-19T15:58:04.533" v="17"/>
          <ac:spMkLst>
            <pc:docMk/>
            <pc:sldMk cId="0" sldId="258"/>
            <ac:spMk id="136" creationId="{00000000-0000-0000-0000-000000000000}"/>
          </ac:spMkLst>
        </pc:spChg>
      </pc:sldChg>
      <pc:sldChg chg="modSp del">
        <pc:chgData name="manasa m" userId="1f170aeea1bc602e" providerId="LiveId" clId="{79D5389C-41D3-4500-B5D0-5396C4A7BE0A}" dt="2022-08-19T19:08:23.777" v="744" actId="2696"/>
        <pc:sldMkLst>
          <pc:docMk/>
          <pc:sldMk cId="1324521999" sldId="259"/>
        </pc:sldMkLst>
        <pc:spChg chg="mod">
          <ac:chgData name="manasa m" userId="1f170aeea1bc602e" providerId="LiveId" clId="{79D5389C-41D3-4500-B5D0-5396C4A7BE0A}" dt="2022-08-19T15:58:04.533" v="17"/>
          <ac:spMkLst>
            <pc:docMk/>
            <pc:sldMk cId="1324521999" sldId="259"/>
            <ac:spMk id="136" creationId="{00000000-0000-0000-0000-000000000000}"/>
          </ac:spMkLst>
        </pc:spChg>
      </pc:sldChg>
      <pc:sldChg chg="modSp del">
        <pc:chgData name="manasa m" userId="1f170aeea1bc602e" providerId="LiveId" clId="{79D5389C-41D3-4500-B5D0-5396C4A7BE0A}" dt="2022-08-19T19:08:17.099" v="742" actId="2696"/>
        <pc:sldMkLst>
          <pc:docMk/>
          <pc:sldMk cId="1034620705" sldId="260"/>
        </pc:sldMkLst>
        <pc:spChg chg="mod">
          <ac:chgData name="manasa m" userId="1f170aeea1bc602e" providerId="LiveId" clId="{79D5389C-41D3-4500-B5D0-5396C4A7BE0A}" dt="2022-08-19T15:58:04.533" v="17"/>
          <ac:spMkLst>
            <pc:docMk/>
            <pc:sldMk cId="1034620705" sldId="260"/>
            <ac:spMk id="136" creationId="{00000000-0000-0000-0000-000000000000}"/>
          </ac:spMkLst>
        </pc:spChg>
      </pc:sldChg>
      <pc:sldChg chg="modSp del">
        <pc:chgData name="manasa m" userId="1f170aeea1bc602e" providerId="LiveId" clId="{79D5389C-41D3-4500-B5D0-5396C4A7BE0A}" dt="2022-08-19T19:08:20.095" v="743" actId="2696"/>
        <pc:sldMkLst>
          <pc:docMk/>
          <pc:sldMk cId="3521020706" sldId="261"/>
        </pc:sldMkLst>
        <pc:spChg chg="mod">
          <ac:chgData name="manasa m" userId="1f170aeea1bc602e" providerId="LiveId" clId="{79D5389C-41D3-4500-B5D0-5396C4A7BE0A}" dt="2022-08-19T15:58:04.533" v="17"/>
          <ac:spMkLst>
            <pc:docMk/>
            <pc:sldMk cId="3521020706" sldId="261"/>
            <ac:spMk id="136" creationId="{00000000-0000-0000-0000-000000000000}"/>
          </ac:spMkLst>
        </pc:spChg>
      </pc:sldChg>
      <pc:sldChg chg="modSp del">
        <pc:chgData name="manasa m" userId="1f170aeea1bc602e" providerId="LiveId" clId="{79D5389C-41D3-4500-B5D0-5396C4A7BE0A}" dt="2022-08-19T19:08:11.789" v="741" actId="2696"/>
        <pc:sldMkLst>
          <pc:docMk/>
          <pc:sldMk cId="764549615" sldId="262"/>
        </pc:sldMkLst>
        <pc:spChg chg="mod">
          <ac:chgData name="manasa m" userId="1f170aeea1bc602e" providerId="LiveId" clId="{79D5389C-41D3-4500-B5D0-5396C4A7BE0A}" dt="2022-08-19T15:58:04.533" v="17"/>
          <ac:spMkLst>
            <pc:docMk/>
            <pc:sldMk cId="764549615" sldId="262"/>
            <ac:spMk id="136" creationId="{00000000-0000-0000-0000-000000000000}"/>
          </ac:spMkLst>
        </pc:spChg>
      </pc:sldChg>
      <pc:sldChg chg="modSp del">
        <pc:chgData name="manasa m" userId="1f170aeea1bc602e" providerId="LiveId" clId="{79D5389C-41D3-4500-B5D0-5396C4A7BE0A}" dt="2022-08-19T19:08:07.766" v="740" actId="2696"/>
        <pc:sldMkLst>
          <pc:docMk/>
          <pc:sldMk cId="169513076" sldId="263"/>
        </pc:sldMkLst>
        <pc:spChg chg="mod">
          <ac:chgData name="manasa m" userId="1f170aeea1bc602e" providerId="LiveId" clId="{79D5389C-41D3-4500-B5D0-5396C4A7BE0A}" dt="2022-08-19T15:58:04.533" v="17"/>
          <ac:spMkLst>
            <pc:docMk/>
            <pc:sldMk cId="169513076" sldId="263"/>
            <ac:spMk id="136" creationId="{00000000-0000-0000-0000-000000000000}"/>
          </ac:spMkLst>
        </pc:spChg>
      </pc:sldChg>
      <pc:sldChg chg="modSp del">
        <pc:chgData name="manasa m" userId="1f170aeea1bc602e" providerId="LiveId" clId="{79D5389C-41D3-4500-B5D0-5396C4A7BE0A}" dt="2022-08-19T19:08:03.011" v="739" actId="2696"/>
        <pc:sldMkLst>
          <pc:docMk/>
          <pc:sldMk cId="1117539603" sldId="264"/>
        </pc:sldMkLst>
        <pc:spChg chg="mod">
          <ac:chgData name="manasa m" userId="1f170aeea1bc602e" providerId="LiveId" clId="{79D5389C-41D3-4500-B5D0-5396C4A7BE0A}" dt="2022-08-19T15:58:04.533" v="17"/>
          <ac:spMkLst>
            <pc:docMk/>
            <pc:sldMk cId="1117539603" sldId="264"/>
            <ac:spMk id="136" creationId="{00000000-0000-0000-0000-000000000000}"/>
          </ac:spMkLst>
        </pc:spChg>
      </pc:sldChg>
      <pc:sldChg chg="modSp del">
        <pc:chgData name="manasa m" userId="1f170aeea1bc602e" providerId="LiveId" clId="{79D5389C-41D3-4500-B5D0-5396C4A7BE0A}" dt="2022-08-19T19:08:00.037" v="738" actId="2696"/>
        <pc:sldMkLst>
          <pc:docMk/>
          <pc:sldMk cId="3665918412" sldId="265"/>
        </pc:sldMkLst>
        <pc:spChg chg="mod">
          <ac:chgData name="manasa m" userId="1f170aeea1bc602e" providerId="LiveId" clId="{79D5389C-41D3-4500-B5D0-5396C4A7BE0A}" dt="2022-08-19T15:58:04.533" v="17"/>
          <ac:spMkLst>
            <pc:docMk/>
            <pc:sldMk cId="3665918412" sldId="265"/>
            <ac:spMk id="136" creationId="{00000000-0000-0000-0000-000000000000}"/>
          </ac:spMkLst>
        </pc:spChg>
      </pc:sldChg>
      <pc:sldChg chg="modSp del">
        <pc:chgData name="manasa m" userId="1f170aeea1bc602e" providerId="LiveId" clId="{79D5389C-41D3-4500-B5D0-5396C4A7BE0A}" dt="2022-08-19T19:07:57.288" v="737" actId="2696"/>
        <pc:sldMkLst>
          <pc:docMk/>
          <pc:sldMk cId="181215554" sldId="266"/>
        </pc:sldMkLst>
        <pc:spChg chg="mod">
          <ac:chgData name="manasa m" userId="1f170aeea1bc602e" providerId="LiveId" clId="{79D5389C-41D3-4500-B5D0-5396C4A7BE0A}" dt="2022-08-19T15:58:04.533" v="17"/>
          <ac:spMkLst>
            <pc:docMk/>
            <pc:sldMk cId="181215554" sldId="266"/>
            <ac:spMk id="136" creationId="{00000000-0000-0000-0000-000000000000}"/>
          </ac:spMkLst>
        </pc:spChg>
      </pc:sldChg>
      <pc:sldChg chg="modSp del">
        <pc:chgData name="manasa m" userId="1f170aeea1bc602e" providerId="LiveId" clId="{79D5389C-41D3-4500-B5D0-5396C4A7BE0A}" dt="2022-08-19T19:07:54.343" v="736" actId="2696"/>
        <pc:sldMkLst>
          <pc:docMk/>
          <pc:sldMk cId="3516864506" sldId="267"/>
        </pc:sldMkLst>
        <pc:spChg chg="mod">
          <ac:chgData name="manasa m" userId="1f170aeea1bc602e" providerId="LiveId" clId="{79D5389C-41D3-4500-B5D0-5396C4A7BE0A}" dt="2022-08-19T15:58:04.533" v="17"/>
          <ac:spMkLst>
            <pc:docMk/>
            <pc:sldMk cId="3516864506" sldId="267"/>
            <ac:spMk id="136" creationId="{00000000-0000-0000-0000-000000000000}"/>
          </ac:spMkLst>
        </pc:spChg>
      </pc:sldChg>
      <pc:sldChg chg="modSp del">
        <pc:chgData name="manasa m" userId="1f170aeea1bc602e" providerId="LiveId" clId="{79D5389C-41D3-4500-B5D0-5396C4A7BE0A}" dt="2022-08-19T19:07:51.495" v="735" actId="2696"/>
        <pc:sldMkLst>
          <pc:docMk/>
          <pc:sldMk cId="4115514653" sldId="268"/>
        </pc:sldMkLst>
        <pc:spChg chg="mod">
          <ac:chgData name="manasa m" userId="1f170aeea1bc602e" providerId="LiveId" clId="{79D5389C-41D3-4500-B5D0-5396C4A7BE0A}" dt="2022-08-19T15:58:04.533" v="17"/>
          <ac:spMkLst>
            <pc:docMk/>
            <pc:sldMk cId="4115514653" sldId="268"/>
            <ac:spMk id="136" creationId="{00000000-0000-0000-0000-000000000000}"/>
          </ac:spMkLst>
        </pc:spChg>
      </pc:sldChg>
      <pc:sldChg chg="modSp del">
        <pc:chgData name="manasa m" userId="1f170aeea1bc602e" providerId="LiveId" clId="{79D5389C-41D3-4500-B5D0-5396C4A7BE0A}" dt="2022-08-19T19:07:48.789" v="734" actId="2696"/>
        <pc:sldMkLst>
          <pc:docMk/>
          <pc:sldMk cId="2809034129" sldId="269"/>
        </pc:sldMkLst>
        <pc:spChg chg="mod">
          <ac:chgData name="manasa m" userId="1f170aeea1bc602e" providerId="LiveId" clId="{79D5389C-41D3-4500-B5D0-5396C4A7BE0A}" dt="2022-08-19T15:58:04.533" v="17"/>
          <ac:spMkLst>
            <pc:docMk/>
            <pc:sldMk cId="2809034129" sldId="269"/>
            <ac:spMk id="136" creationId="{00000000-0000-0000-0000-000000000000}"/>
          </ac:spMkLst>
        </pc:spChg>
      </pc:sldChg>
      <pc:sldChg chg="modSp del">
        <pc:chgData name="manasa m" userId="1f170aeea1bc602e" providerId="LiveId" clId="{79D5389C-41D3-4500-B5D0-5396C4A7BE0A}" dt="2022-08-19T19:07:45.771" v="733" actId="2696"/>
        <pc:sldMkLst>
          <pc:docMk/>
          <pc:sldMk cId="3394650634" sldId="270"/>
        </pc:sldMkLst>
        <pc:spChg chg="mod">
          <ac:chgData name="manasa m" userId="1f170aeea1bc602e" providerId="LiveId" clId="{79D5389C-41D3-4500-B5D0-5396C4A7BE0A}" dt="2022-08-19T15:58:04.533" v="17"/>
          <ac:spMkLst>
            <pc:docMk/>
            <pc:sldMk cId="3394650634" sldId="270"/>
            <ac:spMk id="136" creationId="{00000000-0000-0000-0000-000000000000}"/>
          </ac:spMkLst>
        </pc:spChg>
      </pc:sldChg>
      <pc:sldChg chg="modSp del">
        <pc:chgData name="manasa m" userId="1f170aeea1bc602e" providerId="LiveId" clId="{79D5389C-41D3-4500-B5D0-5396C4A7BE0A}" dt="2022-08-19T19:07:38.801" v="731" actId="2696"/>
        <pc:sldMkLst>
          <pc:docMk/>
          <pc:sldMk cId="994220090" sldId="271"/>
        </pc:sldMkLst>
        <pc:spChg chg="mod">
          <ac:chgData name="manasa m" userId="1f170aeea1bc602e" providerId="LiveId" clId="{79D5389C-41D3-4500-B5D0-5396C4A7BE0A}" dt="2022-08-19T15:58:04.533" v="17"/>
          <ac:spMkLst>
            <pc:docMk/>
            <pc:sldMk cId="994220090" sldId="271"/>
            <ac:spMk id="136" creationId="{00000000-0000-0000-0000-000000000000}"/>
          </ac:spMkLst>
        </pc:spChg>
      </pc:sldChg>
      <pc:sldChg chg="modSp del">
        <pc:chgData name="manasa m" userId="1f170aeea1bc602e" providerId="LiveId" clId="{79D5389C-41D3-4500-B5D0-5396C4A7BE0A}" dt="2022-08-19T19:07:30.015" v="729" actId="2696"/>
        <pc:sldMkLst>
          <pc:docMk/>
          <pc:sldMk cId="2471022161" sldId="272"/>
        </pc:sldMkLst>
        <pc:spChg chg="mod">
          <ac:chgData name="manasa m" userId="1f170aeea1bc602e" providerId="LiveId" clId="{79D5389C-41D3-4500-B5D0-5396C4A7BE0A}" dt="2022-08-19T15:58:04.533" v="17"/>
          <ac:spMkLst>
            <pc:docMk/>
            <pc:sldMk cId="2471022161" sldId="272"/>
            <ac:spMk id="136" creationId="{00000000-0000-0000-0000-000000000000}"/>
          </ac:spMkLst>
        </pc:spChg>
      </pc:sldChg>
      <pc:sldChg chg="modSp del">
        <pc:chgData name="manasa m" userId="1f170aeea1bc602e" providerId="LiveId" clId="{79D5389C-41D3-4500-B5D0-5396C4A7BE0A}" dt="2022-08-19T19:07:26.809" v="728" actId="2696"/>
        <pc:sldMkLst>
          <pc:docMk/>
          <pc:sldMk cId="1947370842" sldId="273"/>
        </pc:sldMkLst>
        <pc:spChg chg="mod">
          <ac:chgData name="manasa m" userId="1f170aeea1bc602e" providerId="LiveId" clId="{79D5389C-41D3-4500-B5D0-5396C4A7BE0A}" dt="2022-08-19T15:58:04.533" v="17"/>
          <ac:spMkLst>
            <pc:docMk/>
            <pc:sldMk cId="1947370842" sldId="273"/>
            <ac:spMk id="136" creationId="{00000000-0000-0000-0000-000000000000}"/>
          </ac:spMkLst>
        </pc:spChg>
      </pc:sldChg>
      <pc:sldChg chg="modSp del">
        <pc:chgData name="manasa m" userId="1f170aeea1bc602e" providerId="LiveId" clId="{79D5389C-41D3-4500-B5D0-5396C4A7BE0A}" dt="2022-08-19T19:07:23.861" v="727" actId="2696"/>
        <pc:sldMkLst>
          <pc:docMk/>
          <pc:sldMk cId="55490912" sldId="274"/>
        </pc:sldMkLst>
        <pc:spChg chg="mod">
          <ac:chgData name="manasa m" userId="1f170aeea1bc602e" providerId="LiveId" clId="{79D5389C-41D3-4500-B5D0-5396C4A7BE0A}" dt="2022-08-19T15:58:04.533" v="17"/>
          <ac:spMkLst>
            <pc:docMk/>
            <pc:sldMk cId="55490912" sldId="274"/>
            <ac:spMk id="136" creationId="{00000000-0000-0000-0000-000000000000}"/>
          </ac:spMkLst>
        </pc:spChg>
      </pc:sldChg>
      <pc:sldChg chg="modSp del">
        <pc:chgData name="manasa m" userId="1f170aeea1bc602e" providerId="LiveId" clId="{79D5389C-41D3-4500-B5D0-5396C4A7BE0A}" dt="2022-08-19T19:07:21.012" v="726" actId="2696"/>
        <pc:sldMkLst>
          <pc:docMk/>
          <pc:sldMk cId="26725635" sldId="275"/>
        </pc:sldMkLst>
        <pc:spChg chg="mod">
          <ac:chgData name="manasa m" userId="1f170aeea1bc602e" providerId="LiveId" clId="{79D5389C-41D3-4500-B5D0-5396C4A7BE0A}" dt="2022-08-19T15:58:04.533" v="17"/>
          <ac:spMkLst>
            <pc:docMk/>
            <pc:sldMk cId="26725635" sldId="275"/>
            <ac:spMk id="136" creationId="{00000000-0000-0000-0000-000000000000}"/>
          </ac:spMkLst>
        </pc:spChg>
      </pc:sldChg>
      <pc:sldChg chg="modSp del">
        <pc:chgData name="manasa m" userId="1f170aeea1bc602e" providerId="LiveId" clId="{79D5389C-41D3-4500-B5D0-5396C4A7BE0A}" dt="2022-08-19T19:07:18.022" v="725" actId="2696"/>
        <pc:sldMkLst>
          <pc:docMk/>
          <pc:sldMk cId="1493242129" sldId="276"/>
        </pc:sldMkLst>
        <pc:spChg chg="mod">
          <ac:chgData name="manasa m" userId="1f170aeea1bc602e" providerId="LiveId" clId="{79D5389C-41D3-4500-B5D0-5396C4A7BE0A}" dt="2022-08-19T15:58:04.533" v="17"/>
          <ac:spMkLst>
            <pc:docMk/>
            <pc:sldMk cId="1493242129" sldId="276"/>
            <ac:spMk id="136" creationId="{00000000-0000-0000-0000-000000000000}"/>
          </ac:spMkLst>
        </pc:spChg>
      </pc:sldChg>
      <pc:sldChg chg="modSp del">
        <pc:chgData name="manasa m" userId="1f170aeea1bc602e" providerId="LiveId" clId="{79D5389C-41D3-4500-B5D0-5396C4A7BE0A}" dt="2022-08-19T19:07:15.119" v="724" actId="2696"/>
        <pc:sldMkLst>
          <pc:docMk/>
          <pc:sldMk cId="302887225" sldId="277"/>
        </pc:sldMkLst>
        <pc:spChg chg="mod">
          <ac:chgData name="manasa m" userId="1f170aeea1bc602e" providerId="LiveId" clId="{79D5389C-41D3-4500-B5D0-5396C4A7BE0A}" dt="2022-08-19T15:58:04.533" v="17"/>
          <ac:spMkLst>
            <pc:docMk/>
            <pc:sldMk cId="302887225" sldId="277"/>
            <ac:spMk id="136" creationId="{00000000-0000-0000-0000-000000000000}"/>
          </ac:spMkLst>
        </pc:spChg>
      </pc:sldChg>
      <pc:sldChg chg="modSp del">
        <pc:chgData name="manasa m" userId="1f170aeea1bc602e" providerId="LiveId" clId="{79D5389C-41D3-4500-B5D0-5396C4A7BE0A}" dt="2022-08-19T19:07:11.426" v="723" actId="2696"/>
        <pc:sldMkLst>
          <pc:docMk/>
          <pc:sldMk cId="1391042120" sldId="278"/>
        </pc:sldMkLst>
        <pc:spChg chg="mod">
          <ac:chgData name="manasa m" userId="1f170aeea1bc602e" providerId="LiveId" clId="{79D5389C-41D3-4500-B5D0-5396C4A7BE0A}" dt="2022-08-19T15:58:04.533" v="17"/>
          <ac:spMkLst>
            <pc:docMk/>
            <pc:sldMk cId="1391042120" sldId="278"/>
            <ac:spMk id="136" creationId="{00000000-0000-0000-0000-000000000000}"/>
          </ac:spMkLst>
        </pc:spChg>
      </pc:sldChg>
      <pc:sldChg chg="modSp del">
        <pc:chgData name="manasa m" userId="1f170aeea1bc602e" providerId="LiveId" clId="{79D5389C-41D3-4500-B5D0-5396C4A7BE0A}" dt="2022-08-19T19:07:07.883" v="722" actId="2696"/>
        <pc:sldMkLst>
          <pc:docMk/>
          <pc:sldMk cId="1384582641" sldId="279"/>
        </pc:sldMkLst>
        <pc:spChg chg="mod">
          <ac:chgData name="manasa m" userId="1f170aeea1bc602e" providerId="LiveId" clId="{79D5389C-41D3-4500-B5D0-5396C4A7BE0A}" dt="2022-08-19T15:58:04.533" v="17"/>
          <ac:spMkLst>
            <pc:docMk/>
            <pc:sldMk cId="1384582641" sldId="279"/>
            <ac:spMk id="136" creationId="{00000000-0000-0000-0000-000000000000}"/>
          </ac:spMkLst>
        </pc:spChg>
      </pc:sldChg>
      <pc:sldChg chg="modSp del">
        <pc:chgData name="manasa m" userId="1f170aeea1bc602e" providerId="LiveId" clId="{79D5389C-41D3-4500-B5D0-5396C4A7BE0A}" dt="2022-08-19T19:07:04.424" v="721" actId="2696"/>
        <pc:sldMkLst>
          <pc:docMk/>
          <pc:sldMk cId="3454704069" sldId="280"/>
        </pc:sldMkLst>
        <pc:spChg chg="mod">
          <ac:chgData name="manasa m" userId="1f170aeea1bc602e" providerId="LiveId" clId="{79D5389C-41D3-4500-B5D0-5396C4A7BE0A}" dt="2022-08-19T15:58:04.533" v="17"/>
          <ac:spMkLst>
            <pc:docMk/>
            <pc:sldMk cId="3454704069" sldId="280"/>
            <ac:spMk id="136" creationId="{00000000-0000-0000-0000-000000000000}"/>
          </ac:spMkLst>
        </pc:spChg>
      </pc:sldChg>
      <pc:sldChg chg="modSp del mod">
        <pc:chgData name="manasa m" userId="1f170aeea1bc602e" providerId="LiveId" clId="{79D5389C-41D3-4500-B5D0-5396C4A7BE0A}" dt="2022-08-19T19:08:49.575" v="751" actId="2696"/>
        <pc:sldMkLst>
          <pc:docMk/>
          <pc:sldMk cId="3359049649" sldId="282"/>
        </pc:sldMkLst>
        <pc:spChg chg="mod">
          <ac:chgData name="manasa m" userId="1f170aeea1bc602e" providerId="LiveId" clId="{79D5389C-41D3-4500-B5D0-5396C4A7BE0A}" dt="2022-08-19T15:58:04.533" v="17"/>
          <ac:spMkLst>
            <pc:docMk/>
            <pc:sldMk cId="3359049649" sldId="282"/>
            <ac:spMk id="2" creationId="{00A50553-A575-BBF7-6BB9-F524715178DF}"/>
          </ac:spMkLst>
        </pc:spChg>
        <pc:spChg chg="mod">
          <ac:chgData name="manasa m" userId="1f170aeea1bc602e" providerId="LiveId" clId="{79D5389C-41D3-4500-B5D0-5396C4A7BE0A}" dt="2022-08-19T15:58:04.533" v="17"/>
          <ac:spMkLst>
            <pc:docMk/>
            <pc:sldMk cId="3359049649" sldId="282"/>
            <ac:spMk id="3" creationId="{FBDA7176-D2B2-A348-FBA2-EF41B4CA8610}"/>
          </ac:spMkLst>
        </pc:spChg>
        <pc:spChg chg="mod">
          <ac:chgData name="manasa m" userId="1f170aeea1bc602e" providerId="LiveId" clId="{79D5389C-41D3-4500-B5D0-5396C4A7BE0A}" dt="2022-08-19T15:58:04.533" v="17"/>
          <ac:spMkLst>
            <pc:docMk/>
            <pc:sldMk cId="3359049649" sldId="282"/>
            <ac:spMk id="4" creationId="{F5119212-98D4-73C9-DBCE-32499640BA68}"/>
          </ac:spMkLst>
        </pc:spChg>
      </pc:sldChg>
      <pc:sldChg chg="modSp del mod">
        <pc:chgData name="manasa m" userId="1f170aeea1bc602e" providerId="LiveId" clId="{79D5389C-41D3-4500-B5D0-5396C4A7BE0A}" dt="2022-08-19T19:08:43.955" v="750" actId="2696"/>
        <pc:sldMkLst>
          <pc:docMk/>
          <pc:sldMk cId="1129279225" sldId="283"/>
        </pc:sldMkLst>
        <pc:spChg chg="mod">
          <ac:chgData name="manasa m" userId="1f170aeea1bc602e" providerId="LiveId" clId="{79D5389C-41D3-4500-B5D0-5396C4A7BE0A}" dt="2022-08-19T15:58:04.533" v="17"/>
          <ac:spMkLst>
            <pc:docMk/>
            <pc:sldMk cId="1129279225" sldId="283"/>
            <ac:spMk id="2" creationId="{410EAA70-07A5-653D-F999-19DBF91BCD06}"/>
          </ac:spMkLst>
        </pc:spChg>
        <pc:spChg chg="mod">
          <ac:chgData name="manasa m" userId="1f170aeea1bc602e" providerId="LiveId" clId="{79D5389C-41D3-4500-B5D0-5396C4A7BE0A}" dt="2022-08-19T15:58:04.533" v="17"/>
          <ac:spMkLst>
            <pc:docMk/>
            <pc:sldMk cId="1129279225" sldId="283"/>
            <ac:spMk id="3" creationId="{E5697D0B-E60A-1B11-3389-3E70EB20FB4A}"/>
          </ac:spMkLst>
        </pc:spChg>
        <pc:spChg chg="mod">
          <ac:chgData name="manasa m" userId="1f170aeea1bc602e" providerId="LiveId" clId="{79D5389C-41D3-4500-B5D0-5396C4A7BE0A}" dt="2022-08-19T15:58:04.533" v="17"/>
          <ac:spMkLst>
            <pc:docMk/>
            <pc:sldMk cId="1129279225" sldId="283"/>
            <ac:spMk id="4" creationId="{670E6DFC-DC50-7430-2733-C406C59B512F}"/>
          </ac:spMkLst>
        </pc:spChg>
      </pc:sldChg>
      <pc:sldChg chg="modSp del">
        <pc:chgData name="manasa m" userId="1f170aeea1bc602e" providerId="LiveId" clId="{79D5389C-41D3-4500-B5D0-5396C4A7BE0A}" dt="2022-08-19T19:08:41.213" v="749" actId="2696"/>
        <pc:sldMkLst>
          <pc:docMk/>
          <pc:sldMk cId="3490407342" sldId="284"/>
        </pc:sldMkLst>
        <pc:spChg chg="mod">
          <ac:chgData name="manasa m" userId="1f170aeea1bc602e" providerId="LiveId" clId="{79D5389C-41D3-4500-B5D0-5396C4A7BE0A}" dt="2022-08-19T15:58:04.533" v="17"/>
          <ac:spMkLst>
            <pc:docMk/>
            <pc:sldMk cId="3490407342" sldId="284"/>
            <ac:spMk id="2" creationId="{0D2383CF-26EF-1D5D-82B9-E6B8FA465AB4}"/>
          </ac:spMkLst>
        </pc:spChg>
        <pc:spChg chg="mod">
          <ac:chgData name="manasa m" userId="1f170aeea1bc602e" providerId="LiveId" clId="{79D5389C-41D3-4500-B5D0-5396C4A7BE0A}" dt="2022-08-19T15:58:04.533" v="17"/>
          <ac:spMkLst>
            <pc:docMk/>
            <pc:sldMk cId="3490407342" sldId="284"/>
            <ac:spMk id="3" creationId="{8F3FC7F8-B1D8-CC21-F1BC-83437E72B3AC}"/>
          </ac:spMkLst>
        </pc:spChg>
        <pc:spChg chg="mod">
          <ac:chgData name="manasa m" userId="1f170aeea1bc602e" providerId="LiveId" clId="{79D5389C-41D3-4500-B5D0-5396C4A7BE0A}" dt="2022-08-19T15:58:04.533" v="17"/>
          <ac:spMkLst>
            <pc:docMk/>
            <pc:sldMk cId="3490407342" sldId="284"/>
            <ac:spMk id="4" creationId="{B7124F0A-2CA2-27B0-A453-6EC0DDBFA9CE}"/>
          </ac:spMkLst>
        </pc:spChg>
      </pc:sldChg>
      <pc:sldChg chg="modSp del">
        <pc:chgData name="manasa m" userId="1f170aeea1bc602e" providerId="LiveId" clId="{79D5389C-41D3-4500-B5D0-5396C4A7BE0A}" dt="2022-08-19T19:08:37.903" v="748" actId="2696"/>
        <pc:sldMkLst>
          <pc:docMk/>
          <pc:sldMk cId="1782551660" sldId="285"/>
        </pc:sldMkLst>
        <pc:spChg chg="mod">
          <ac:chgData name="manasa m" userId="1f170aeea1bc602e" providerId="LiveId" clId="{79D5389C-41D3-4500-B5D0-5396C4A7BE0A}" dt="2022-08-19T15:58:04.533" v="17"/>
          <ac:spMkLst>
            <pc:docMk/>
            <pc:sldMk cId="1782551660" sldId="285"/>
            <ac:spMk id="2" creationId="{B16827EF-6ED9-CD06-FE89-C76E49D13036}"/>
          </ac:spMkLst>
        </pc:spChg>
        <pc:spChg chg="mod">
          <ac:chgData name="manasa m" userId="1f170aeea1bc602e" providerId="LiveId" clId="{79D5389C-41D3-4500-B5D0-5396C4A7BE0A}" dt="2022-08-19T15:58:04.533" v="17"/>
          <ac:spMkLst>
            <pc:docMk/>
            <pc:sldMk cId="1782551660" sldId="285"/>
            <ac:spMk id="3" creationId="{6D5F7C8B-8AAD-15A6-2C2C-D18AC603C142}"/>
          </ac:spMkLst>
        </pc:spChg>
        <pc:spChg chg="mod">
          <ac:chgData name="manasa m" userId="1f170aeea1bc602e" providerId="LiveId" clId="{79D5389C-41D3-4500-B5D0-5396C4A7BE0A}" dt="2022-08-19T15:58:04.533" v="17"/>
          <ac:spMkLst>
            <pc:docMk/>
            <pc:sldMk cId="1782551660" sldId="285"/>
            <ac:spMk id="4" creationId="{7DD75373-574C-076B-1375-11538F7E3964}"/>
          </ac:spMkLst>
        </pc:spChg>
      </pc:sldChg>
      <pc:sldChg chg="modSp del">
        <pc:chgData name="manasa m" userId="1f170aeea1bc602e" providerId="LiveId" clId="{79D5389C-41D3-4500-B5D0-5396C4A7BE0A}" dt="2022-08-19T19:08:34.894" v="747" actId="2696"/>
        <pc:sldMkLst>
          <pc:docMk/>
          <pc:sldMk cId="4190824550" sldId="286"/>
        </pc:sldMkLst>
        <pc:spChg chg="mod">
          <ac:chgData name="manasa m" userId="1f170aeea1bc602e" providerId="LiveId" clId="{79D5389C-41D3-4500-B5D0-5396C4A7BE0A}" dt="2022-08-19T15:58:04.533" v="17"/>
          <ac:spMkLst>
            <pc:docMk/>
            <pc:sldMk cId="4190824550" sldId="286"/>
            <ac:spMk id="2" creationId="{5908C795-2BA3-91DC-8795-9555EB3804DF}"/>
          </ac:spMkLst>
        </pc:spChg>
        <pc:spChg chg="mod">
          <ac:chgData name="manasa m" userId="1f170aeea1bc602e" providerId="LiveId" clId="{79D5389C-41D3-4500-B5D0-5396C4A7BE0A}" dt="2022-08-19T15:58:04.533" v="17"/>
          <ac:spMkLst>
            <pc:docMk/>
            <pc:sldMk cId="4190824550" sldId="286"/>
            <ac:spMk id="3" creationId="{F1473514-89CE-E268-D461-290BD241D892}"/>
          </ac:spMkLst>
        </pc:spChg>
        <pc:spChg chg="mod">
          <ac:chgData name="manasa m" userId="1f170aeea1bc602e" providerId="LiveId" clId="{79D5389C-41D3-4500-B5D0-5396C4A7BE0A}" dt="2022-08-19T15:58:04.533" v="17"/>
          <ac:spMkLst>
            <pc:docMk/>
            <pc:sldMk cId="4190824550" sldId="286"/>
            <ac:spMk id="4" creationId="{BB246874-18B3-26B5-14D4-9FA46CADE4FC}"/>
          </ac:spMkLst>
        </pc:spChg>
      </pc:sldChg>
      <pc:sldChg chg="modSp del">
        <pc:chgData name="manasa m" userId="1f170aeea1bc602e" providerId="LiveId" clId="{79D5389C-41D3-4500-B5D0-5396C4A7BE0A}" dt="2022-08-19T19:08:31.417" v="746" actId="2696"/>
        <pc:sldMkLst>
          <pc:docMk/>
          <pc:sldMk cId="3554555691" sldId="287"/>
        </pc:sldMkLst>
        <pc:spChg chg="mod">
          <ac:chgData name="manasa m" userId="1f170aeea1bc602e" providerId="LiveId" clId="{79D5389C-41D3-4500-B5D0-5396C4A7BE0A}" dt="2022-08-19T15:58:04.533" v="17"/>
          <ac:spMkLst>
            <pc:docMk/>
            <pc:sldMk cId="3554555691" sldId="287"/>
            <ac:spMk id="2" creationId="{99697169-7389-72DF-8EF6-B1622872D579}"/>
          </ac:spMkLst>
        </pc:spChg>
        <pc:spChg chg="mod">
          <ac:chgData name="manasa m" userId="1f170aeea1bc602e" providerId="LiveId" clId="{79D5389C-41D3-4500-B5D0-5396C4A7BE0A}" dt="2022-08-19T15:58:04.533" v="17"/>
          <ac:spMkLst>
            <pc:docMk/>
            <pc:sldMk cId="3554555691" sldId="287"/>
            <ac:spMk id="3" creationId="{8A33C0BB-106C-9D04-6774-40776E5845F8}"/>
          </ac:spMkLst>
        </pc:spChg>
        <pc:spChg chg="mod">
          <ac:chgData name="manasa m" userId="1f170aeea1bc602e" providerId="LiveId" clId="{79D5389C-41D3-4500-B5D0-5396C4A7BE0A}" dt="2022-08-19T15:58:04.533" v="17"/>
          <ac:spMkLst>
            <pc:docMk/>
            <pc:sldMk cId="3554555691" sldId="287"/>
            <ac:spMk id="4" creationId="{DF60DB8B-5FF1-06C4-15AD-3B1A438BF33D}"/>
          </ac:spMkLst>
        </pc:spChg>
      </pc:sldChg>
      <pc:sldChg chg="addSp delSp modSp new del mod modClrScheme chgLayout">
        <pc:chgData name="manasa m" userId="1f170aeea1bc602e" providerId="LiveId" clId="{79D5389C-41D3-4500-B5D0-5396C4A7BE0A}" dt="2022-08-20T17:27:31.508" v="754" actId="2696"/>
        <pc:sldMkLst>
          <pc:docMk/>
          <pc:sldMk cId="2494039873" sldId="288"/>
        </pc:sldMkLst>
        <pc:spChg chg="del">
          <ac:chgData name="manasa m" userId="1f170aeea1bc602e" providerId="LiveId" clId="{79D5389C-41D3-4500-B5D0-5396C4A7BE0A}" dt="2022-08-19T15:57:01.451" v="3" actId="478"/>
          <ac:spMkLst>
            <pc:docMk/>
            <pc:sldMk cId="2494039873" sldId="288"/>
            <ac:spMk id="2" creationId="{51378009-BD17-7052-51EA-B55AD4D7700F}"/>
          </ac:spMkLst>
        </pc:spChg>
        <pc:spChg chg="del">
          <ac:chgData name="manasa m" userId="1f170aeea1bc602e" providerId="LiveId" clId="{79D5389C-41D3-4500-B5D0-5396C4A7BE0A}" dt="2022-08-19T15:57:10.621" v="4" actId="478"/>
          <ac:spMkLst>
            <pc:docMk/>
            <pc:sldMk cId="2494039873" sldId="288"/>
            <ac:spMk id="3" creationId="{A6CEDDAA-A298-FB7E-55C0-281122AB2C72}"/>
          </ac:spMkLst>
        </pc:spChg>
        <pc:spChg chg="mod ord">
          <ac:chgData name="manasa m" userId="1f170aeea1bc602e" providerId="LiveId" clId="{79D5389C-41D3-4500-B5D0-5396C4A7BE0A}" dt="2022-08-19T17:56:00.822" v="90" actId="700"/>
          <ac:spMkLst>
            <pc:docMk/>
            <pc:sldMk cId="2494039873" sldId="288"/>
            <ac:spMk id="4" creationId="{76AC621B-CFB8-97CF-ED11-2A35934C7318}"/>
          </ac:spMkLst>
        </pc:spChg>
        <pc:spChg chg="add del mod">
          <ac:chgData name="manasa m" userId="1f170aeea1bc602e" providerId="LiveId" clId="{79D5389C-41D3-4500-B5D0-5396C4A7BE0A}" dt="2022-08-19T17:55:21.344" v="86" actId="478"/>
          <ac:spMkLst>
            <pc:docMk/>
            <pc:sldMk cId="2494039873" sldId="288"/>
            <ac:spMk id="5" creationId="{A72D6226-0106-EFBE-5222-FDC74BC0A182}"/>
          </ac:spMkLst>
        </pc:spChg>
        <pc:spChg chg="add del mod ord">
          <ac:chgData name="manasa m" userId="1f170aeea1bc602e" providerId="LiveId" clId="{79D5389C-41D3-4500-B5D0-5396C4A7BE0A}" dt="2022-08-19T17:55:42.042" v="88" actId="478"/>
          <ac:spMkLst>
            <pc:docMk/>
            <pc:sldMk cId="2494039873" sldId="288"/>
            <ac:spMk id="6" creationId="{EED410E4-67FF-466E-77DE-FA11E4F5EF60}"/>
          </ac:spMkLst>
        </pc:spChg>
        <pc:spChg chg="add del mod ord">
          <ac:chgData name="manasa m" userId="1f170aeea1bc602e" providerId="LiveId" clId="{79D5389C-41D3-4500-B5D0-5396C4A7BE0A}" dt="2022-08-19T17:55:48.828" v="89" actId="478"/>
          <ac:spMkLst>
            <pc:docMk/>
            <pc:sldMk cId="2494039873" sldId="288"/>
            <ac:spMk id="7" creationId="{559190E1-E179-DB95-2B47-23E0CCCAE18D}"/>
          </ac:spMkLst>
        </pc:spChg>
        <pc:spChg chg="add mod">
          <ac:chgData name="manasa m" userId="1f170aeea1bc602e" providerId="LiveId" clId="{79D5389C-41D3-4500-B5D0-5396C4A7BE0A}" dt="2022-08-19T18:22:52.383" v="234" actId="12"/>
          <ac:spMkLst>
            <pc:docMk/>
            <pc:sldMk cId="2494039873" sldId="288"/>
            <ac:spMk id="8" creationId="{BE099178-68A3-3CC4-D8FF-593DE110113A}"/>
          </ac:spMkLst>
        </pc:spChg>
        <pc:spChg chg="add mod">
          <ac:chgData name="manasa m" userId="1f170aeea1bc602e" providerId="LiveId" clId="{79D5389C-41D3-4500-B5D0-5396C4A7BE0A}" dt="2022-08-19T18:26:07.490" v="270" actId="1076"/>
          <ac:spMkLst>
            <pc:docMk/>
            <pc:sldMk cId="2494039873" sldId="288"/>
            <ac:spMk id="9" creationId="{C2DEBF18-44AC-03FB-AEEC-97EBFC474D6E}"/>
          </ac:spMkLst>
        </pc:spChg>
      </pc:sldChg>
      <pc:sldChg chg="addSp delSp modSp new del mod">
        <pc:chgData name="manasa m" userId="1f170aeea1bc602e" providerId="LiveId" clId="{79D5389C-41D3-4500-B5D0-5396C4A7BE0A}" dt="2022-08-19T19:08:52.582" v="752" actId="2696"/>
        <pc:sldMkLst>
          <pc:docMk/>
          <pc:sldMk cId="3777089053" sldId="289"/>
        </pc:sldMkLst>
        <pc:spChg chg="del">
          <ac:chgData name="manasa m" userId="1f170aeea1bc602e" providerId="LiveId" clId="{79D5389C-41D3-4500-B5D0-5396C4A7BE0A}" dt="2022-08-19T17:52:05.266" v="80" actId="478"/>
          <ac:spMkLst>
            <pc:docMk/>
            <pc:sldMk cId="3777089053" sldId="289"/>
            <ac:spMk id="2" creationId="{AF37809F-CF05-BC9F-A178-7C998DC93E21}"/>
          </ac:spMkLst>
        </pc:spChg>
        <pc:spChg chg="mod">
          <ac:chgData name="manasa m" userId="1f170aeea1bc602e" providerId="LiveId" clId="{79D5389C-41D3-4500-B5D0-5396C4A7BE0A}" dt="2022-08-19T17:52:27.106" v="83" actId="14100"/>
          <ac:spMkLst>
            <pc:docMk/>
            <pc:sldMk cId="3777089053" sldId="289"/>
            <ac:spMk id="3" creationId="{9684D450-8E5C-E5FF-705E-ED1EFFF379B0}"/>
          </ac:spMkLst>
        </pc:spChg>
        <pc:spChg chg="add mod">
          <ac:chgData name="manasa m" userId="1f170aeea1bc602e" providerId="LiveId" clId="{79D5389C-41D3-4500-B5D0-5396C4A7BE0A}" dt="2022-08-19T17:51:59.689" v="79" actId="20577"/>
          <ac:spMkLst>
            <pc:docMk/>
            <pc:sldMk cId="3777089053" sldId="289"/>
            <ac:spMk id="6" creationId="{99270570-E806-1E31-0D8B-101D489B24D8}"/>
          </ac:spMkLst>
        </pc:spChg>
      </pc:sldChg>
      <pc:sldChg chg="addSp delSp modSp new mod">
        <pc:chgData name="manasa m" userId="1f170aeea1bc602e" providerId="LiveId" clId="{79D5389C-41D3-4500-B5D0-5396C4A7BE0A}" dt="2022-08-20T17:45:46.359" v="883" actId="478"/>
        <pc:sldMkLst>
          <pc:docMk/>
          <pc:sldMk cId="2113298112" sldId="290"/>
        </pc:sldMkLst>
        <pc:spChg chg="del mod">
          <ac:chgData name="manasa m" userId="1f170aeea1bc602e" providerId="LiveId" clId="{79D5389C-41D3-4500-B5D0-5396C4A7BE0A}" dt="2022-08-20T17:45:46.359" v="883" actId="478"/>
          <ac:spMkLst>
            <pc:docMk/>
            <pc:sldMk cId="2113298112" sldId="290"/>
            <ac:spMk id="2" creationId="{BE09C3D4-815A-7A53-89E2-E746C17BF84E}"/>
          </ac:spMkLst>
        </pc:spChg>
        <pc:spChg chg="add mod">
          <ac:chgData name="manasa m" userId="1f170aeea1bc602e" providerId="LiveId" clId="{79D5389C-41D3-4500-B5D0-5396C4A7BE0A}" dt="2022-08-20T17:44:41.972" v="881" actId="1076"/>
          <ac:spMkLst>
            <pc:docMk/>
            <pc:sldMk cId="2113298112" sldId="290"/>
            <ac:spMk id="3" creationId="{F998ACA2-96A6-AA83-EDBC-6A7EDF1F23CC}"/>
          </ac:spMkLst>
        </pc:spChg>
        <pc:spChg chg="add del mod">
          <ac:chgData name="manasa m" userId="1f170aeea1bc602e" providerId="LiveId" clId="{79D5389C-41D3-4500-B5D0-5396C4A7BE0A}" dt="2022-08-19T18:28:49.166" v="279"/>
          <ac:spMkLst>
            <pc:docMk/>
            <pc:sldMk cId="2113298112" sldId="290"/>
            <ac:spMk id="4" creationId="{DA23102C-82E4-556B-E6B6-F71BF3C784A9}"/>
          </ac:spMkLst>
        </pc:spChg>
        <pc:spChg chg="add mod">
          <ac:chgData name="manasa m" userId="1f170aeea1bc602e" providerId="LiveId" clId="{79D5389C-41D3-4500-B5D0-5396C4A7BE0A}" dt="2022-08-20T17:44:32.189" v="880" actId="14100"/>
          <ac:spMkLst>
            <pc:docMk/>
            <pc:sldMk cId="2113298112" sldId="290"/>
            <ac:spMk id="5" creationId="{5E0315BB-F525-8DA3-350F-69C3B20FB49A}"/>
          </ac:spMkLst>
        </pc:spChg>
      </pc:sldChg>
      <pc:sldChg chg="addSp delSp modSp new mod">
        <pc:chgData name="manasa m" userId="1f170aeea1bc602e" providerId="LiveId" clId="{79D5389C-41D3-4500-B5D0-5396C4A7BE0A}" dt="2022-08-20T17:46:06.834" v="884" actId="478"/>
        <pc:sldMkLst>
          <pc:docMk/>
          <pc:sldMk cId="151583130" sldId="291"/>
        </pc:sldMkLst>
        <pc:spChg chg="del">
          <ac:chgData name="manasa m" userId="1f170aeea1bc602e" providerId="LiveId" clId="{79D5389C-41D3-4500-B5D0-5396C4A7BE0A}" dt="2022-08-20T17:46:06.834" v="884" actId="478"/>
          <ac:spMkLst>
            <pc:docMk/>
            <pc:sldMk cId="151583130" sldId="291"/>
            <ac:spMk id="2" creationId="{16BB8C8B-E2AE-0373-0EF3-644E82326B5C}"/>
          </ac:spMkLst>
        </pc:spChg>
        <pc:spChg chg="add mod">
          <ac:chgData name="manasa m" userId="1f170aeea1bc602e" providerId="LiveId" clId="{79D5389C-41D3-4500-B5D0-5396C4A7BE0A}" dt="2022-08-20T17:41:06.163" v="841" actId="1076"/>
          <ac:spMkLst>
            <pc:docMk/>
            <pc:sldMk cId="151583130" sldId="291"/>
            <ac:spMk id="3" creationId="{544AF032-D10D-5A8C-1ECB-431080DB3052}"/>
          </ac:spMkLst>
        </pc:spChg>
        <pc:spChg chg="add del mod">
          <ac:chgData name="manasa m" userId="1f170aeea1bc602e" providerId="LiveId" clId="{79D5389C-41D3-4500-B5D0-5396C4A7BE0A}" dt="2022-08-19T18:41:10.387" v="548" actId="11529"/>
          <ac:spMkLst>
            <pc:docMk/>
            <pc:sldMk cId="151583130" sldId="291"/>
            <ac:spMk id="4" creationId="{D6AA41CA-2BEC-00A3-63DE-E570AA37FB4F}"/>
          </ac:spMkLst>
        </pc:spChg>
        <pc:spChg chg="add mod">
          <ac:chgData name="manasa m" userId="1f170aeea1bc602e" providerId="LiveId" clId="{79D5389C-41D3-4500-B5D0-5396C4A7BE0A}" dt="2022-08-20T17:40:48.600" v="840" actId="14100"/>
          <ac:spMkLst>
            <pc:docMk/>
            <pc:sldMk cId="151583130" sldId="291"/>
            <ac:spMk id="5" creationId="{05E13F08-7FAD-39C7-AC3C-D6A0E680B04B}"/>
          </ac:spMkLst>
        </pc:spChg>
        <pc:spChg chg="add del">
          <ac:chgData name="manasa m" userId="1f170aeea1bc602e" providerId="LiveId" clId="{79D5389C-41D3-4500-B5D0-5396C4A7BE0A}" dt="2022-08-19T18:41:19.426" v="550" actId="11529"/>
          <ac:spMkLst>
            <pc:docMk/>
            <pc:sldMk cId="151583130" sldId="291"/>
            <ac:spMk id="5" creationId="{BB58E352-6394-54E7-85A1-9BDC0B8273A7}"/>
          </ac:spMkLst>
        </pc:spChg>
        <pc:spChg chg="add del mod">
          <ac:chgData name="manasa m" userId="1f170aeea1bc602e" providerId="LiveId" clId="{79D5389C-41D3-4500-B5D0-5396C4A7BE0A}" dt="2022-08-20T17:42:20.821" v="849" actId="11529"/>
          <ac:spMkLst>
            <pc:docMk/>
            <pc:sldMk cId="151583130" sldId="291"/>
            <ac:spMk id="6" creationId="{F2A43B72-746B-D09C-5053-C97D66E62FD2}"/>
          </ac:spMkLst>
        </pc:spChg>
        <pc:spChg chg="add del mod">
          <ac:chgData name="manasa m" userId="1f170aeea1bc602e" providerId="LiveId" clId="{79D5389C-41D3-4500-B5D0-5396C4A7BE0A}" dt="2022-08-20T17:43:16.531" v="855" actId="478"/>
          <ac:spMkLst>
            <pc:docMk/>
            <pc:sldMk cId="151583130" sldId="291"/>
            <ac:spMk id="7" creationId="{FFAC52DB-8CBB-9724-6E97-887A46EC65D8}"/>
          </ac:spMkLst>
        </pc:spChg>
        <pc:spChg chg="add del">
          <ac:chgData name="manasa m" userId="1f170aeea1bc602e" providerId="LiveId" clId="{79D5389C-41D3-4500-B5D0-5396C4A7BE0A}" dt="2022-08-19T18:43:05.992" v="563" actId="478"/>
          <ac:spMkLst>
            <pc:docMk/>
            <pc:sldMk cId="151583130" sldId="291"/>
            <ac:spMk id="17" creationId="{4DDAE2DB-BD5F-9EF0-54E1-41DBBE987B00}"/>
          </ac:spMkLst>
        </pc:spChg>
        <pc:picChg chg="add mod">
          <ac:chgData name="manasa m" userId="1f170aeea1bc602e" providerId="LiveId" clId="{79D5389C-41D3-4500-B5D0-5396C4A7BE0A}" dt="2022-08-20T17:43:27.033" v="856" actId="1076"/>
          <ac:picMkLst>
            <pc:docMk/>
            <pc:sldMk cId="151583130" sldId="291"/>
            <ac:picMk id="22" creationId="{D4C69E12-8BCA-2967-1E67-0430F9598A71}"/>
          </ac:picMkLst>
        </pc:picChg>
        <pc:cxnChg chg="add del mod">
          <ac:chgData name="manasa m" userId="1f170aeea1bc602e" providerId="LiveId" clId="{79D5389C-41D3-4500-B5D0-5396C4A7BE0A}" dt="2022-08-19T18:44:12.984" v="573" actId="478"/>
          <ac:cxnSpMkLst>
            <pc:docMk/>
            <pc:sldMk cId="151583130" sldId="291"/>
            <ac:cxnSpMk id="7" creationId="{97D8B166-3564-A070-6E68-30A9B5976339}"/>
          </ac:cxnSpMkLst>
        </pc:cxnChg>
        <pc:cxnChg chg="add del mod">
          <ac:chgData name="manasa m" userId="1f170aeea1bc602e" providerId="LiveId" clId="{79D5389C-41D3-4500-B5D0-5396C4A7BE0A}" dt="2022-08-19T18:44:16.073" v="574" actId="478"/>
          <ac:cxnSpMkLst>
            <pc:docMk/>
            <pc:sldMk cId="151583130" sldId="291"/>
            <ac:cxnSpMk id="9" creationId="{9BE49716-5BDA-8E4C-4790-B9521DD412E4}"/>
          </ac:cxnSpMkLst>
        </pc:cxnChg>
        <pc:cxnChg chg="add del">
          <ac:chgData name="manasa m" userId="1f170aeea1bc602e" providerId="LiveId" clId="{79D5389C-41D3-4500-B5D0-5396C4A7BE0A}" dt="2022-08-19T18:42:08.902" v="559" actId="478"/>
          <ac:cxnSpMkLst>
            <pc:docMk/>
            <pc:sldMk cId="151583130" sldId="291"/>
            <ac:cxnSpMk id="12" creationId="{994345C0-AFE9-4D45-787A-C6768A8CDC6E}"/>
          </ac:cxnSpMkLst>
        </pc:cxnChg>
        <pc:cxnChg chg="add del mod">
          <ac:chgData name="manasa m" userId="1f170aeea1bc602e" providerId="LiveId" clId="{79D5389C-41D3-4500-B5D0-5396C4A7BE0A}" dt="2022-08-19T18:44:03.595" v="571" actId="478"/>
          <ac:cxnSpMkLst>
            <pc:docMk/>
            <pc:sldMk cId="151583130" sldId="291"/>
            <ac:cxnSpMk id="14" creationId="{5DBCBA79-E96A-0219-1515-5A4B294D4C6B}"/>
          </ac:cxnSpMkLst>
        </pc:cxnChg>
        <pc:cxnChg chg="add del mod">
          <ac:chgData name="manasa m" userId="1f170aeea1bc602e" providerId="LiveId" clId="{79D5389C-41D3-4500-B5D0-5396C4A7BE0A}" dt="2022-08-19T18:44:21.740" v="576" actId="478"/>
          <ac:cxnSpMkLst>
            <pc:docMk/>
            <pc:sldMk cId="151583130" sldId="291"/>
            <ac:cxnSpMk id="16" creationId="{712F75F9-B6D5-86CA-3956-D48D5EF307B2}"/>
          </ac:cxnSpMkLst>
        </pc:cxnChg>
        <pc:cxnChg chg="add del mod">
          <ac:chgData name="manasa m" userId="1f170aeea1bc602e" providerId="LiveId" clId="{79D5389C-41D3-4500-B5D0-5396C4A7BE0A}" dt="2022-08-19T18:44:19.199" v="575" actId="478"/>
          <ac:cxnSpMkLst>
            <pc:docMk/>
            <pc:sldMk cId="151583130" sldId="291"/>
            <ac:cxnSpMk id="20" creationId="{BDFF5B93-8E3D-D899-7A72-446E87B242BC}"/>
          </ac:cxnSpMkLst>
        </pc:cxnChg>
      </pc:sldChg>
      <pc:sldChg chg="addSp delSp modSp new mod">
        <pc:chgData name="manasa m" userId="1f170aeea1bc602e" providerId="LiveId" clId="{79D5389C-41D3-4500-B5D0-5396C4A7BE0A}" dt="2022-08-20T18:08:23.332" v="1030" actId="113"/>
        <pc:sldMkLst>
          <pc:docMk/>
          <pc:sldMk cId="3401736868" sldId="292"/>
        </pc:sldMkLst>
        <pc:spChg chg="del mod">
          <ac:chgData name="manasa m" userId="1f170aeea1bc602e" providerId="LiveId" clId="{79D5389C-41D3-4500-B5D0-5396C4A7BE0A}" dt="2022-08-20T17:46:19.940" v="886" actId="478"/>
          <ac:spMkLst>
            <pc:docMk/>
            <pc:sldMk cId="3401736868" sldId="292"/>
            <ac:spMk id="2" creationId="{1D191A87-C897-2604-D422-AD53A738B282}"/>
          </ac:spMkLst>
        </pc:spChg>
        <pc:spChg chg="add del mod">
          <ac:chgData name="manasa m" userId="1f170aeea1bc602e" providerId="LiveId" clId="{79D5389C-41D3-4500-B5D0-5396C4A7BE0A}" dt="2022-08-19T18:50:36.438" v="598"/>
          <ac:spMkLst>
            <pc:docMk/>
            <pc:sldMk cId="3401736868" sldId="292"/>
            <ac:spMk id="3" creationId="{47FAF218-3A02-F465-250C-0E252FDB49B5}"/>
          </ac:spMkLst>
        </pc:spChg>
        <pc:spChg chg="add mod">
          <ac:chgData name="manasa m" userId="1f170aeea1bc602e" providerId="LiveId" clId="{79D5389C-41D3-4500-B5D0-5396C4A7BE0A}" dt="2022-08-20T18:08:16.359" v="1029" actId="1076"/>
          <ac:spMkLst>
            <pc:docMk/>
            <pc:sldMk cId="3401736868" sldId="292"/>
            <ac:spMk id="4" creationId="{3C328FC1-3E4F-237F-3889-5D3E27BB362B}"/>
          </ac:spMkLst>
        </pc:spChg>
        <pc:spChg chg="add mod">
          <ac:chgData name="manasa m" userId="1f170aeea1bc602e" providerId="LiveId" clId="{79D5389C-41D3-4500-B5D0-5396C4A7BE0A}" dt="2022-08-20T18:08:23.332" v="1030" actId="113"/>
          <ac:spMkLst>
            <pc:docMk/>
            <pc:sldMk cId="3401736868" sldId="292"/>
            <ac:spMk id="6" creationId="{F2D01489-B71B-403F-9106-6C628B968D9E}"/>
          </ac:spMkLst>
        </pc:spChg>
        <pc:picChg chg="add mod">
          <ac:chgData name="manasa m" userId="1f170aeea1bc602e" providerId="LiveId" clId="{79D5389C-41D3-4500-B5D0-5396C4A7BE0A}" dt="2022-08-20T18:08:09.736" v="1028" actId="1076"/>
          <ac:picMkLst>
            <pc:docMk/>
            <pc:sldMk cId="3401736868" sldId="292"/>
            <ac:picMk id="5" creationId="{58279AC2-4B77-9A57-9CA4-679E3495B80B}"/>
          </ac:picMkLst>
        </pc:picChg>
      </pc:sldChg>
      <pc:sldChg chg="addSp delSp modSp new mod">
        <pc:chgData name="manasa m" userId="1f170aeea1bc602e" providerId="LiveId" clId="{79D5389C-41D3-4500-B5D0-5396C4A7BE0A}" dt="2022-08-20T17:47:02.516" v="939" actId="1440"/>
        <pc:sldMkLst>
          <pc:docMk/>
          <pc:sldMk cId="2513381312" sldId="293"/>
        </pc:sldMkLst>
        <pc:spChg chg="del">
          <ac:chgData name="manasa m" userId="1f170aeea1bc602e" providerId="LiveId" clId="{79D5389C-41D3-4500-B5D0-5396C4A7BE0A}" dt="2022-08-20T17:46:31.413" v="887" actId="478"/>
          <ac:spMkLst>
            <pc:docMk/>
            <pc:sldMk cId="2513381312" sldId="293"/>
            <ac:spMk id="2" creationId="{10C94259-0C90-B8FA-645B-ADBFA4588CDB}"/>
          </ac:spMkLst>
        </pc:spChg>
        <pc:spChg chg="add del mod">
          <ac:chgData name="manasa m" userId="1f170aeea1bc602e" providerId="LiveId" clId="{79D5389C-41D3-4500-B5D0-5396C4A7BE0A}" dt="2022-08-20T17:46:54.825" v="938"/>
          <ac:spMkLst>
            <pc:docMk/>
            <pc:sldMk cId="2513381312" sldId="293"/>
            <ac:spMk id="3" creationId="{B92694CC-9D9E-6B85-F7FB-1D60D059855A}"/>
          </ac:spMkLst>
        </pc:spChg>
        <pc:spChg chg="add del mod">
          <ac:chgData name="manasa m" userId="1f170aeea1bc602e" providerId="LiveId" clId="{79D5389C-41D3-4500-B5D0-5396C4A7BE0A}" dt="2022-08-19T18:53:58.730" v="638"/>
          <ac:spMkLst>
            <pc:docMk/>
            <pc:sldMk cId="2513381312" sldId="293"/>
            <ac:spMk id="4" creationId="{D3DE0C79-634D-76DC-4F54-7DDDD6D58950}"/>
          </ac:spMkLst>
        </pc:spChg>
        <pc:spChg chg="add mod">
          <ac:chgData name="manasa m" userId="1f170aeea1bc602e" providerId="LiveId" clId="{79D5389C-41D3-4500-B5D0-5396C4A7BE0A}" dt="2022-08-20T17:37:16.373" v="816" actId="12"/>
          <ac:spMkLst>
            <pc:docMk/>
            <pc:sldMk cId="2513381312" sldId="293"/>
            <ac:spMk id="5" creationId="{D1B68B23-3F52-80E4-7B48-E6DF1A970E0B}"/>
          </ac:spMkLst>
        </pc:spChg>
        <pc:picChg chg="add mod">
          <ac:chgData name="manasa m" userId="1f170aeea1bc602e" providerId="LiveId" clId="{79D5389C-41D3-4500-B5D0-5396C4A7BE0A}" dt="2022-08-20T17:47:02.516" v="939" actId="1440"/>
          <ac:picMkLst>
            <pc:docMk/>
            <pc:sldMk cId="2513381312" sldId="293"/>
            <ac:picMk id="6" creationId="{14BEA8A2-1F5C-E9FE-F1DF-6FAC255737E4}"/>
          </ac:picMkLst>
        </pc:picChg>
      </pc:sldChg>
      <pc:sldChg chg="addSp modSp new mod">
        <pc:chgData name="manasa m" userId="1f170aeea1bc602e" providerId="LiveId" clId="{79D5389C-41D3-4500-B5D0-5396C4A7BE0A}" dt="2022-08-19T18:58:05.058" v="648" actId="1076"/>
        <pc:sldMkLst>
          <pc:docMk/>
          <pc:sldMk cId="2047533905" sldId="294"/>
        </pc:sldMkLst>
        <pc:picChg chg="add mod">
          <ac:chgData name="manasa m" userId="1f170aeea1bc602e" providerId="LiveId" clId="{79D5389C-41D3-4500-B5D0-5396C4A7BE0A}" dt="2022-08-19T18:58:05.058" v="648" actId="1076"/>
          <ac:picMkLst>
            <pc:docMk/>
            <pc:sldMk cId="2047533905" sldId="294"/>
            <ac:picMk id="4" creationId="{18723DB8-F047-7EA3-4070-7B13BC14B992}"/>
          </ac:picMkLst>
        </pc:picChg>
      </pc:sldChg>
      <pc:sldChg chg="addSp modSp new mod">
        <pc:chgData name="manasa m" userId="1f170aeea1bc602e" providerId="LiveId" clId="{79D5389C-41D3-4500-B5D0-5396C4A7BE0A}" dt="2022-08-20T18:20:15.177" v="1032" actId="2710"/>
        <pc:sldMkLst>
          <pc:docMk/>
          <pc:sldMk cId="4165264371" sldId="295"/>
        </pc:sldMkLst>
        <pc:spChg chg="add mod">
          <ac:chgData name="manasa m" userId="1f170aeea1bc602e" providerId="LiveId" clId="{79D5389C-41D3-4500-B5D0-5396C4A7BE0A}" dt="2022-08-20T18:20:15.177" v="1032" actId="2710"/>
          <ac:spMkLst>
            <pc:docMk/>
            <pc:sldMk cId="4165264371" sldId="295"/>
            <ac:spMk id="4" creationId="{7404F44D-6EA6-0B48-FE2C-D4B9B2E9C958}"/>
          </ac:spMkLst>
        </pc:spChg>
        <pc:spChg chg="add mod">
          <ac:chgData name="manasa m" userId="1f170aeea1bc602e" providerId="LiveId" clId="{79D5389C-41D3-4500-B5D0-5396C4A7BE0A}" dt="2022-08-19T19:00:50.642" v="672" actId="1076"/>
          <ac:spMkLst>
            <pc:docMk/>
            <pc:sldMk cId="4165264371" sldId="295"/>
            <ac:spMk id="5" creationId="{3B15B20C-269C-729E-8981-D13437DB6FC5}"/>
          </ac:spMkLst>
        </pc:spChg>
      </pc:sldChg>
      <pc:sldChg chg="addSp delSp modSp new mod setBg">
        <pc:chgData name="manasa m" userId="1f170aeea1bc602e" providerId="LiveId" clId="{79D5389C-41D3-4500-B5D0-5396C4A7BE0A}" dt="2022-08-19T19:03:57.481" v="704" actId="14100"/>
        <pc:sldMkLst>
          <pc:docMk/>
          <pc:sldMk cId="669405664" sldId="296"/>
        </pc:sldMkLst>
        <pc:spChg chg="add mod">
          <ac:chgData name="manasa m" userId="1f170aeea1bc602e" providerId="LiveId" clId="{79D5389C-41D3-4500-B5D0-5396C4A7BE0A}" dt="2022-08-19T19:02:56.927" v="694" actId="20577"/>
          <ac:spMkLst>
            <pc:docMk/>
            <pc:sldMk cId="669405664" sldId="296"/>
            <ac:spMk id="4" creationId="{2C450789-CC30-0AD7-1427-AF6468175170}"/>
          </ac:spMkLst>
        </pc:spChg>
        <pc:spChg chg="add del">
          <ac:chgData name="manasa m" userId="1f170aeea1bc602e" providerId="LiveId" clId="{79D5389C-41D3-4500-B5D0-5396C4A7BE0A}" dt="2022-08-19T19:03:07.417" v="696"/>
          <ac:spMkLst>
            <pc:docMk/>
            <pc:sldMk cId="669405664" sldId="296"/>
            <ac:spMk id="5" creationId="{540BB875-18C3-69B9-4345-B0724584CD08}"/>
          </ac:spMkLst>
        </pc:spChg>
        <pc:spChg chg="add del">
          <ac:chgData name="manasa m" userId="1f170aeea1bc602e" providerId="LiveId" clId="{79D5389C-41D3-4500-B5D0-5396C4A7BE0A}" dt="2022-08-19T19:03:17.299" v="698"/>
          <ac:spMkLst>
            <pc:docMk/>
            <pc:sldMk cId="669405664" sldId="296"/>
            <ac:spMk id="6" creationId="{31638281-A611-005D-191C-04EEC491E13F}"/>
          </ac:spMkLst>
        </pc:spChg>
        <pc:picChg chg="add mod">
          <ac:chgData name="manasa m" userId="1f170aeea1bc602e" providerId="LiveId" clId="{79D5389C-41D3-4500-B5D0-5396C4A7BE0A}" dt="2022-08-19T19:03:57.481" v="704" actId="14100"/>
          <ac:picMkLst>
            <pc:docMk/>
            <pc:sldMk cId="669405664" sldId="296"/>
            <ac:picMk id="8" creationId="{62FEDD75-50ED-3913-EE88-00A53113D13C}"/>
          </ac:picMkLst>
        </pc:picChg>
      </pc:sldChg>
      <pc:sldChg chg="addSp modSp new mod">
        <pc:chgData name="manasa m" userId="1f170aeea1bc602e" providerId="LiveId" clId="{79D5389C-41D3-4500-B5D0-5396C4A7BE0A}" dt="2022-08-19T19:05:46.658" v="719" actId="14100"/>
        <pc:sldMkLst>
          <pc:docMk/>
          <pc:sldMk cId="3914289576" sldId="297"/>
        </pc:sldMkLst>
        <pc:spChg chg="add mod">
          <ac:chgData name="manasa m" userId="1f170aeea1bc602e" providerId="LiveId" clId="{79D5389C-41D3-4500-B5D0-5396C4A7BE0A}" dt="2022-08-19T19:04:56.940" v="711" actId="123"/>
          <ac:spMkLst>
            <pc:docMk/>
            <pc:sldMk cId="3914289576" sldId="297"/>
            <ac:spMk id="4" creationId="{42407B40-2880-78CD-F472-1D93ADFA3E6E}"/>
          </ac:spMkLst>
        </pc:spChg>
        <pc:picChg chg="add mod">
          <ac:chgData name="manasa m" userId="1f170aeea1bc602e" providerId="LiveId" clId="{79D5389C-41D3-4500-B5D0-5396C4A7BE0A}" dt="2022-08-19T19:05:46.658" v="719" actId="14100"/>
          <ac:picMkLst>
            <pc:docMk/>
            <pc:sldMk cId="3914289576" sldId="297"/>
            <ac:picMk id="6" creationId="{87E5BE72-1DE3-80AE-B936-1BF6DCEF89EB}"/>
          </ac:picMkLst>
        </pc:picChg>
      </pc:sldChg>
      <pc:sldChg chg="new">
        <pc:chgData name="manasa m" userId="1f170aeea1bc602e" providerId="LiveId" clId="{79D5389C-41D3-4500-B5D0-5396C4A7BE0A}" dt="2022-08-19T19:05:51.947" v="720" actId="680"/>
        <pc:sldMkLst>
          <pc:docMk/>
          <pc:sldMk cId="2546787207" sldId="298"/>
        </pc:sldMkLst>
      </pc:sldChg>
      <pc:sldChg chg="addSp modSp new del mod">
        <pc:chgData name="manasa m" userId="1f170aeea1bc602e" providerId="LiveId" clId="{79D5389C-41D3-4500-B5D0-5396C4A7BE0A}" dt="2022-08-20T18:04:20.498" v="987" actId="47"/>
        <pc:sldMkLst>
          <pc:docMk/>
          <pc:sldMk cId="525841788" sldId="299"/>
        </pc:sldMkLst>
        <pc:picChg chg="add mod">
          <ac:chgData name="manasa m" userId="1f170aeea1bc602e" providerId="LiveId" clId="{79D5389C-41D3-4500-B5D0-5396C4A7BE0A}" dt="2022-08-20T18:02:30.335" v="979" actId="1076"/>
          <ac:picMkLst>
            <pc:docMk/>
            <pc:sldMk cId="525841788" sldId="299"/>
            <ac:picMk id="4" creationId="{BCD554D0-BA19-0D23-5C24-37029F6DA6AC}"/>
          </ac:picMkLst>
        </pc:picChg>
      </pc:sldChg>
      <pc:sldChg chg="add del">
        <pc:chgData name="manasa m" userId="1f170aeea1bc602e" providerId="LiveId" clId="{79D5389C-41D3-4500-B5D0-5396C4A7BE0A}" dt="2022-08-19T19:07:42.692" v="732" actId="2696"/>
        <pc:sldMkLst>
          <pc:docMk/>
          <pc:sldMk cId="3576497684" sldId="299"/>
        </pc:sldMkLst>
      </pc:sldChg>
      <pc:sldChg chg="addSp modSp new mod">
        <pc:chgData name="manasa m" userId="1f170aeea1bc602e" providerId="LiveId" clId="{79D5389C-41D3-4500-B5D0-5396C4A7BE0A}" dt="2022-08-20T18:04:09.576" v="986" actId="1440"/>
        <pc:sldMkLst>
          <pc:docMk/>
          <pc:sldMk cId="42657197" sldId="300"/>
        </pc:sldMkLst>
        <pc:picChg chg="add mod">
          <ac:chgData name="manasa m" userId="1f170aeea1bc602e" providerId="LiveId" clId="{79D5389C-41D3-4500-B5D0-5396C4A7BE0A}" dt="2022-08-20T18:04:09.576" v="986" actId="1440"/>
          <ac:picMkLst>
            <pc:docMk/>
            <pc:sldMk cId="42657197" sldId="300"/>
            <ac:picMk id="4" creationId="{8752929F-5577-E978-A5AA-4A23AB431207}"/>
          </ac:picMkLst>
        </pc:picChg>
      </pc:sldChg>
      <pc:sldChg chg="addSp modSp new del mod">
        <pc:chgData name="manasa m" userId="1f170aeea1bc602e" providerId="LiveId" clId="{79D5389C-41D3-4500-B5D0-5396C4A7BE0A}" dt="2022-08-20T18:19:59.088" v="1031" actId="2696"/>
        <pc:sldMkLst>
          <pc:docMk/>
          <pc:sldMk cId="1500918992" sldId="301"/>
        </pc:sldMkLst>
        <pc:spChg chg="add mod">
          <ac:chgData name="manasa m" userId="1f170aeea1bc602e" providerId="LiveId" clId="{79D5389C-41D3-4500-B5D0-5396C4A7BE0A}" dt="2022-08-20T18:07:06.471" v="1023" actId="12"/>
          <ac:spMkLst>
            <pc:docMk/>
            <pc:sldMk cId="1500918992" sldId="301"/>
            <ac:spMk id="4" creationId="{11442902-6B0F-7052-C9AB-FC38D55129DF}"/>
          </ac:spMkLst>
        </pc:spChg>
      </pc:sldChg>
      <pc:sldMasterChg chg="delSldLayout">
        <pc:chgData name="manasa m" userId="1f170aeea1bc602e" providerId="LiveId" clId="{79D5389C-41D3-4500-B5D0-5396C4A7BE0A}" dt="2022-08-19T19:08:56.090" v="753" actId="2696"/>
        <pc:sldMasterMkLst>
          <pc:docMk/>
          <pc:sldMasterMk cId="0" sldId="2147483659"/>
        </pc:sldMasterMkLst>
        <pc:sldLayoutChg chg="del">
          <pc:chgData name="manasa m" userId="1f170aeea1bc602e" providerId="LiveId" clId="{79D5389C-41D3-4500-B5D0-5396C4A7BE0A}" dt="2022-08-19T19:08:56.090" v="753" actId="2696"/>
          <pc:sldLayoutMkLst>
            <pc:docMk/>
            <pc:sldMasterMk cId="0" sldId="2147483659"/>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6" name="Google Shape;26;p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27" name="Google Shape;27;p2" descr="C:\Users\Srinidhi\Desktop\logo.png"/>
          <p:cNvPicPr preferRelativeResize="0"/>
          <p:nvPr/>
        </p:nvPicPr>
        <p:blipFill rotWithShape="1">
          <a:blip r:embed="rId2">
            <a:alphaModFix/>
          </a:blip>
          <a:srcRect/>
          <a:stretch/>
        </p:blipFill>
        <p:spPr>
          <a:xfrm>
            <a:off x="0" y="-62028"/>
            <a:ext cx="2438400" cy="9772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2" name="Google Shape;52;p5" descr="C:\Users\Srinidhi\Desktop\logo.png"/>
          <p:cNvPicPr preferRelativeResize="0"/>
          <p:nvPr/>
        </p:nvPicPr>
        <p:blipFill rotWithShape="1">
          <a:blip r:embed="rId2">
            <a:alphaModFix/>
          </a:blip>
          <a:srcRect/>
          <a:stretch/>
        </p:blipFill>
        <p:spPr>
          <a:xfrm>
            <a:off x="0" y="-29189"/>
            <a:ext cx="2438400" cy="97720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6" name="Google Shape;56;p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6"/>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2" name="Google Shape;62;p6" descr="C:\Users\Srinidhi\Desktop\logo.png"/>
          <p:cNvPicPr preferRelativeResize="0"/>
          <p:nvPr/>
        </p:nvPicPr>
        <p:blipFill rotWithShape="1">
          <a:blip r:embed="rId2">
            <a:alphaModFix/>
          </a:blip>
          <a:srcRect/>
          <a:stretch/>
        </p:blipFill>
        <p:spPr>
          <a:xfrm>
            <a:off x="119013" y="12104"/>
            <a:ext cx="2438400" cy="9772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8" name="Google Shape;68;p7" descr="C:\Users\Srinidhi\Desktop\logo.png"/>
          <p:cNvPicPr preferRelativeResize="0"/>
          <p:nvPr/>
        </p:nvPicPr>
        <p:blipFill rotWithShape="1">
          <a:blip r:embed="rId2">
            <a:alphaModFix/>
          </a:blip>
          <a:srcRect/>
          <a:stretch/>
        </p:blipFill>
        <p:spPr>
          <a:xfrm>
            <a:off x="260415" y="34776"/>
            <a:ext cx="2438400" cy="9772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9"/>
        <p:cNvGrpSpPr/>
        <p:nvPr/>
      </p:nvGrpSpPr>
      <p:grpSpPr>
        <a:xfrm>
          <a:off x="0" y="0"/>
          <a:ext cx="0" cy="0"/>
          <a:chOff x="0" y="0"/>
          <a:chExt cx="0" cy="0"/>
        </a:xfrm>
      </p:grpSpPr>
      <p:sp>
        <p:nvSpPr>
          <p:cNvPr id="70" name="Google Shape;70;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5" name="Google Shape;75;p8" descr="C:\Users\Srinidhi\Desktop\logo.png"/>
          <p:cNvPicPr preferRelativeResize="0"/>
          <p:nvPr/>
        </p:nvPicPr>
        <p:blipFill rotWithShape="1">
          <a:blip r:embed="rId2">
            <a:alphaModFix/>
          </a:blip>
          <a:srcRect/>
          <a:stretch/>
        </p:blipFill>
        <p:spPr>
          <a:xfrm>
            <a:off x="137867" y="0"/>
            <a:ext cx="2438400" cy="9772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9"/>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1" name="Google Shape;81;p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2" name="Google Shape;82;p9"/>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5" name="Google Shape;85;p9" descr="C:\Users\Srinidhi\Desktop\logo.png"/>
          <p:cNvPicPr preferRelativeResize="0"/>
          <p:nvPr/>
        </p:nvPicPr>
        <p:blipFill rotWithShape="1">
          <a:blip r:embed="rId2">
            <a:alphaModFix/>
          </a:blip>
          <a:srcRect/>
          <a:stretch/>
        </p:blipFill>
        <p:spPr>
          <a:xfrm>
            <a:off x="74729" y="-48825"/>
            <a:ext cx="2438400" cy="9772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0" name="Google Shape;90;p10"/>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91" name="Google Shape;91;p10"/>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2" name="Google Shape;92;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5" name="Google Shape;95;p10" descr="C:\Users\Srinidhi\Desktop\logo.png"/>
          <p:cNvPicPr preferRelativeResize="0"/>
          <p:nvPr/>
        </p:nvPicPr>
        <p:blipFill rotWithShape="1">
          <a:blip r:embed="rId3">
            <a:alphaModFix/>
          </a:blip>
          <a:srcRect/>
          <a:stretch/>
        </p:blipFill>
        <p:spPr>
          <a:xfrm>
            <a:off x="0" y="33090"/>
            <a:ext cx="2438400" cy="97720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9" name="Google Shape;99;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102" name="Google Shape;102;p11" descr="C:\Users\Srinidhi\Desktop\logo.png"/>
          <p:cNvPicPr preferRelativeResize="0"/>
          <p:nvPr/>
        </p:nvPicPr>
        <p:blipFill rotWithShape="1">
          <a:blip r:embed="rId2">
            <a:alphaModFix/>
          </a:blip>
          <a:srcRect/>
          <a:stretch/>
        </p:blipFill>
        <p:spPr>
          <a:xfrm>
            <a:off x="213281" y="33090"/>
            <a:ext cx="2438400" cy="97720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3"/>
        <p:cNvGrpSpPr/>
        <p:nvPr/>
      </p:nvGrpSpPr>
      <p:grpSpPr>
        <a:xfrm>
          <a:off x="0" y="0"/>
          <a:ext cx="0" cy="0"/>
          <a:chOff x="0" y="0"/>
          <a:chExt cx="0" cy="0"/>
        </a:xfrm>
      </p:grpSpPr>
      <p:sp>
        <p:nvSpPr>
          <p:cNvPr id="104" name="Google Shape;10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2"/>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8" name="Google Shape;10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111" name="Google Shape;111;p12" descr="C:\Users\Srinidhi\Desktop\logo.png"/>
          <p:cNvPicPr preferRelativeResize="0"/>
          <p:nvPr/>
        </p:nvPicPr>
        <p:blipFill rotWithShape="1">
          <a:blip r:embed="rId2">
            <a:alphaModFix/>
          </a:blip>
          <a:srcRect/>
          <a:stretch/>
        </p:blipFill>
        <p:spPr>
          <a:xfrm>
            <a:off x="0" y="-28927"/>
            <a:ext cx="2438400" cy="9772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Quantum_communication"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3"/>
          <p:cNvSpPr txBox="1">
            <a:spLocks noGrp="1"/>
          </p:cNvSpPr>
          <p:nvPr>
            <p:ph type="ctrTitle"/>
          </p:nvPr>
        </p:nvSpPr>
        <p:spPr>
          <a:xfrm>
            <a:off x="-9832" y="1527128"/>
            <a:ext cx="12113342" cy="3323946"/>
          </a:xfrm>
          <a:prstGeom prst="rect">
            <a:avLst/>
          </a:prstGeom>
          <a:noFill/>
          <a:ln>
            <a:noFill/>
          </a:ln>
        </p:spPr>
        <p:txBody>
          <a:bodyPr spcFirstLastPara="1" wrap="square" lIns="91425" tIns="45700" rIns="91425" bIns="45700" anchor="b" anchorCtr="0">
            <a:spAutoFit/>
          </a:bodyPr>
          <a:lstStyle/>
          <a:p>
            <a:pPr marL="0" lvl="0" indent="0" algn="ctr" rtl="0">
              <a:lnSpc>
                <a:spcPct val="150000"/>
              </a:lnSpc>
              <a:spcBef>
                <a:spcPts val="0"/>
              </a:spcBef>
              <a:spcAft>
                <a:spcPts val="0"/>
              </a:spcAft>
              <a:buClr>
                <a:srgbClr val="262626"/>
              </a:buClr>
              <a:buSzPts val="2800"/>
              <a:buFont typeface="Calibri"/>
              <a:buNone/>
            </a:pPr>
            <a:r>
              <a:rPr lang="en-IN" sz="2800" dirty="0">
                <a:solidFill>
                  <a:schemeClr val="tx1"/>
                </a:solidFill>
              </a:rPr>
              <a:t>       </a:t>
            </a:r>
            <a:r>
              <a:rPr lang="en-IN" sz="2800" dirty="0">
                <a:solidFill>
                  <a:schemeClr val="tx1"/>
                </a:solidFill>
                <a:latin typeface="Times New Roman" panose="02020603050405020304" pitchFamily="18" charset="0"/>
                <a:cs typeface="Times New Roman" panose="02020603050405020304" pitchFamily="18" charset="0"/>
              </a:rPr>
              <a:t>M.Tech (CSE) – Second Semester (Term: June - September 2022)</a:t>
            </a:r>
            <a:br>
              <a:rPr lang="en-IN" sz="2800" dirty="0">
                <a:solidFill>
                  <a:schemeClr val="tx1"/>
                </a:solidFill>
                <a:latin typeface="Times New Roman" panose="02020603050405020304" pitchFamily="18" charset="0"/>
                <a:cs typeface="Times New Roman" panose="02020603050405020304" pitchFamily="18" charset="0"/>
              </a:rPr>
            </a:br>
            <a:r>
              <a:rPr lang="en-IN" sz="3600" b="1" dirty="0">
                <a:solidFill>
                  <a:schemeClr val="tx1"/>
                </a:solidFill>
                <a:latin typeface="Times New Roman" panose="02020603050405020304" pitchFamily="18" charset="0"/>
                <a:cs typeface="Times New Roman" panose="02020603050405020304" pitchFamily="18" charset="0"/>
              </a:rPr>
              <a:t>Title – Superdense Coding</a:t>
            </a:r>
            <a:br>
              <a:rPr lang="en-IN" sz="2800" b="1"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 </a:t>
            </a:r>
            <a:r>
              <a:rPr lang="en-IN" sz="2800" dirty="0">
                <a:solidFill>
                  <a:schemeClr val="tx1"/>
                </a:solidFill>
                <a:latin typeface="Times New Roman" panose="02020603050405020304" pitchFamily="18" charset="0"/>
                <a:cs typeface="Times New Roman" panose="02020603050405020304" pitchFamily="18" charset="0"/>
              </a:rPr>
              <a:t>Non-CIE Component</a:t>
            </a:r>
            <a:br>
              <a:rPr lang="en-IN" sz="2800" dirty="0">
                <a:solidFill>
                  <a:schemeClr val="tx1"/>
                </a:solidFill>
                <a:latin typeface="Times New Roman" panose="02020603050405020304" pitchFamily="18" charset="0"/>
                <a:cs typeface="Times New Roman" panose="02020603050405020304" pitchFamily="18" charset="0"/>
              </a:rPr>
            </a:br>
            <a:r>
              <a:rPr lang="en-IN" sz="2800" b="1" dirty="0">
                <a:solidFill>
                  <a:schemeClr val="tx1"/>
                </a:solidFill>
                <a:latin typeface="Times New Roman" panose="02020603050405020304" pitchFamily="18" charset="0"/>
                <a:cs typeface="Times New Roman" panose="02020603050405020304" pitchFamily="18" charset="0"/>
              </a:rPr>
              <a:t>Quantum Computing – (MCS22)</a:t>
            </a:r>
            <a:br>
              <a:rPr lang="en-IN" sz="2000" b="1" dirty="0"/>
            </a:br>
            <a:endParaRPr sz="2000" b="1" dirty="0"/>
          </a:p>
        </p:txBody>
      </p:sp>
      <p:sp>
        <p:nvSpPr>
          <p:cNvPr id="117" name="Google Shape;117;p13"/>
          <p:cNvSpPr txBox="1"/>
          <p:nvPr/>
        </p:nvSpPr>
        <p:spPr>
          <a:xfrm>
            <a:off x="1651819" y="775245"/>
            <a:ext cx="9030254" cy="58473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IN"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Computer Science and Engineering</a:t>
            </a:r>
            <a:endParaRPr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18" name="Google Shape;118;p13"/>
          <p:cNvSpPr txBox="1"/>
          <p:nvPr/>
        </p:nvSpPr>
        <p:spPr>
          <a:xfrm>
            <a:off x="1012034" y="4526610"/>
            <a:ext cx="4309141" cy="18466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Presented By: </a:t>
            </a:r>
          </a:p>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Manasa M</a:t>
            </a:r>
          </a:p>
          <a:p>
            <a:pPr marL="0" marR="0" lvl="0" indent="0" algn="l" rtl="0">
              <a:spcBef>
                <a:spcPts val="0"/>
              </a:spcBef>
              <a:spcAft>
                <a:spcPts val="0"/>
              </a:spcAft>
              <a:buNone/>
            </a:pPr>
            <a:r>
              <a:rPr lang="en-IN" sz="2400" dirty="0">
                <a:solidFill>
                  <a:schemeClr val="dk1"/>
                </a:solidFill>
                <a:latin typeface="Times New Roman" panose="02020603050405020304" pitchFamily="18" charset="0"/>
                <a:ea typeface="Calibri"/>
                <a:cs typeface="Times New Roman" panose="02020603050405020304" pitchFamily="18" charset="0"/>
                <a:sym typeface="Calibri"/>
              </a:rPr>
              <a:t>1MS21SCS11</a:t>
            </a:r>
            <a:endParaRPr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marR="0" lvl="0" indent="45720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CF9BB3-7321-540C-4B2A-EF94E8997FA2}"/>
              </a:ext>
            </a:extLst>
          </p:cNvPr>
          <p:cNvSpPr txBox="1"/>
          <p:nvPr/>
        </p:nvSpPr>
        <p:spPr>
          <a:xfrm>
            <a:off x="825911" y="761133"/>
            <a:ext cx="1406013"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STEP 2</a:t>
            </a:r>
          </a:p>
        </p:txBody>
      </p:sp>
      <p:sp>
        <p:nvSpPr>
          <p:cNvPr id="5" name="TextBox 4">
            <a:extLst>
              <a:ext uri="{FF2B5EF4-FFF2-40B4-BE49-F238E27FC236}">
                <a16:creationId xmlns:a16="http://schemas.microsoft.com/office/drawing/2014/main" id="{34A9C623-3768-CF4F-9BFB-F901BB9599CC}"/>
              </a:ext>
            </a:extLst>
          </p:cNvPr>
          <p:cNvSpPr txBox="1"/>
          <p:nvPr/>
        </p:nvSpPr>
        <p:spPr>
          <a:xfrm>
            <a:off x="412955" y="1222798"/>
            <a:ext cx="11366090" cy="1569660"/>
          </a:xfrm>
          <a:prstGeom prst="rect">
            <a:avLst/>
          </a:prstGeom>
          <a:noFill/>
        </p:spPr>
        <p:txBody>
          <a:bodyPr wrap="square">
            <a:spAutoFit/>
          </a:bodyPr>
          <a:lstStyle/>
          <a:p>
            <a:pPr marL="342900" indent="-342900" algn="just">
              <a:buFont typeface="Wingdings" panose="05000000000000000000" pitchFamily="2" charset="2"/>
              <a:buChar char="Ø"/>
            </a:pPr>
            <a:r>
              <a:rPr lang="en-US" sz="2400" b="0" i="0" dirty="0">
                <a:solidFill>
                  <a:srgbClr val="343A3F"/>
                </a:solidFill>
                <a:effectLst/>
                <a:latin typeface="Times New Roman" panose="02020603050405020304" pitchFamily="18" charset="0"/>
                <a:cs typeface="Times New Roman" panose="02020603050405020304" pitchFamily="18" charset="0"/>
              </a:rPr>
              <a:t>Charlie sends the first qubit to Alice and the second qubit to Bob. The goal of the protocol is for Alice to send 2 classical bits of information to Bob using her qubit. But before she does, she needs to apply a set of quantum gates to her qubit depending on the 2 bits of information she wants to send:</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AA95978-13E2-E780-97AA-805CF87C6A7C}"/>
              </a:ext>
            </a:extLst>
          </p:cNvPr>
          <p:cNvSpPr txBox="1"/>
          <p:nvPr/>
        </p:nvSpPr>
        <p:spPr>
          <a:xfrm>
            <a:off x="363795" y="2858351"/>
            <a:ext cx="8426245" cy="677108"/>
          </a:xfrm>
          <a:prstGeom prst="rect">
            <a:avLst/>
          </a:prstGeom>
          <a:noFill/>
        </p:spPr>
        <p:txBody>
          <a:bodyPr wrap="square">
            <a:spAutoFit/>
          </a:bodyPr>
          <a:lstStyle/>
          <a:p>
            <a:pPr marL="342900" indent="-342900" algn="l" fontAlgn="base">
              <a:buFont typeface="Wingdings" panose="05000000000000000000" pitchFamily="2" charset="2"/>
              <a:buChar char="Ø"/>
            </a:pPr>
            <a:r>
              <a:rPr lang="en-IN" sz="2400" b="0" i="0" dirty="0">
                <a:solidFill>
                  <a:srgbClr val="343A3F"/>
                </a:solidFill>
                <a:effectLst/>
                <a:latin typeface="Times New Roman" panose="02020603050405020304" pitchFamily="18" charset="0"/>
                <a:cs typeface="Times New Roman" panose="02020603050405020304" pitchFamily="18" charset="0"/>
              </a:rPr>
              <a:t>Encoding Rules for Superdense Coding (Alice protocol):</a:t>
            </a:r>
            <a:br>
              <a:rPr lang="en-IN" dirty="0"/>
            </a:br>
            <a:endParaRPr lang="en-IN" dirty="0"/>
          </a:p>
        </p:txBody>
      </p:sp>
      <p:pic>
        <p:nvPicPr>
          <p:cNvPr id="9" name="Picture 8">
            <a:extLst>
              <a:ext uri="{FF2B5EF4-FFF2-40B4-BE49-F238E27FC236}">
                <a16:creationId xmlns:a16="http://schemas.microsoft.com/office/drawing/2014/main" id="{C0146BBD-AA67-87AF-D627-D243ED44C43A}"/>
              </a:ext>
            </a:extLst>
          </p:cNvPr>
          <p:cNvPicPr>
            <a:picLocks noChangeAspect="1"/>
          </p:cNvPicPr>
          <p:nvPr/>
        </p:nvPicPr>
        <p:blipFill>
          <a:blip r:embed="rId2"/>
          <a:stretch>
            <a:fillRect/>
          </a:stretch>
        </p:blipFill>
        <p:spPr>
          <a:xfrm>
            <a:off x="2231924" y="3348646"/>
            <a:ext cx="6954801" cy="2934167"/>
          </a:xfrm>
          <a:prstGeom prst="rect">
            <a:avLst/>
          </a:prstGeom>
        </p:spPr>
      </p:pic>
    </p:spTree>
    <p:extLst>
      <p:ext uri="{BB962C8B-B14F-4D97-AF65-F5344CB8AC3E}">
        <p14:creationId xmlns:p14="http://schemas.microsoft.com/office/powerpoint/2010/main" val="3343554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624E99-4D63-89EC-8D24-3FD87477935F}"/>
              </a:ext>
            </a:extLst>
          </p:cNvPr>
          <p:cNvSpPr txBox="1"/>
          <p:nvPr/>
        </p:nvSpPr>
        <p:spPr>
          <a:xfrm>
            <a:off x="363793" y="835742"/>
            <a:ext cx="11464413" cy="1569660"/>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Thus if she wants to send a 00, she does nothing to her qubit (apply the identity (I) gate). If she wants to send a 01, then she applies the (X) gate. Depending on what she wants to send, she applies the appropriate gate, then sends her qubit to Bob for the final step in the process.</a:t>
            </a:r>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F0F8E31-8732-3872-94AF-800A6CB22428}"/>
              </a:ext>
            </a:extLst>
          </p:cNvPr>
          <p:cNvPicPr>
            <a:picLocks noChangeAspect="1"/>
          </p:cNvPicPr>
          <p:nvPr/>
        </p:nvPicPr>
        <p:blipFill>
          <a:blip r:embed="rId2"/>
          <a:stretch>
            <a:fillRect/>
          </a:stretch>
        </p:blipFill>
        <p:spPr>
          <a:xfrm>
            <a:off x="2379408" y="2477729"/>
            <a:ext cx="7148050" cy="3382297"/>
          </a:xfrm>
          <a:prstGeom prst="rect">
            <a:avLst/>
          </a:prstGeom>
        </p:spPr>
      </p:pic>
    </p:spTree>
    <p:extLst>
      <p:ext uri="{BB962C8B-B14F-4D97-AF65-F5344CB8AC3E}">
        <p14:creationId xmlns:p14="http://schemas.microsoft.com/office/powerpoint/2010/main" val="2923632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8E2B9C-3BB1-C002-687E-07A8074888AE}"/>
              </a:ext>
            </a:extLst>
          </p:cNvPr>
          <p:cNvSpPr txBox="1"/>
          <p:nvPr/>
        </p:nvSpPr>
        <p:spPr>
          <a:xfrm>
            <a:off x="658760" y="1110549"/>
            <a:ext cx="11021961" cy="2000548"/>
          </a:xfrm>
          <a:prstGeom prst="rect">
            <a:avLst/>
          </a:prstGeom>
          <a:noFill/>
        </p:spPr>
        <p:txBody>
          <a:bodyPr wrap="square">
            <a:spAutoFit/>
          </a:bodyPr>
          <a:lstStyle/>
          <a:p>
            <a:pPr marL="342900" indent="-342900" algn="just" fontAlgn="base">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Bob receives Alice's qubit (leftmost qubit) and uses his qubit to decode Alice's message. Notice that he does not need to have knowledge of the state in order to decode it — he simply uses the restoration operation.</a:t>
            </a:r>
          </a:p>
          <a:p>
            <a:pPr marL="342900" indent="-342900" algn="just" fontAlgn="base">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Bob applies a CNOT gate using the leftmost qubit as control and the rightmost as target. Then he applies a Hadamard gate and finally performs a measurement on both qubits to extract Alice's message</a:t>
            </a:r>
            <a:r>
              <a:rPr lang="en-US" sz="2400" b="0" i="0" dirty="0">
                <a:solidFill>
                  <a:srgbClr val="343A3F"/>
                </a:solidFill>
                <a:effectLst/>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AF8F3E12-E12D-924A-01AC-F638896754BE}"/>
              </a:ext>
            </a:extLst>
          </p:cNvPr>
          <p:cNvPicPr>
            <a:picLocks noChangeAspect="1"/>
          </p:cNvPicPr>
          <p:nvPr/>
        </p:nvPicPr>
        <p:blipFill>
          <a:blip r:embed="rId2"/>
          <a:stretch>
            <a:fillRect/>
          </a:stretch>
        </p:blipFill>
        <p:spPr>
          <a:xfrm>
            <a:off x="2054942" y="3008671"/>
            <a:ext cx="7551174" cy="3266970"/>
          </a:xfrm>
          <a:prstGeom prst="rect">
            <a:avLst/>
          </a:prstGeom>
        </p:spPr>
      </p:pic>
      <p:sp>
        <p:nvSpPr>
          <p:cNvPr id="6" name="TextBox 5">
            <a:extLst>
              <a:ext uri="{FF2B5EF4-FFF2-40B4-BE49-F238E27FC236}">
                <a16:creationId xmlns:a16="http://schemas.microsoft.com/office/drawing/2014/main" id="{0378C157-3A31-B699-E83B-046D0422FCCF}"/>
              </a:ext>
            </a:extLst>
          </p:cNvPr>
          <p:cNvSpPr txBox="1"/>
          <p:nvPr/>
        </p:nvSpPr>
        <p:spPr>
          <a:xfrm>
            <a:off x="1002890" y="648884"/>
            <a:ext cx="126836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STEP 3</a:t>
            </a:r>
          </a:p>
        </p:txBody>
      </p:sp>
    </p:spTree>
    <p:extLst>
      <p:ext uri="{BB962C8B-B14F-4D97-AF65-F5344CB8AC3E}">
        <p14:creationId xmlns:p14="http://schemas.microsoft.com/office/powerpoint/2010/main" val="704751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651435-7A3F-1881-8B04-85CFDF6DAF3C}"/>
              </a:ext>
            </a:extLst>
          </p:cNvPr>
          <p:cNvSpPr txBox="1"/>
          <p:nvPr/>
        </p:nvSpPr>
        <p:spPr>
          <a:xfrm>
            <a:off x="727587" y="1834169"/>
            <a:ext cx="6272980" cy="461665"/>
          </a:xfrm>
          <a:prstGeom prst="rect">
            <a:avLst/>
          </a:prstGeom>
          <a:noFill/>
        </p:spPr>
        <p:txBody>
          <a:bodyPr wrap="square">
            <a:spAutoFit/>
          </a:bodyPr>
          <a:lstStyle/>
          <a:p>
            <a:pPr marL="342900" indent="-342900" fontAlgn="base">
              <a:buFont typeface="Wingdings" panose="05000000000000000000" pitchFamily="2" charset="2"/>
              <a:buChar char="Ø"/>
            </a:pPr>
            <a:r>
              <a:rPr lang="en-US" sz="2400" b="0" i="0" dirty="0">
                <a:solidFill>
                  <a:srgbClr val="343A3F"/>
                </a:solidFill>
                <a:effectLst/>
                <a:latin typeface="Times New Roman" panose="02020603050405020304" pitchFamily="18" charset="0"/>
                <a:cs typeface="Times New Roman" panose="02020603050405020304" pitchFamily="18" charset="0"/>
              </a:rPr>
              <a:t>Simulating the Superdense </a:t>
            </a:r>
            <a:r>
              <a:rPr lang="en-US" sz="2400" dirty="0">
                <a:solidFill>
                  <a:srgbClr val="343A3F"/>
                </a:solidFill>
                <a:latin typeface="Times New Roman" panose="02020603050405020304" pitchFamily="18" charset="0"/>
                <a:cs typeface="Times New Roman" panose="02020603050405020304" pitchFamily="18" charset="0"/>
              </a:rPr>
              <a:t>Coding Protocol</a:t>
            </a:r>
            <a:endParaRPr lang="en-US" sz="2400" b="0" i="0" dirty="0">
              <a:solidFill>
                <a:srgbClr val="343A3F"/>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DC8DBC0-522F-A47D-F851-580D81140EDD}"/>
              </a:ext>
            </a:extLst>
          </p:cNvPr>
          <p:cNvPicPr>
            <a:picLocks noChangeAspect="1"/>
          </p:cNvPicPr>
          <p:nvPr/>
        </p:nvPicPr>
        <p:blipFill>
          <a:blip r:embed="rId2"/>
          <a:stretch>
            <a:fillRect/>
          </a:stretch>
        </p:blipFill>
        <p:spPr>
          <a:xfrm>
            <a:off x="924232" y="2818948"/>
            <a:ext cx="7098890" cy="2102044"/>
          </a:xfrm>
          <a:prstGeom prst="rect">
            <a:avLst/>
          </a:prstGeom>
        </p:spPr>
      </p:pic>
      <p:sp>
        <p:nvSpPr>
          <p:cNvPr id="11" name="TextBox 10">
            <a:extLst>
              <a:ext uri="{FF2B5EF4-FFF2-40B4-BE49-F238E27FC236}">
                <a16:creationId xmlns:a16="http://schemas.microsoft.com/office/drawing/2014/main" id="{D270C29D-D303-6666-A8A8-0440A6F855ED}"/>
              </a:ext>
            </a:extLst>
          </p:cNvPr>
          <p:cNvSpPr txBox="1"/>
          <p:nvPr/>
        </p:nvSpPr>
        <p:spPr>
          <a:xfrm>
            <a:off x="1012722" y="898550"/>
            <a:ext cx="2236837"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Qiskit</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4678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4E0EC9-BCF1-02DB-84F5-D5778D93C2ED}"/>
              </a:ext>
            </a:extLst>
          </p:cNvPr>
          <p:cNvSpPr>
            <a:spLocks noChangeArrowheads="1"/>
          </p:cNvSpPr>
          <p:nvPr/>
        </p:nvSpPr>
        <p:spPr bwMode="auto">
          <a:xfrm rot="10800000" flipV="1">
            <a:off x="639097" y="1196573"/>
            <a:ext cx="10992464" cy="104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 tIns="-31740" rIns="1587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343A3F"/>
                </a:solidFill>
                <a:effectLst/>
                <a:latin typeface="Times New Roman" panose="02020603050405020304" pitchFamily="18" charset="0"/>
                <a:cs typeface="Times New Roman" panose="02020603050405020304" pitchFamily="18" charset="0"/>
              </a:rPr>
              <a:t>We saw that to create an entangled pair, we needed to do a H-gate followed by a CNOT. Let's create a function that takes a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Quantum-Circuit</a:t>
            </a:r>
            <a:r>
              <a:rPr kumimoji="0" lang="en-US" altLang="en-US" sz="2400" b="0" i="0" u="none" strike="noStrike" cap="none" normalizeH="0" baseline="0" dirty="0">
                <a:ln>
                  <a:noFill/>
                </a:ln>
                <a:solidFill>
                  <a:srgbClr val="343A3F"/>
                </a:solidFill>
                <a:effectLst/>
                <a:latin typeface="Times New Roman" panose="02020603050405020304" pitchFamily="18" charset="0"/>
                <a:cs typeface="Times New Roman" panose="02020603050405020304" pitchFamily="18" charset="0"/>
              </a:rPr>
              <a:t> and entangles the qubits with indices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a:t>
            </a:r>
            <a:r>
              <a:rPr kumimoji="0" lang="en-US" altLang="en-US" sz="2400" b="0" i="0" u="none" strike="noStrike" cap="none" normalizeH="0" baseline="0" dirty="0">
                <a:ln>
                  <a:noFill/>
                </a:ln>
                <a:solidFill>
                  <a:srgbClr val="343A3F"/>
                </a:solidFill>
                <a:effectLst/>
                <a:latin typeface="Times New Roman" panose="02020603050405020304" pitchFamily="18" charset="0"/>
                <a:cs typeface="Times New Roman" panose="02020603050405020304" pitchFamily="18" charset="0"/>
              </a:rPr>
              <a:t> and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a:t>
            </a:r>
            <a:r>
              <a:rPr kumimoji="0" lang="en-US" altLang="en-US" sz="2400" b="0" i="0" u="none" strike="noStrike" cap="none" normalizeH="0" baseline="0" dirty="0">
                <a:ln>
                  <a:noFill/>
                </a:ln>
                <a:solidFill>
                  <a:srgbClr val="343A3F"/>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9A57425B-8F3E-664D-9982-60E484A0781E}"/>
              </a:ext>
            </a:extLst>
          </p:cNvPr>
          <p:cNvPicPr>
            <a:picLocks noChangeAspect="1"/>
          </p:cNvPicPr>
          <p:nvPr/>
        </p:nvPicPr>
        <p:blipFill>
          <a:blip r:embed="rId2"/>
          <a:stretch>
            <a:fillRect/>
          </a:stretch>
        </p:blipFill>
        <p:spPr>
          <a:xfrm>
            <a:off x="639097" y="2828999"/>
            <a:ext cx="7197212" cy="2901255"/>
          </a:xfrm>
          <a:prstGeom prst="rect">
            <a:avLst/>
          </a:prstGeom>
        </p:spPr>
      </p:pic>
    </p:spTree>
    <p:extLst>
      <p:ext uri="{BB962C8B-B14F-4D97-AF65-F5344CB8AC3E}">
        <p14:creationId xmlns:p14="http://schemas.microsoft.com/office/powerpoint/2010/main" val="11069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A8CD96-67CF-901A-50B8-25021B25D50F}"/>
              </a:ext>
            </a:extLst>
          </p:cNvPr>
          <p:cNvSpPr>
            <a:spLocks noChangeArrowheads="1"/>
          </p:cNvSpPr>
          <p:nvPr/>
        </p:nvSpPr>
        <p:spPr bwMode="auto">
          <a:xfrm rot="10800000" flipV="1">
            <a:off x="452283" y="864400"/>
            <a:ext cx="11287433" cy="104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 tIns="-31740" rIns="1587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343A3F"/>
                </a:solidFill>
                <a:effectLst/>
                <a:latin typeface="Times New Roman" panose="02020603050405020304" pitchFamily="18" charset="0"/>
                <a:cs typeface="Times New Roman" panose="02020603050405020304" pitchFamily="18" charset="0"/>
              </a:rPr>
              <a:t>Next we need to encode our message. We saw that there were four possible messages we could send: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00</a:t>
            </a:r>
            <a:r>
              <a:rPr kumimoji="0" lang="en-US" altLang="en-US" sz="2400" b="0" i="0" u="none" strike="noStrike" cap="none" normalizeH="0" baseline="0" dirty="0">
                <a:ln>
                  <a:noFill/>
                </a:ln>
                <a:solidFill>
                  <a:srgbClr val="343A3F"/>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10</a:t>
            </a:r>
            <a:r>
              <a:rPr kumimoji="0" lang="en-US" altLang="en-US" sz="2400" b="0" i="0" u="none" strike="noStrike" cap="none" normalizeH="0" baseline="0" dirty="0">
                <a:ln>
                  <a:noFill/>
                </a:ln>
                <a:solidFill>
                  <a:srgbClr val="343A3F"/>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01</a:t>
            </a:r>
            <a:r>
              <a:rPr kumimoji="0" lang="en-US" altLang="en-US" sz="2400" b="0" i="0" u="none" strike="noStrike" cap="none" normalizeH="0" baseline="0" dirty="0">
                <a:ln>
                  <a:noFill/>
                </a:ln>
                <a:solidFill>
                  <a:srgbClr val="343A3F"/>
                </a:solidFill>
                <a:effectLst/>
                <a:latin typeface="Times New Roman" panose="02020603050405020304" pitchFamily="18" charset="0"/>
                <a:cs typeface="Times New Roman" panose="02020603050405020304" pitchFamily="18" charset="0"/>
              </a:rPr>
              <a:t> or </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11</a:t>
            </a:r>
            <a:r>
              <a:rPr kumimoji="0" lang="en-US" altLang="en-US" sz="2400" b="0" i="0" u="none" strike="noStrike" cap="none" normalizeH="0" baseline="0" dirty="0">
                <a:ln>
                  <a:noFill/>
                </a:ln>
                <a:solidFill>
                  <a:srgbClr val="343A3F"/>
                </a:solidFill>
                <a:effectLst/>
                <a:latin typeface="Times New Roman" panose="02020603050405020304" pitchFamily="18" charset="0"/>
                <a:cs typeface="Times New Roman" panose="02020603050405020304" pitchFamily="18" charset="0"/>
              </a:rPr>
              <a:t>. Let's create a function that takes this message and applies the appropriate gates for us: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A981C2EF-0D2F-F9C6-317F-1582A38EECE5}"/>
              </a:ext>
            </a:extLst>
          </p:cNvPr>
          <p:cNvPicPr>
            <a:picLocks noChangeAspect="1"/>
          </p:cNvPicPr>
          <p:nvPr/>
        </p:nvPicPr>
        <p:blipFill>
          <a:blip r:embed="rId2"/>
          <a:stretch>
            <a:fillRect/>
          </a:stretch>
        </p:blipFill>
        <p:spPr>
          <a:xfrm>
            <a:off x="861909" y="2182762"/>
            <a:ext cx="7466013" cy="4070554"/>
          </a:xfrm>
          <a:prstGeom prst="rect">
            <a:avLst/>
          </a:prstGeom>
        </p:spPr>
      </p:pic>
    </p:spTree>
    <p:extLst>
      <p:ext uri="{BB962C8B-B14F-4D97-AF65-F5344CB8AC3E}">
        <p14:creationId xmlns:p14="http://schemas.microsoft.com/office/powerpoint/2010/main" val="137982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C5F5C5-8273-A248-4A99-42D3540AAD54}"/>
              </a:ext>
            </a:extLst>
          </p:cNvPr>
          <p:cNvSpPr txBox="1"/>
          <p:nvPr/>
        </p:nvSpPr>
        <p:spPr>
          <a:xfrm>
            <a:off x="462116" y="1152746"/>
            <a:ext cx="10992464" cy="830997"/>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b="0" i="0" dirty="0">
                <a:solidFill>
                  <a:srgbClr val="343A3F"/>
                </a:solidFill>
                <a:effectLst/>
                <a:latin typeface="Times New Roman" panose="02020603050405020304" pitchFamily="18" charset="0"/>
                <a:cs typeface="Times New Roman" panose="02020603050405020304" pitchFamily="18" charset="0"/>
              </a:rPr>
              <a:t>Finally, we need to decode our message, we saw we could do this using a CNOT followed by a H-gate. Let's create a function that does this for us too:</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9048BE-32F5-1B92-E30D-16767FF77E1F}"/>
              </a:ext>
            </a:extLst>
          </p:cNvPr>
          <p:cNvPicPr>
            <a:picLocks noChangeAspect="1"/>
          </p:cNvPicPr>
          <p:nvPr/>
        </p:nvPicPr>
        <p:blipFill>
          <a:blip r:embed="rId2"/>
          <a:stretch>
            <a:fillRect/>
          </a:stretch>
        </p:blipFill>
        <p:spPr>
          <a:xfrm>
            <a:off x="926606" y="2422664"/>
            <a:ext cx="4087846" cy="1775710"/>
          </a:xfrm>
          <a:prstGeom prst="rect">
            <a:avLst/>
          </a:prstGeom>
        </p:spPr>
      </p:pic>
      <p:sp>
        <p:nvSpPr>
          <p:cNvPr id="7" name="TextBox 6">
            <a:extLst>
              <a:ext uri="{FF2B5EF4-FFF2-40B4-BE49-F238E27FC236}">
                <a16:creationId xmlns:a16="http://schemas.microsoft.com/office/drawing/2014/main" id="{943570CB-C151-30CD-F4F8-C3E8EBF3368A}"/>
              </a:ext>
            </a:extLst>
          </p:cNvPr>
          <p:cNvSpPr txBox="1"/>
          <p:nvPr/>
        </p:nvSpPr>
        <p:spPr>
          <a:xfrm>
            <a:off x="462116" y="4720369"/>
            <a:ext cx="10363200" cy="461665"/>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343A3F"/>
                </a:solidFill>
                <a:effectLst/>
                <a:latin typeface="Times New Roman" panose="02020603050405020304" pitchFamily="18" charset="0"/>
                <a:cs typeface="Times New Roman" panose="02020603050405020304" pitchFamily="18" charset="0"/>
              </a:rPr>
              <a:t>Finally, we can put this together to complete our protocol.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89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2F58ED-7852-F33F-9CB0-AD492E0C90F3}"/>
              </a:ext>
            </a:extLst>
          </p:cNvPr>
          <p:cNvPicPr>
            <a:picLocks noChangeAspect="1"/>
          </p:cNvPicPr>
          <p:nvPr/>
        </p:nvPicPr>
        <p:blipFill>
          <a:blip r:embed="rId2"/>
          <a:stretch>
            <a:fillRect/>
          </a:stretch>
        </p:blipFill>
        <p:spPr>
          <a:xfrm>
            <a:off x="796415" y="865239"/>
            <a:ext cx="8976850" cy="5195527"/>
          </a:xfrm>
          <a:prstGeom prst="rect">
            <a:avLst/>
          </a:prstGeom>
        </p:spPr>
      </p:pic>
    </p:spTree>
    <p:extLst>
      <p:ext uri="{BB962C8B-B14F-4D97-AF65-F5344CB8AC3E}">
        <p14:creationId xmlns:p14="http://schemas.microsoft.com/office/powerpoint/2010/main" val="393295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94DC5B-B1DA-1960-39AE-C08475328295}"/>
              </a:ext>
            </a:extLst>
          </p:cNvPr>
          <p:cNvSpPr txBox="1"/>
          <p:nvPr/>
        </p:nvSpPr>
        <p:spPr>
          <a:xfrm>
            <a:off x="658761" y="953728"/>
            <a:ext cx="224175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86E23A96-1A08-96C4-54C2-9060B6A3F9E5}"/>
              </a:ext>
            </a:extLst>
          </p:cNvPr>
          <p:cNvPicPr>
            <a:picLocks noChangeAspect="1"/>
          </p:cNvPicPr>
          <p:nvPr/>
        </p:nvPicPr>
        <p:blipFill>
          <a:blip r:embed="rId2"/>
          <a:stretch>
            <a:fillRect/>
          </a:stretch>
        </p:blipFill>
        <p:spPr>
          <a:xfrm>
            <a:off x="1115700" y="1787013"/>
            <a:ext cx="9621125" cy="3283974"/>
          </a:xfrm>
          <a:prstGeom prst="rect">
            <a:avLst/>
          </a:prstGeom>
        </p:spPr>
      </p:pic>
    </p:spTree>
    <p:extLst>
      <p:ext uri="{BB962C8B-B14F-4D97-AF65-F5344CB8AC3E}">
        <p14:creationId xmlns:p14="http://schemas.microsoft.com/office/powerpoint/2010/main" val="293571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DD8AB5-7B60-E19C-AA99-79E3EDF4F53E}"/>
              </a:ext>
            </a:extLst>
          </p:cNvPr>
          <p:cNvSpPr txBox="1"/>
          <p:nvPr/>
        </p:nvSpPr>
        <p:spPr>
          <a:xfrm>
            <a:off x="530942" y="914401"/>
            <a:ext cx="363793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Summary :</a:t>
            </a:r>
          </a:p>
        </p:txBody>
      </p:sp>
      <p:sp>
        <p:nvSpPr>
          <p:cNvPr id="5" name="TextBox 4">
            <a:extLst>
              <a:ext uri="{FF2B5EF4-FFF2-40B4-BE49-F238E27FC236}">
                <a16:creationId xmlns:a16="http://schemas.microsoft.com/office/drawing/2014/main" id="{91E96186-BE5E-D3D6-1EAC-604DD66B55FE}"/>
              </a:ext>
            </a:extLst>
          </p:cNvPr>
          <p:cNvSpPr txBox="1"/>
          <p:nvPr/>
        </p:nvSpPr>
        <p:spPr>
          <a:xfrm>
            <a:off x="530942" y="1603526"/>
            <a:ext cx="1136609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Alice wants to transmit two bits of classical information by transmitting one qubit of quantum information</a:t>
            </a:r>
            <a:r>
              <a:rPr lang="en-US" sz="1400" dirty="0">
                <a:latin typeface="Times New Roman" panose="02020603050405020304" pitchFamily="18" charset="0"/>
                <a:cs typeface="Times New Roman" panose="02020603050405020304" pitchFamily="18" charset="0"/>
              </a:rPr>
              <a:t>.</a:t>
            </a:r>
            <a:endParaRPr lang="en-IN" dirty="0"/>
          </a:p>
        </p:txBody>
      </p:sp>
      <p:sp>
        <p:nvSpPr>
          <p:cNvPr id="6" name="TextBox 5">
            <a:extLst>
              <a:ext uri="{FF2B5EF4-FFF2-40B4-BE49-F238E27FC236}">
                <a16:creationId xmlns:a16="http://schemas.microsoft.com/office/drawing/2014/main" id="{51FEC60D-AABA-52C5-7A6E-144F44E71A29}"/>
              </a:ext>
            </a:extLst>
          </p:cNvPr>
          <p:cNvSpPr txBox="1"/>
          <p:nvPr/>
        </p:nvSpPr>
        <p:spPr>
          <a:xfrm>
            <a:off x="530942" y="2517058"/>
            <a:ext cx="4673074" cy="461665"/>
          </a:xfrm>
          <a:prstGeom prst="rect">
            <a:avLst/>
          </a:prstGeom>
          <a:noFill/>
        </p:spPr>
        <p:txBody>
          <a:bodyPr wrap="non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Alice and Bob share an EPR pair.</a:t>
            </a:r>
          </a:p>
        </p:txBody>
      </p:sp>
      <p:sp>
        <p:nvSpPr>
          <p:cNvPr id="7" name="TextBox 6">
            <a:extLst>
              <a:ext uri="{FF2B5EF4-FFF2-40B4-BE49-F238E27FC236}">
                <a16:creationId xmlns:a16="http://schemas.microsoft.com/office/drawing/2014/main" id="{4B00F15F-85C9-9659-5505-777ADBC9F822}"/>
              </a:ext>
            </a:extLst>
          </p:cNvPr>
          <p:cNvSpPr txBox="1"/>
          <p:nvPr/>
        </p:nvSpPr>
        <p:spPr>
          <a:xfrm>
            <a:off x="530942" y="3198167"/>
            <a:ext cx="7875639"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Goal is to send 2 classical bits through one qubit</a:t>
            </a:r>
            <a:r>
              <a:rPr lang="en-IN" dirty="0"/>
              <a:t>.</a:t>
            </a:r>
          </a:p>
        </p:txBody>
      </p:sp>
      <p:sp>
        <p:nvSpPr>
          <p:cNvPr id="8" name="TextBox 7">
            <a:extLst>
              <a:ext uri="{FF2B5EF4-FFF2-40B4-BE49-F238E27FC236}">
                <a16:creationId xmlns:a16="http://schemas.microsoft.com/office/drawing/2014/main" id="{690F3C05-5817-B046-DCBD-F6BB2BA772AB}"/>
              </a:ext>
            </a:extLst>
          </p:cNvPr>
          <p:cNvSpPr txBox="1"/>
          <p:nvPr/>
        </p:nvSpPr>
        <p:spPr>
          <a:xfrm>
            <a:off x="530942" y="3746090"/>
            <a:ext cx="7177549"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is a presence of quantum channel.</a:t>
            </a:r>
          </a:p>
        </p:txBody>
      </p:sp>
      <p:sp>
        <p:nvSpPr>
          <p:cNvPr id="9" name="TextBox 8">
            <a:extLst>
              <a:ext uri="{FF2B5EF4-FFF2-40B4-BE49-F238E27FC236}">
                <a16:creationId xmlns:a16="http://schemas.microsoft.com/office/drawing/2014/main" id="{68154A91-5422-5CCA-8703-ECFA34794325}"/>
              </a:ext>
            </a:extLst>
          </p:cNvPr>
          <p:cNvSpPr txBox="1"/>
          <p:nvPr/>
        </p:nvSpPr>
        <p:spPr>
          <a:xfrm>
            <a:off x="530942" y="4443141"/>
            <a:ext cx="11100619" cy="83099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Alice sends a single encoded qubit, Bob will decode the qubit and obtains Alice’s 2 classical bits</a:t>
            </a:r>
            <a:r>
              <a:rPr lang="en-IN" dirty="0"/>
              <a:t>.</a:t>
            </a:r>
          </a:p>
        </p:txBody>
      </p:sp>
    </p:spTree>
    <p:extLst>
      <p:ext uri="{BB962C8B-B14F-4D97-AF65-F5344CB8AC3E}">
        <p14:creationId xmlns:p14="http://schemas.microsoft.com/office/powerpoint/2010/main" val="257491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98ACA2-96A6-AA83-EDBC-6A7EDF1F23CC}"/>
              </a:ext>
            </a:extLst>
          </p:cNvPr>
          <p:cNvSpPr txBox="1"/>
          <p:nvPr/>
        </p:nvSpPr>
        <p:spPr>
          <a:xfrm>
            <a:off x="776749" y="961987"/>
            <a:ext cx="5643716" cy="584775"/>
          </a:xfrm>
          <a:prstGeom prst="rect">
            <a:avLst/>
          </a:prstGeom>
          <a:noFill/>
        </p:spPr>
        <p:txBody>
          <a:bodyPr wrap="square" rtlCol="0">
            <a:spAutoFit/>
          </a:bodyPr>
          <a:lstStyle/>
          <a:p>
            <a:r>
              <a:rPr lang="en-IN" sz="3200" b="1" dirty="0">
                <a:solidFill>
                  <a:schemeClr val="tx1"/>
                </a:solidFill>
                <a:latin typeface="Times New Roman" panose="02020603050405020304" pitchFamily="18" charset="0"/>
                <a:cs typeface="Times New Roman" panose="02020603050405020304" pitchFamily="18" charset="0"/>
              </a:rPr>
              <a:t>Superdense coding</a:t>
            </a:r>
            <a:endParaRPr lang="en-IN" sz="3200" dirty="0"/>
          </a:p>
        </p:txBody>
      </p:sp>
      <p:sp>
        <p:nvSpPr>
          <p:cNvPr id="5" name="TextBox 4">
            <a:extLst>
              <a:ext uri="{FF2B5EF4-FFF2-40B4-BE49-F238E27FC236}">
                <a16:creationId xmlns:a16="http://schemas.microsoft.com/office/drawing/2014/main" id="{5E0315BB-F525-8DA3-350F-69C3B20FB49A}"/>
              </a:ext>
            </a:extLst>
          </p:cNvPr>
          <p:cNvSpPr txBox="1"/>
          <p:nvPr/>
        </p:nvSpPr>
        <p:spPr>
          <a:xfrm>
            <a:off x="181898" y="1823642"/>
            <a:ext cx="11312012" cy="2975495"/>
          </a:xfrm>
          <a:prstGeom prst="rect">
            <a:avLst/>
          </a:prstGeom>
          <a:noFill/>
        </p:spPr>
        <p:txBody>
          <a:bodyPr wrap="square" rtlCol="0">
            <a:spAutoFit/>
          </a:bodyPr>
          <a:lstStyle/>
          <a:p>
            <a:pPr marL="636588" lvl="0" indent="-342900" algn="just" rtl="0">
              <a:lnSpc>
                <a:spcPct val="150000"/>
              </a:lnSpc>
              <a:spcBef>
                <a:spcPts val="1400"/>
              </a:spcBef>
              <a:spcAft>
                <a:spcPts val="0"/>
              </a:spcAft>
              <a:buSzPts val="2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a:solidFill>
                  <a:srgbClr val="202122"/>
                </a:solidFill>
                <a:latin typeface="Times New Roman" panose="02020603050405020304" pitchFamily="18" charset="0"/>
                <a:cs typeface="Times New Roman" panose="02020603050405020304" pitchFamily="18" charset="0"/>
              </a:rPr>
              <a:t>In quantum computing</a:t>
            </a:r>
            <a:r>
              <a:rPr lang="en-US" sz="2400" b="0" i="0" dirty="0">
                <a:solidFill>
                  <a:srgbClr val="202122"/>
                </a:solidFill>
                <a:effectLst/>
                <a:latin typeface="Times New Roman" panose="02020603050405020304" pitchFamily="18" charset="0"/>
                <a:cs typeface="Times New Roman" panose="02020603050405020304" pitchFamily="18" charset="0"/>
              </a:rPr>
              <a:t>, </a:t>
            </a:r>
            <a:r>
              <a:rPr lang="en-US" sz="2400" b="1" i="0" dirty="0">
                <a:solidFill>
                  <a:srgbClr val="202122"/>
                </a:solidFill>
                <a:effectLst/>
                <a:latin typeface="Times New Roman" panose="02020603050405020304" pitchFamily="18" charset="0"/>
                <a:cs typeface="Times New Roman" panose="02020603050405020304" pitchFamily="18" charset="0"/>
              </a:rPr>
              <a:t>superdense coding</a:t>
            </a:r>
            <a:r>
              <a:rPr lang="en-US" sz="2400" b="0" i="0" dirty="0">
                <a:solidFill>
                  <a:srgbClr val="202122"/>
                </a:solidFill>
                <a:effectLst/>
                <a:latin typeface="Times New Roman" panose="02020603050405020304" pitchFamily="18" charset="0"/>
                <a:cs typeface="Times New Roman" panose="02020603050405020304" pitchFamily="18" charset="0"/>
              </a:rPr>
              <a:t> (also referred to as </a:t>
            </a:r>
            <a:r>
              <a:rPr lang="en-US" sz="2400" b="0" dirty="0">
                <a:solidFill>
                  <a:srgbClr val="202122"/>
                </a:solidFill>
                <a:effectLst/>
                <a:latin typeface="Times New Roman" panose="02020603050405020304" pitchFamily="18" charset="0"/>
                <a:cs typeface="Times New Roman" panose="02020603050405020304" pitchFamily="18" charset="0"/>
              </a:rPr>
              <a:t>dense coding</a:t>
            </a:r>
            <a:r>
              <a:rPr lang="en-US" sz="2400" b="0" i="0" dirty="0">
                <a:solidFill>
                  <a:srgbClr val="202122"/>
                </a:solidFill>
                <a:effectLst/>
                <a:latin typeface="Times New Roman" panose="02020603050405020304" pitchFamily="18" charset="0"/>
                <a:cs typeface="Times New Roman" panose="02020603050405020304" pitchFamily="18" charset="0"/>
              </a:rPr>
              <a:t>) is a </a:t>
            </a:r>
            <a:r>
              <a:rPr lang="en-US" sz="2400" b="1" i="0" u="sng" strike="noStrike" dirty="0">
                <a:solidFill>
                  <a:schemeClr val="tx1"/>
                </a:solidFill>
                <a:effectLst/>
                <a:latin typeface="Times New Roman" panose="02020603050405020304" pitchFamily="18" charset="0"/>
                <a:cs typeface="Times New Roman" panose="02020603050405020304" pitchFamily="18" charset="0"/>
                <a:hlinkClick r:id="rId2" tooltip="Quantum communication">
                  <a:extLst>
                    <a:ext uri="{A12FA001-AC4F-418D-AE19-62706E023703}">
                      <ahyp:hlinkClr xmlns:ahyp="http://schemas.microsoft.com/office/drawing/2018/hyperlinkcolor" val="tx"/>
                    </a:ext>
                  </a:extLst>
                </a:hlinkClick>
              </a:rPr>
              <a:t>quantum communication</a:t>
            </a:r>
            <a:r>
              <a:rPr lang="en-US" sz="2400" b="1" i="0" u="sng" dirty="0">
                <a:solidFill>
                  <a:schemeClr val="tx1"/>
                </a:solidFill>
                <a:effectLst/>
                <a:latin typeface="Times New Roman" panose="02020603050405020304" pitchFamily="18" charset="0"/>
                <a:cs typeface="Times New Roman" panose="02020603050405020304" pitchFamily="18" charset="0"/>
              </a:rPr>
              <a:t> </a:t>
            </a:r>
            <a:r>
              <a:rPr lang="en-US" sz="2400" b="1" i="0" u="sng" dirty="0">
                <a:solidFill>
                  <a:srgbClr val="202122"/>
                </a:solidFill>
                <a:effectLst/>
                <a:latin typeface="Times New Roman" panose="02020603050405020304" pitchFamily="18" charset="0"/>
                <a:cs typeface="Times New Roman" panose="02020603050405020304" pitchFamily="18" charset="0"/>
              </a:rPr>
              <a:t>protocol </a:t>
            </a:r>
            <a:r>
              <a:rPr lang="en-US" sz="2400" b="0" i="0" dirty="0">
                <a:solidFill>
                  <a:srgbClr val="202122"/>
                </a:solidFill>
                <a:effectLst/>
                <a:latin typeface="Times New Roman" panose="02020603050405020304" pitchFamily="18" charset="0"/>
                <a:cs typeface="Times New Roman" panose="02020603050405020304" pitchFamily="18" charset="0"/>
              </a:rPr>
              <a:t>used to communicate a number of classical bits of information by only transmitting a smaller number of qubits. </a:t>
            </a:r>
            <a:endParaRPr lang="en-US" sz="2400" dirty="0">
              <a:latin typeface="Times New Roman" panose="02020603050405020304" pitchFamily="18" charset="0"/>
              <a:cs typeface="Times New Roman" panose="02020603050405020304" pitchFamily="18" charset="0"/>
            </a:endParaRPr>
          </a:p>
          <a:p>
            <a:pPr marL="636588" lvl="0" indent="-342900" algn="just" rtl="0">
              <a:lnSpc>
                <a:spcPct val="150000"/>
              </a:lnSpc>
              <a:spcBef>
                <a:spcPts val="1400"/>
              </a:spcBef>
              <a:spcAft>
                <a:spcPts val="0"/>
              </a:spcAft>
              <a:buSzPts val="2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Superdense coding is defined as, the ability to transmit two bits of classical information by transmitting one qubit of quantum information.</a:t>
            </a:r>
          </a:p>
        </p:txBody>
      </p:sp>
    </p:spTree>
    <p:extLst>
      <p:ext uri="{BB962C8B-B14F-4D97-AF65-F5344CB8AC3E}">
        <p14:creationId xmlns:p14="http://schemas.microsoft.com/office/powerpoint/2010/main" val="2113298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43B055-2B16-1AE7-2E60-C26FFC592C92}"/>
              </a:ext>
            </a:extLst>
          </p:cNvPr>
          <p:cNvSpPr txBox="1"/>
          <p:nvPr/>
        </p:nvSpPr>
        <p:spPr>
          <a:xfrm>
            <a:off x="4251244" y="2408904"/>
            <a:ext cx="696123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36003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4AF032-D10D-5A8C-1ECB-431080DB3052}"/>
              </a:ext>
            </a:extLst>
          </p:cNvPr>
          <p:cNvSpPr txBox="1"/>
          <p:nvPr/>
        </p:nvSpPr>
        <p:spPr>
          <a:xfrm>
            <a:off x="861530" y="3136491"/>
            <a:ext cx="10648336" cy="219579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Suppose Alice and Bob initially share a pair of qubits in the entangled state.</a:t>
            </a:r>
          </a:p>
          <a:p>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US" dirty="0"/>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D4C69E12-8BCA-2967-1E67-0430F9598A71}"/>
              </a:ext>
            </a:extLst>
          </p:cNvPr>
          <p:cNvPicPr>
            <a:picLocks noChangeAspect="1"/>
          </p:cNvPicPr>
          <p:nvPr/>
        </p:nvPicPr>
        <p:blipFill>
          <a:blip r:embed="rId2"/>
          <a:stretch>
            <a:fillRect/>
          </a:stretch>
        </p:blipFill>
        <p:spPr>
          <a:xfrm>
            <a:off x="4149213" y="4093054"/>
            <a:ext cx="3470787" cy="13592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05E13F08-7FAD-39C7-AC3C-D6A0E680B04B}"/>
              </a:ext>
            </a:extLst>
          </p:cNvPr>
          <p:cNvSpPr txBox="1"/>
          <p:nvPr/>
        </p:nvSpPr>
        <p:spPr>
          <a:xfrm>
            <a:off x="560439" y="798366"/>
            <a:ext cx="10648336" cy="2149306"/>
          </a:xfrm>
          <a:prstGeom prst="rect">
            <a:avLst/>
          </a:prstGeom>
          <a:noFill/>
        </p:spPr>
        <p:txBody>
          <a:bodyPr wrap="square">
            <a:spAutoFit/>
          </a:bodyPr>
          <a:lstStyle/>
          <a:p>
            <a:pPr marL="636588" lvl="0" indent="-342900" algn="just" rtl="0">
              <a:lnSpc>
                <a:spcPct val="150000"/>
              </a:lnSpc>
              <a:spcBef>
                <a:spcPts val="1400"/>
              </a:spcBef>
              <a:spcAft>
                <a:spcPts val="0"/>
              </a:spcAft>
              <a:buSzPts val="2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Superdense coding involves two parties, conventionally known as ‘Alice’ and ‘Bob’, who are far away from one another. </a:t>
            </a:r>
          </a:p>
          <a:p>
            <a:pPr marL="636588" lvl="0" indent="-342900" algn="just" rtl="0">
              <a:lnSpc>
                <a:spcPct val="150000"/>
              </a:lnSpc>
              <a:spcBef>
                <a:spcPts val="1400"/>
              </a:spcBef>
              <a:spcAft>
                <a:spcPts val="0"/>
              </a:spcAft>
              <a:buSzPts val="2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Their goal is to transmit some classical information from Alice to Bob.</a:t>
            </a:r>
          </a:p>
          <a:p>
            <a:endParaRPr lang="en-IN" dirty="0"/>
          </a:p>
        </p:txBody>
      </p:sp>
    </p:spTree>
    <p:extLst>
      <p:ext uri="{BB962C8B-B14F-4D97-AF65-F5344CB8AC3E}">
        <p14:creationId xmlns:p14="http://schemas.microsoft.com/office/powerpoint/2010/main" val="15158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279AC2-4B77-9A57-9CA4-679E3495B80B}"/>
              </a:ext>
            </a:extLst>
          </p:cNvPr>
          <p:cNvPicPr>
            <a:picLocks noChangeAspect="1"/>
          </p:cNvPicPr>
          <p:nvPr/>
        </p:nvPicPr>
        <p:blipFill>
          <a:blip r:embed="rId2"/>
          <a:stretch>
            <a:fillRect/>
          </a:stretch>
        </p:blipFill>
        <p:spPr>
          <a:xfrm>
            <a:off x="2491935" y="2798674"/>
            <a:ext cx="6873836" cy="1928027"/>
          </a:xfrm>
          <a:prstGeom prst="rect">
            <a:avLst/>
          </a:prstGeom>
        </p:spPr>
      </p:pic>
      <p:sp>
        <p:nvSpPr>
          <p:cNvPr id="6" name="TextBox 5">
            <a:extLst>
              <a:ext uri="{FF2B5EF4-FFF2-40B4-BE49-F238E27FC236}">
                <a16:creationId xmlns:a16="http://schemas.microsoft.com/office/drawing/2014/main" id="{F2D01489-B71B-403F-9106-6C628B968D9E}"/>
              </a:ext>
            </a:extLst>
          </p:cNvPr>
          <p:cNvSpPr txBox="1"/>
          <p:nvPr/>
        </p:nvSpPr>
        <p:spPr>
          <a:xfrm>
            <a:off x="704234" y="4953342"/>
            <a:ext cx="10783529" cy="83099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Figure1</a:t>
            </a:r>
            <a:r>
              <a:rPr lang="en-US" sz="2400" dirty="0">
                <a:latin typeface="Times New Roman" panose="02020603050405020304" pitchFamily="18" charset="0"/>
                <a:cs typeface="Times New Roman" panose="02020603050405020304" pitchFamily="18" charset="0"/>
              </a:rPr>
              <a:t>:The initial setup for superdense coding, with Alice and Bob each in possession of one half of an entangled pair of qubits</a:t>
            </a:r>
            <a:r>
              <a:rPr lang="en-US" sz="12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3C328FC1-3E4F-237F-3889-5D3E27BB362B}"/>
              </a:ext>
            </a:extLst>
          </p:cNvPr>
          <p:cNvSpPr txBox="1"/>
          <p:nvPr/>
        </p:nvSpPr>
        <p:spPr>
          <a:xfrm>
            <a:off x="612056" y="859682"/>
            <a:ext cx="10967884" cy="1938992"/>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Alice is initially in possession of the first qubit, while Bob has possession of the second qubit. |ψ&gt; is a fixed state; there is no need for Alice to have sent Bob any qubits in order to prepare this state. Instead, some third party may prepare the entangled state ahead of time, sending one of the qubits to Alice, and the other to Bob.</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736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8B8582-82BE-01BF-C446-E0A7FCC3927B}"/>
              </a:ext>
            </a:extLst>
          </p:cNvPr>
          <p:cNvPicPr>
            <a:picLocks noChangeAspect="1"/>
          </p:cNvPicPr>
          <p:nvPr/>
        </p:nvPicPr>
        <p:blipFill>
          <a:blip r:embed="rId2"/>
          <a:stretch>
            <a:fillRect/>
          </a:stretch>
        </p:blipFill>
        <p:spPr>
          <a:xfrm>
            <a:off x="1386347" y="1026466"/>
            <a:ext cx="9075175" cy="4204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C0AFBFD4-2750-7A59-E7A7-DC2AD15E87F8}"/>
              </a:ext>
            </a:extLst>
          </p:cNvPr>
          <p:cNvSpPr txBox="1"/>
          <p:nvPr/>
        </p:nvSpPr>
        <p:spPr>
          <a:xfrm>
            <a:off x="2212258" y="5530870"/>
            <a:ext cx="760033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Figure 2: </a:t>
            </a:r>
            <a:r>
              <a:rPr lang="en-IN" sz="2400" dirty="0">
                <a:latin typeface="Times New Roman" panose="02020603050405020304" pitchFamily="18" charset="0"/>
                <a:cs typeface="Times New Roman" panose="02020603050405020304" pitchFamily="18" charset="0"/>
              </a:rPr>
              <a:t>Schematic diagram of generation of Bell states</a:t>
            </a:r>
          </a:p>
        </p:txBody>
      </p:sp>
    </p:spTree>
    <p:extLst>
      <p:ext uri="{BB962C8B-B14F-4D97-AF65-F5344CB8AC3E}">
        <p14:creationId xmlns:p14="http://schemas.microsoft.com/office/powerpoint/2010/main" val="4265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B68B23-3F52-80E4-7B48-E6DF1A970E0B}"/>
              </a:ext>
            </a:extLst>
          </p:cNvPr>
          <p:cNvSpPr txBox="1"/>
          <p:nvPr/>
        </p:nvSpPr>
        <p:spPr>
          <a:xfrm>
            <a:off x="707297" y="846456"/>
            <a:ext cx="11454580" cy="224157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she wishes to send the bit string ‘00’ to Bob then she does nothing at all to her qubit. </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she wishes to send ‘01’ then she applies the quantum gate, X, to her qubit.</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she wishes to send ‘10’ then she applies the phase flip Z to her qubit.</a:t>
            </a: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she wishes to send ‘11’ then she applies the </a:t>
            </a:r>
            <a:r>
              <a:rPr lang="en-US" sz="2400" dirty="0" err="1">
                <a:latin typeface="Times New Roman" panose="02020603050405020304" pitchFamily="18" charset="0"/>
                <a:cs typeface="Times New Roman" panose="02020603050405020304" pitchFamily="18" charset="0"/>
              </a:rPr>
              <a:t>iY</a:t>
            </a:r>
            <a:r>
              <a:rPr lang="en-US" sz="2400" dirty="0">
                <a:latin typeface="Times New Roman" panose="02020603050405020304" pitchFamily="18" charset="0"/>
                <a:cs typeface="Times New Roman" panose="02020603050405020304" pitchFamily="18" charset="0"/>
              </a:rPr>
              <a:t> gate to her qubit.</a:t>
            </a:r>
            <a:endParaRPr lang="en-IN" sz="2400" dirty="0"/>
          </a:p>
        </p:txBody>
      </p:sp>
      <p:pic>
        <p:nvPicPr>
          <p:cNvPr id="3" name="Picture 2">
            <a:extLst>
              <a:ext uri="{FF2B5EF4-FFF2-40B4-BE49-F238E27FC236}">
                <a16:creationId xmlns:a16="http://schemas.microsoft.com/office/drawing/2014/main" id="{12C575E6-D6B5-EDE9-57F5-DCD663B9DD16}"/>
              </a:ext>
            </a:extLst>
          </p:cNvPr>
          <p:cNvPicPr>
            <a:picLocks noChangeAspect="1"/>
          </p:cNvPicPr>
          <p:nvPr/>
        </p:nvPicPr>
        <p:blipFill>
          <a:blip r:embed="rId2"/>
          <a:stretch>
            <a:fillRect/>
          </a:stretch>
        </p:blipFill>
        <p:spPr>
          <a:xfrm>
            <a:off x="2143432" y="3429000"/>
            <a:ext cx="6862916" cy="2745658"/>
          </a:xfrm>
          <a:prstGeom prst="rect">
            <a:avLst/>
          </a:prstGeom>
        </p:spPr>
      </p:pic>
    </p:spTree>
    <p:extLst>
      <p:ext uri="{BB962C8B-B14F-4D97-AF65-F5344CB8AC3E}">
        <p14:creationId xmlns:p14="http://schemas.microsoft.com/office/powerpoint/2010/main" val="251338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723DB8-F047-7EA3-4070-7B13BC14B992}"/>
              </a:ext>
            </a:extLst>
          </p:cNvPr>
          <p:cNvPicPr>
            <a:picLocks noChangeAspect="1"/>
          </p:cNvPicPr>
          <p:nvPr/>
        </p:nvPicPr>
        <p:blipFill>
          <a:blip r:embed="rId2"/>
          <a:stretch>
            <a:fillRect/>
          </a:stretch>
        </p:blipFill>
        <p:spPr>
          <a:xfrm>
            <a:off x="2104102" y="1150374"/>
            <a:ext cx="8583563" cy="5191432"/>
          </a:xfrm>
          <a:prstGeom prst="rect">
            <a:avLst/>
          </a:prstGeom>
        </p:spPr>
      </p:pic>
      <p:sp>
        <p:nvSpPr>
          <p:cNvPr id="3" name="TextBox 2">
            <a:extLst>
              <a:ext uri="{FF2B5EF4-FFF2-40B4-BE49-F238E27FC236}">
                <a16:creationId xmlns:a16="http://schemas.microsoft.com/office/drawing/2014/main" id="{80E6D0F8-B3F7-3667-5B4D-176947A8C0A2}"/>
              </a:ext>
            </a:extLst>
          </p:cNvPr>
          <p:cNvSpPr txBox="1"/>
          <p:nvPr/>
        </p:nvSpPr>
        <p:spPr>
          <a:xfrm>
            <a:off x="875070" y="934515"/>
            <a:ext cx="5327099"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How to send two bits using one qubit ? </a:t>
            </a:r>
          </a:p>
        </p:txBody>
      </p:sp>
    </p:spTree>
    <p:extLst>
      <p:ext uri="{BB962C8B-B14F-4D97-AF65-F5344CB8AC3E}">
        <p14:creationId xmlns:p14="http://schemas.microsoft.com/office/powerpoint/2010/main" val="204753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04F44D-6EA6-0B48-FE2C-D4B9B2E9C958}"/>
              </a:ext>
            </a:extLst>
          </p:cNvPr>
          <p:cNvSpPr txBox="1"/>
          <p:nvPr/>
        </p:nvSpPr>
        <p:spPr>
          <a:xfrm>
            <a:off x="639097" y="1338595"/>
            <a:ext cx="10677832" cy="4893647"/>
          </a:xfrm>
          <a:prstGeom prst="rect">
            <a:avLst/>
          </a:prstGeom>
          <a:noFill/>
        </p:spPr>
        <p:txBody>
          <a:bodyPr wrap="square">
            <a:spAutoFit/>
          </a:bodyPr>
          <a:lstStyle/>
          <a:p>
            <a:pPr marL="342900" indent="-342900" algn="just">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The process starts with a third party, who we'll call Charlie. Two qubits are prepared by Charlie in an entangled state. He initially starts the 2 qubits in the basis state |0&gt;.He applies Hadamard gate (H) to the first qubit to create superposition. He then applies CNOT gate (CX) using the first qubit as a control and the second as the target. This is the entangled state (Bell pair) we mentioned earlier.</a:t>
            </a:r>
          </a:p>
          <a:p>
            <a:pPr marL="342900" indent="-342900" algn="l" fontAlgn="base">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Outcome States</a:t>
            </a:r>
          </a:p>
          <a:p>
            <a:pPr marL="342900" indent="-342900" algn="l" fontAlgn="base">
              <a:buFont typeface="Wingdings" panose="05000000000000000000" pitchFamily="2" charset="2"/>
              <a:buChar char="Ø"/>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342900" indent="-342900" algn="l" fontAlgn="base">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     We start in the state:</a:t>
            </a:r>
          </a:p>
          <a:p>
            <a:pPr marL="342900" indent="-342900">
              <a:buFont typeface="Wingdings" panose="05000000000000000000" pitchFamily="2" charset="2"/>
              <a:buChar char="Ø"/>
            </a:pPr>
            <a:endParaRPr lang="en-US" sz="2400" b="0" i="0" dirty="0">
              <a:solidFill>
                <a:schemeClr val="tx1"/>
              </a:solidFill>
              <a:effectLst/>
              <a:latin typeface="Times New Roman" panose="02020603050405020304" pitchFamily="18" charset="0"/>
              <a:cs typeface="Times New Roman" panose="02020603050405020304" pitchFamily="18" charset="0"/>
            </a:endParaRPr>
          </a:p>
          <a:p>
            <a:r>
              <a:rPr lang="en-US" sz="2400" b="0" i="0" dirty="0">
                <a:solidFill>
                  <a:schemeClr val="tx1"/>
                </a:solidFill>
                <a:effectLst/>
                <a:latin typeface="Times New Roman" panose="02020603050405020304" pitchFamily="18" charset="0"/>
                <a:cs typeface="Times New Roman" panose="02020603050405020304" pitchFamily="18" charset="0"/>
              </a:rPr>
              <a:t>where the qubit to be sent to Alice is labeled with A and the qubit to be sent to Bob is    labeled B.</a:t>
            </a:r>
            <a:br>
              <a:rPr lang="en-US" sz="3200" dirty="0"/>
            </a:b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15B20C-269C-729E-8981-D13437DB6FC5}"/>
              </a:ext>
            </a:extLst>
          </p:cNvPr>
          <p:cNvSpPr txBox="1"/>
          <p:nvPr/>
        </p:nvSpPr>
        <p:spPr>
          <a:xfrm>
            <a:off x="757084" y="796413"/>
            <a:ext cx="4070555"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STEP 1</a:t>
            </a:r>
          </a:p>
        </p:txBody>
      </p:sp>
      <p:pic>
        <p:nvPicPr>
          <p:cNvPr id="6" name="Picture 5">
            <a:extLst>
              <a:ext uri="{FF2B5EF4-FFF2-40B4-BE49-F238E27FC236}">
                <a16:creationId xmlns:a16="http://schemas.microsoft.com/office/drawing/2014/main" id="{5487AAB7-3197-9184-4043-41DEF560AC19}"/>
              </a:ext>
            </a:extLst>
          </p:cNvPr>
          <p:cNvPicPr>
            <a:picLocks noChangeAspect="1"/>
          </p:cNvPicPr>
          <p:nvPr/>
        </p:nvPicPr>
        <p:blipFill>
          <a:blip r:embed="rId2"/>
          <a:stretch>
            <a:fillRect/>
          </a:stretch>
        </p:blipFill>
        <p:spPr>
          <a:xfrm>
            <a:off x="4487986" y="3991897"/>
            <a:ext cx="2561743" cy="1126234"/>
          </a:xfrm>
          <a:prstGeom prst="rect">
            <a:avLst/>
          </a:prstGeom>
        </p:spPr>
      </p:pic>
    </p:spTree>
    <p:extLst>
      <p:ext uri="{BB962C8B-B14F-4D97-AF65-F5344CB8AC3E}">
        <p14:creationId xmlns:p14="http://schemas.microsoft.com/office/powerpoint/2010/main" val="4165264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F6B81-31AE-DFBB-5919-6C354990009F}"/>
              </a:ext>
            </a:extLst>
          </p:cNvPr>
          <p:cNvSpPr txBox="1"/>
          <p:nvPr/>
        </p:nvSpPr>
        <p:spPr>
          <a:xfrm>
            <a:off x="437535" y="3429000"/>
            <a:ext cx="11533239" cy="830997"/>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343A3F"/>
                </a:solidFill>
                <a:effectLst/>
                <a:latin typeface="Times New Roman" panose="02020603050405020304" pitchFamily="18" charset="0"/>
                <a:cs typeface="Times New Roman" panose="02020603050405020304" pitchFamily="18" charset="0"/>
              </a:rPr>
              <a:t>Then Charlie applies the CNOT gate. The CNOT gate entangles both qubits, i.e. it flips the target if the control is |1&gt; . Note that the control qubit is our leftmost qubit.</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289AB7D-13BC-C0A9-D380-BF945FCC611E}"/>
              </a:ext>
            </a:extLst>
          </p:cNvPr>
          <p:cNvSpPr txBox="1"/>
          <p:nvPr/>
        </p:nvSpPr>
        <p:spPr>
          <a:xfrm>
            <a:off x="437535" y="1169848"/>
            <a:ext cx="11061290" cy="830997"/>
          </a:xfrm>
          <a:prstGeom prst="rect">
            <a:avLst/>
          </a:prstGeom>
          <a:noFill/>
        </p:spPr>
        <p:txBody>
          <a:bodyPr wrap="square">
            <a:spAutoFit/>
          </a:bodyPr>
          <a:lstStyle/>
          <a:p>
            <a:pPr marL="342900" indent="-342900" algn="l" fontAlgn="base">
              <a:buFont typeface="Wingdings" panose="05000000000000000000" pitchFamily="2" charset="2"/>
              <a:buChar char="Ø"/>
            </a:pPr>
            <a:r>
              <a:rPr lang="en-US" sz="2400" b="0" i="0" dirty="0">
                <a:solidFill>
                  <a:srgbClr val="343A3F"/>
                </a:solidFill>
                <a:effectLst/>
                <a:latin typeface="Times New Roman" panose="02020603050405020304" pitchFamily="18" charset="0"/>
                <a:cs typeface="Times New Roman" panose="02020603050405020304" pitchFamily="18" charset="0"/>
              </a:rPr>
              <a:t>Charlie first applies a Hadamard gate to the first qubit, which creates superposition and we get the state:</a:t>
            </a:r>
          </a:p>
        </p:txBody>
      </p:sp>
      <p:pic>
        <p:nvPicPr>
          <p:cNvPr id="8" name="Picture 7">
            <a:extLst>
              <a:ext uri="{FF2B5EF4-FFF2-40B4-BE49-F238E27FC236}">
                <a16:creationId xmlns:a16="http://schemas.microsoft.com/office/drawing/2014/main" id="{207259A2-DEBB-100F-B4D1-08903805AA55}"/>
              </a:ext>
            </a:extLst>
          </p:cNvPr>
          <p:cNvPicPr>
            <a:picLocks noChangeAspect="1"/>
          </p:cNvPicPr>
          <p:nvPr/>
        </p:nvPicPr>
        <p:blipFill>
          <a:blip r:embed="rId2"/>
          <a:stretch>
            <a:fillRect/>
          </a:stretch>
        </p:blipFill>
        <p:spPr>
          <a:xfrm>
            <a:off x="3869553" y="2264222"/>
            <a:ext cx="3455479" cy="698974"/>
          </a:xfrm>
          <a:prstGeom prst="rect">
            <a:avLst/>
          </a:prstGeom>
        </p:spPr>
      </p:pic>
      <p:pic>
        <p:nvPicPr>
          <p:cNvPr id="10" name="Picture 9">
            <a:extLst>
              <a:ext uri="{FF2B5EF4-FFF2-40B4-BE49-F238E27FC236}">
                <a16:creationId xmlns:a16="http://schemas.microsoft.com/office/drawing/2014/main" id="{2693ADFD-270B-E632-B385-E43BCB85A4FA}"/>
              </a:ext>
            </a:extLst>
          </p:cNvPr>
          <p:cNvPicPr>
            <a:picLocks noChangeAspect="1"/>
          </p:cNvPicPr>
          <p:nvPr/>
        </p:nvPicPr>
        <p:blipFill>
          <a:blip r:embed="rId3"/>
          <a:stretch>
            <a:fillRect/>
          </a:stretch>
        </p:blipFill>
        <p:spPr>
          <a:xfrm>
            <a:off x="3480619" y="4778477"/>
            <a:ext cx="4527755" cy="1037674"/>
          </a:xfrm>
          <a:prstGeom prst="rect">
            <a:avLst/>
          </a:prstGeom>
        </p:spPr>
      </p:pic>
    </p:spTree>
    <p:extLst>
      <p:ext uri="{BB962C8B-B14F-4D97-AF65-F5344CB8AC3E}">
        <p14:creationId xmlns:p14="http://schemas.microsoft.com/office/powerpoint/2010/main" val="1445227892"/>
      </p:ext>
    </p:extLst>
  </p:cSld>
  <p:clrMapOvr>
    <a:masterClrMapping/>
  </p:clrMapOvr>
</p:sld>
</file>

<file path=ppt/theme/theme1.xml><?xml version="1.0" encoding="utf-8"?>
<a:theme xmlns:a="http://schemas.openxmlformats.org/drawingml/2006/main" name="Retrospect">
  <a:themeElements>
    <a:clrScheme name="Custom 1">
      <a:dk1>
        <a:srgbClr val="000000"/>
      </a:dk1>
      <a:lt1>
        <a:srgbClr val="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2053</TotalTime>
  <Words>978</Words>
  <Application>Microsoft Office PowerPoint</Application>
  <PresentationFormat>Widescreen</PresentationFormat>
  <Paragraphs>51</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Retrospect</vt:lpstr>
      <vt:lpstr>       M.Tech (CSE) – Second Semester (Term: June - September 2022) Title – Superdense Coding  Non-CIE Component Quantum Computing – (MCS22)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 Tech (CSE) – First Semester (Term: March-June 2022)  Seminar on Title-Frameworks for deploying Artificial Intelligence in  Cyber Physical System</dc:title>
  <dc:creator>MANASA</dc:creator>
  <cp:lastModifiedBy>manasa m</cp:lastModifiedBy>
  <cp:revision>19</cp:revision>
  <dcterms:modified xsi:type="dcterms:W3CDTF">2022-08-22T18:02:23Z</dcterms:modified>
</cp:coreProperties>
</file>