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dda91b8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dda91b8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5dda91b8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5dda91b8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dda91b8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dda91b8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dda91b8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dda91b8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dda91b8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dda91b8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dda91b8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dda91b8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dda91b8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5dda91b8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dda91b8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5dda91b8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5dda91b8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5dda91b8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TAMMANA KARTHIK(BT18GCS075)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7805400" cy="26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Kubernetes is a portable, extensible, open-source platform for managing containerized workloads and services, that facilitates both declarative configuration and automation.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name Kubernetes originates from Greek, meaning helmsman or pilot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Kubernetes services, support, and tools are widely available.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" sz="1500">
                <a:solidFill>
                  <a:srgbClr val="222222"/>
                </a:solidFill>
                <a:highlight>
                  <a:srgbClr val="FFFFFF"/>
                </a:highlight>
              </a:rPr>
              <a:t>It was developed by google and later donated to CNCF(Cloud native computing Foundation)</a:t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require Kubernetes?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</a:rPr>
              <a:t>Kubernetes provides an easy way to scale the application, compared to virtual machines. It keeps code operational and speeds up the delivery process.</a:t>
            </a:r>
            <a:endParaRPr sz="1600">
              <a:solidFill>
                <a:srgbClr val="20212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Containers are a good way to bundle and run the applications. In a production environment, we need to manage the containers that run the applications and ensure that there is no downtime.Kubernetes does this on its own. 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It takes care of scaling and failover for the application, provides deployment patterns, and more. 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74337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KUBERNETES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64875"/>
            <a:ext cx="85206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4875"/>
            <a:ext cx="8520601" cy="407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Cont..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 SERVER</a:t>
            </a:r>
            <a:r>
              <a:rPr lang="en"/>
              <a:t>:  </a:t>
            </a:r>
            <a:r>
              <a:rPr lang="en" sz="1600"/>
              <a:t>This allows applications to communicate with each other.  The users,management devices and command line interfaces talk with this server to interact with the kubernetes cluster. 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SCHEDULER</a:t>
            </a:r>
            <a:r>
              <a:rPr lang="en" sz="1700"/>
              <a:t>:  </a:t>
            </a:r>
            <a:r>
              <a:rPr lang="en" sz="1600"/>
              <a:t>It Schedules PODS across multiple nodes. It gets info from the etcd and schedules pods accordingly.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ETCD : </a:t>
            </a:r>
            <a:r>
              <a:rPr lang="en" sz="1600"/>
              <a:t>It is an Open Source and Distributed key-value db which is consistent and used for backing up of all Cluster related data. It acts as brain of the cluster.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199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contd..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974450"/>
            <a:ext cx="8520600" cy="3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Control-Manager</a:t>
            </a:r>
            <a:r>
              <a:rPr lang="en"/>
              <a:t>: </a:t>
            </a:r>
            <a:r>
              <a:rPr lang="en" sz="1600"/>
              <a:t> A Component that runs controllers like Node controller, Replication controller etc. It is responsible for overall health of cluster. It ensures nodes are running all the time and correct no:of pods are running as per the spec file.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Kubelet : </a:t>
            </a:r>
            <a:r>
              <a:rPr lang="en" sz="1600"/>
              <a:t>It is an agent running on each node communicates with components on Master Node. It makes sure that containers are running inside pods.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Kube-proxy</a:t>
            </a:r>
            <a:r>
              <a:rPr lang="en" sz="1600"/>
              <a:t> :  It is a network-proxy which helps in implementing part of the kubernetes Service concept by doing load balancing.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Container-Run time:</a:t>
            </a:r>
            <a:r>
              <a:rPr lang="en" sz="1600"/>
              <a:t> This is a software responsible for running containers.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in Kubernetes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3580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Pod</a:t>
            </a:r>
            <a:r>
              <a:rPr lang="en"/>
              <a:t>: A smallest unit of K8s and it is a abstraction over the container with its own Ip address.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Service:</a:t>
            </a:r>
            <a:r>
              <a:rPr lang="en"/>
              <a:t>  A kubernetes service is a logical abstraction for a pod which sets a static ip for the pods in a node.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Ingress</a:t>
            </a:r>
            <a:r>
              <a:rPr lang="en"/>
              <a:t> : 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It is an API object that provides routing rules to manage external users' access to the services in a Kubernetes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Cont..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Secret</a:t>
            </a:r>
            <a:r>
              <a:rPr lang="en"/>
              <a:t>:  In kubernetes, </a:t>
            </a:r>
            <a:r>
              <a:rPr lang="en"/>
              <a:t>sensitive</a:t>
            </a:r>
            <a:r>
              <a:rPr lang="en"/>
              <a:t> data like passwords and keys are handled using secret. It is a kubernetes object created outside the pods. It is base64 encoded.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Config Map</a:t>
            </a:r>
            <a:r>
              <a:rPr lang="en"/>
              <a:t>: </a:t>
            </a:r>
            <a:r>
              <a:rPr lang="en"/>
              <a:t>In kubernetes, configurations are handled using config-map and it is also a kubernetes object created outside the pods.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b/w K8S and Docker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4C4C51"/>
                </a:solidFill>
                <a:highlight>
                  <a:srgbClr val="F8F9FA"/>
                </a:highlight>
              </a:rPr>
              <a:t>A fundamental difference between Kubernetes and Docker is that Kubernetes is meant to run across a cluster while Docker runs on a single node.</a:t>
            </a:r>
            <a:endParaRPr sz="1600">
              <a:solidFill>
                <a:srgbClr val="4C4C51"/>
              </a:solidFill>
              <a:highlight>
                <a:srgbClr val="F8F9F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600"/>
              <a:buChar char="●"/>
            </a:pPr>
            <a:r>
              <a:rPr lang="en" sz="1600">
                <a:solidFill>
                  <a:srgbClr val="4C4C51"/>
                </a:solidFill>
                <a:highlight>
                  <a:srgbClr val="F8F9FA"/>
                </a:highlight>
              </a:rPr>
              <a:t> Kubernetes is more extensive than Docker Swarm and is meant to coordinate clusters of nodes at scale in production in an efficient manner</a:t>
            </a:r>
            <a:endParaRPr sz="1600">
              <a:solidFill>
                <a:srgbClr val="4C4C51"/>
              </a:solidFill>
              <a:highlight>
                <a:srgbClr val="F8F9F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1565E"/>
              </a:buClr>
              <a:buSzPts val="1600"/>
              <a:buChar char="●"/>
            </a:pPr>
            <a:r>
              <a:rPr lang="en" sz="1600">
                <a:solidFill>
                  <a:srgbClr val="51565E"/>
                </a:solidFill>
                <a:highlight>
                  <a:srgbClr val="FFFFFF"/>
                </a:highlight>
              </a:rPr>
              <a:t>Docker Swarm is more convenient to set up but doesn’t have a robust cluster, while Kubernetes is more complicated to set up but the benefit of having the assurance of a robust cluster</a:t>
            </a:r>
            <a:endParaRPr sz="1600">
              <a:solidFill>
                <a:srgbClr val="51565E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C4C51"/>
              </a:buClr>
              <a:buSzPts val="1600"/>
              <a:buChar char="●"/>
            </a:pPr>
            <a:r>
              <a:rPr lang="en" sz="1600">
                <a:solidFill>
                  <a:srgbClr val="51565E"/>
                </a:solidFill>
                <a:highlight>
                  <a:srgbClr val="FFFFFF"/>
                </a:highlight>
              </a:rPr>
              <a:t>Docker Swarm doesn’t have a GUI; Kubernetes has a GUI in the form of a dashboard</a:t>
            </a:r>
            <a:endParaRPr sz="1600">
              <a:solidFill>
                <a:srgbClr val="4C4C51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