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9" r:id="rId3"/>
    <p:sldId id="258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4002-EB0E-1333-C32A-A2F11F9D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2332892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en-IN" sz="4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Transforming chips wrappers into sustainable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80ADA-6410-FADB-87E3-0E96E5330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881684"/>
            <a:ext cx="10131425" cy="1456267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IN" b="1" dirty="0"/>
              <a:t>Presented by Group 4</a:t>
            </a:r>
          </a:p>
        </p:txBody>
      </p:sp>
    </p:spTree>
    <p:extLst>
      <p:ext uri="{BB962C8B-B14F-4D97-AF65-F5344CB8AC3E}">
        <p14:creationId xmlns:p14="http://schemas.microsoft.com/office/powerpoint/2010/main" val="155441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35F8-9F6B-4C98-A534-E214D6FF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6" y="0"/>
            <a:ext cx="9586928" cy="72887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haroni" panose="020F0502020204030204" pitchFamily="2" charset="-79"/>
                <a:cs typeface="Aharoni" panose="020F0502020204030204" pitchFamily="2" charset="-79"/>
              </a:rPr>
              <a:t>Disadvantages of LAY’S Packets</a:t>
            </a:r>
            <a:endParaRPr lang="en-IN" sz="4000" b="1" dirty="0"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3592115-284F-49E0-8492-8DA3C17C620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7363343" y="1669586"/>
            <a:ext cx="4205805" cy="2612128"/>
          </a:xfrm>
          <a:prstGeom prst="roundRect">
            <a:avLst>
              <a:gd name="adj" fmla="val 14128"/>
            </a:avLst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4A61A-D520-4F46-85DA-3E0C552AE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2852" y="1020418"/>
            <a:ext cx="6651996" cy="446598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Lay’s packets are made of multi-layered materials which are not easily recyclable.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They lack the Durability which makes them easily tear or break , making it unsuitable for purposes that require strength and stability.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Improper disposal of lays packets contribute to plastic pollution and can have detrimental effects on environment.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50665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4C5B-DBBD-41E4-87D7-7F1DC701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13" y="795131"/>
            <a:ext cx="6934199" cy="561007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Black PLASTIC COVERS </a:t>
            </a:r>
            <a:r>
              <a:rPr lang="en-US" sz="4000" dirty="0"/>
              <a:t>(</a:t>
            </a:r>
            <a:r>
              <a:rPr lang="en-US" sz="4000" dirty="0">
                <a:latin typeface="Agency FB" panose="020B0503020202020204" pitchFamily="34" charset="0"/>
              </a:rPr>
              <a:t>TEMPORARY FLOWER POT</a:t>
            </a:r>
            <a:r>
              <a:rPr lang="en-US" sz="4000" dirty="0"/>
              <a:t>) </a:t>
            </a:r>
            <a:endParaRPr lang="en-IN" sz="40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CCEAB17-2658-4541-9CCC-49FC598A63A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115" r="14115"/>
          <a:stretch>
            <a:fillRect/>
          </a:stretch>
        </p:blipFill>
        <p:spPr>
          <a:xfrm>
            <a:off x="7845286" y="360569"/>
            <a:ext cx="4085457" cy="573543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902AD-A9FA-409F-88D6-F7BF9C6EB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1696277"/>
            <a:ext cx="6814930" cy="462500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Many of us would have seen this cover during campaigns involving sustainable development and plant distribution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These covers are made of Low density Polythene. Although it is frequently used in many materials, it is not that easily recyclable and poses an environment threat in long term.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6304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CE0-4AC1-4245-B206-D8740AA1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02365"/>
            <a:ext cx="11926956" cy="53671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USING LAY’S PACKETS AS SUBSTITUTE FOR BLACK PLASTIC COVERS</a:t>
            </a:r>
            <a:endParaRPr lang="en-IN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Placeholder 5" descr="A plant in a bag&#10;&#10;Description automatically generated">
            <a:extLst>
              <a:ext uri="{FF2B5EF4-FFF2-40B4-BE49-F238E27FC236}">
                <a16:creationId xmlns:a16="http://schemas.microsoft.com/office/drawing/2014/main" id="{A927B6E8-D38A-F10B-36AC-39AAE4FB48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115" r="14115"/>
          <a:stretch>
            <a:fillRect/>
          </a:stretch>
        </p:blipFill>
        <p:spPr>
          <a:xfrm>
            <a:off x="7814549" y="1321904"/>
            <a:ext cx="3198950" cy="44577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4C7F6-ED5A-4C4B-94F7-A1190A0EC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5043" y="1444487"/>
            <a:ext cx="6904383" cy="495631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We could avoid manufacturing black plastic covers which take so many years to decompose and use lay’s in a effective way.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Using Lay’s packaging to keep a plant as a temporary container might be feasible if the packaging is cleaned and sanitized properly.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It’s always recommended to transfer the plant to a proper flower pot to ensure its health and growth.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51945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578C-B002-4028-A19E-FBCAC8BDC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0"/>
            <a:ext cx="7288823" cy="956731"/>
          </a:xfrm>
        </p:spPr>
        <p:txBody>
          <a:bodyPr>
            <a:normAutofit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WHY LAY’S PACKET?</a:t>
            </a:r>
            <a:endParaRPr lang="en-IN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70247-B159-4278-A95C-E47EED82E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104" y="1311966"/>
            <a:ext cx="10721009" cy="5420138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800" dirty="0"/>
              <a:t>BY USING IT TO STORE PLANTS, WE CREATE A SUSTAINABLE PRODUCT WHICH REDUCES THE LARGE NUMBER OF CHIPs WRAPPERS THAT ARE DUMPED EVERYDAY.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800" dirty="0"/>
              <a:t>it can be used by </a:t>
            </a:r>
            <a:r>
              <a:rPr lang="en-US" sz="2800" dirty="0" err="1"/>
              <a:t>ngo</a:t>
            </a:r>
            <a:r>
              <a:rPr lang="en-US" sz="2800" dirty="0"/>
              <a:t>/nurseries which distributes free saplings to communities. it would create awareness of plant growth and at the same time introduce the idea of sustainability to masses.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800" dirty="0"/>
              <a:t>Because of its durability, it can be used several times without significant harm to plants.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6009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5692C7-6A4F-4F32-9A36-60BB1F2E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67" y="609601"/>
            <a:ext cx="9847565" cy="296091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EACH SMALL ACTION  THAT WE TAKE CAN CREATE A GREENER , MORE SUSTAINABLE WORLD FOR TOMORROW!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A753C5-BE9A-439F-99A2-5249D279A8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36457-4FE7-4313-9393-4BFC1F4D5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221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768</TotalTime>
  <Words>296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ADLaM Display</vt:lpstr>
      <vt:lpstr>Agency FB</vt:lpstr>
      <vt:lpstr>Aharoni</vt:lpstr>
      <vt:lpstr>Arial</vt:lpstr>
      <vt:lpstr>Calibri</vt:lpstr>
      <vt:lpstr>Calibri Light</vt:lpstr>
      <vt:lpstr>Cooper Black</vt:lpstr>
      <vt:lpstr>Wingdings</vt:lpstr>
      <vt:lpstr>Celestial</vt:lpstr>
      <vt:lpstr>Transforming chips wrappers into sustainable solutions</vt:lpstr>
      <vt:lpstr>Disadvantages of LAY’S Packets</vt:lpstr>
      <vt:lpstr>Black PLASTIC COVERS (TEMPORARY FLOWER POT) </vt:lpstr>
      <vt:lpstr>USING LAY’S PACKETS AS SUBSTITUTE FOR BLACK PLASTIC COVERS</vt:lpstr>
      <vt:lpstr>WHY LAY’S PACKET?</vt:lpstr>
      <vt:lpstr>EACH SMALL ACTION  THAT WE TAKE CAN CREATE A GREENER , MORE SUSTAINABLE WORLD FOR TOMORROW!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Pendela Mastan Rao</dc:creator>
  <cp:lastModifiedBy>Abhinav Singh</cp:lastModifiedBy>
  <cp:revision>21</cp:revision>
  <dcterms:created xsi:type="dcterms:W3CDTF">2023-08-30T05:56:18Z</dcterms:created>
  <dcterms:modified xsi:type="dcterms:W3CDTF">2023-09-06T09:58:38Z</dcterms:modified>
</cp:coreProperties>
</file>