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f4e8c044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f4e8c044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f4e8c044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f4e8c044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f4e8c044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f4e8c044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f4e8c0446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f4e8c044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f4e8c044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f4e8c044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f4e8c044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f4e8c044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f4e8c044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f4e8c044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f4e8c044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f4e8c044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f4e8c044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f4e8c044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f4e8c044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f4e8c044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f4e8c04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f4e8c04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f4e8c044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f4e8c044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f4e8c044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f4e8c044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f4e8c044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f4e8c044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f4e8c044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f4e8c044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f4e8c044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f4e8c044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f4e8c044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f4e8c044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1C232"/>
                </a:solidFill>
              </a:rPr>
              <a:t>Bike Dekho—Bike Sales Analysis Project</a:t>
            </a:r>
            <a:r>
              <a:rPr lang="en" sz="2400">
                <a:solidFill>
                  <a:srgbClr val="F1C232"/>
                </a:solidFill>
              </a:rPr>
              <a:t> </a:t>
            </a:r>
            <a:r>
              <a:rPr i="1" lang="en" sz="2400">
                <a:solidFill>
                  <a:srgbClr val="F1C232"/>
                </a:solidFill>
              </a:rPr>
              <a:t>Analyzing Sales Data Using Microsoft Excel</a:t>
            </a:r>
            <a:r>
              <a:rPr lang="en" sz="2400">
                <a:solidFill>
                  <a:srgbClr val="F1C232"/>
                </a:solidFill>
              </a:rPr>
              <a:t> Presented by:</a:t>
            </a:r>
            <a:endParaRPr sz="6500">
              <a:solidFill>
                <a:srgbClr val="F1C232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Somanjan Chakraborty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56" name="Google Shape;56;p13" title="imag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44575" cy="7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bikedekho_logo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0" y="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 title="Bikedekh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425" y="4455925"/>
            <a:ext cx="687575" cy="6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Functions Used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COUNTIFS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SUMIFS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VLOOKUP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Used for age bucketing, filtering purchases, calculating averages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 title="Bikedekh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5025" cy="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&amp; Column charts: Gender-Wise Income vs. Purchase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3" title="Bikedekh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5025" cy="4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795" y="1705350"/>
            <a:ext cx="4055900" cy="27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 charts 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Age category breakdown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139" name="Google Shape;139;p24" title="Bikedekh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5025" cy="4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9175" y="1803675"/>
            <a:ext cx="4897599" cy="29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 charts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Commute distance vs purchase trend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5" title="Bikedekh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5025" cy="4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325" y="1590475"/>
            <a:ext cx="5118050" cy="30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Slicers &amp; Filters 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Gender, Region, Marital status, Education</a:t>
            </a:r>
            <a:endParaRPr/>
          </a:p>
        </p:txBody>
      </p:sp>
      <p:pic>
        <p:nvPicPr>
          <p:cNvPr id="155" name="Google Shape;155;p26" title="Bikedekh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5025" cy="4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7575" y="1722950"/>
            <a:ext cx="5129576" cy="311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Overview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KPIs: Units Sold, Avg. Income, Customer 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Interactive segments: Region, Gender, Commute Distance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Clear visual layout with color-coded charts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7" title="Bikedekh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5025" cy="4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9725" y="2178100"/>
            <a:ext cx="4099350" cy="27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Insights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Most frequent buyers: Married males (30–45) with high income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Mountain bikes are top choice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Western regions record highest sales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Purchasing influenced by income &amp; occupation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8" title="Bikedekh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5025" cy="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Demonstrated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Cleaning and Formatting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PivotTable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Formula-Based Insights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Dashboard Reporting &amp; BI 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9" title="Bikedekh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5025" cy="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Have a nice day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7400"/>
              <a:t>Thank </a:t>
            </a:r>
            <a:r>
              <a:rPr b="1" lang="en" sz="7400"/>
              <a:t>you.</a:t>
            </a:r>
            <a:endParaRPr b="1" sz="7400"/>
          </a:p>
        </p:txBody>
      </p:sp>
      <p:pic>
        <p:nvPicPr>
          <p:cNvPr id="185" name="Google Shape;185;p30" title="Bikedekh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5025" cy="4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 title="bikedekho_logo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9500" y="26638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Project Overview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Hands-on data analysis project for the biking industry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Utilizes Microsoft Excel for cleaning, analysis, and dashboarding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Goal: Turn raw data into actionable business insights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 title="Bikedekh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5025" cy="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Clean and organize bike sales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Perform exploratory data analysis (EDA)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Uncover key sales and customer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 an interactive dashboard for decision-making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 title="Bikedekh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5025" cy="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Tasks Performed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Cleaning &amp; Preprocessing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Exploratory Data Analysis (EDA)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Visualization using charts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Dashboard Design for executives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 title="Bikedekh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5025" cy="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Preprocessing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No duplicates or missing values in raw file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Currency data standardized (USD)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Created Age Bracket: </a:t>
            </a:r>
            <a:r>
              <a:rPr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=IF(L2&gt;54,"Old",IF(L2&gt;=31,"Middle Age",IF(L2&lt;31,"Adolescent","Invalid")))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6" name="Google Shape;86;p17" title="Bikedekh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5025" cy="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Using PivotTables to uncover patterns: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Purchased Bikes by Gender &amp; Region </a:t>
            </a:r>
            <a:r>
              <a:rPr i="1" lang="en" sz="2000">
                <a:solidFill>
                  <a:schemeClr val="dk1"/>
                </a:solidFill>
              </a:rPr>
              <a:t>(Male: 525, Female: 501 across regions)</a:t>
            </a:r>
            <a:endParaRPr i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Age vs. Purchase Preference </a:t>
            </a:r>
            <a:r>
              <a:rPr i="1" lang="en" sz="2000">
                <a:solidFill>
                  <a:schemeClr val="dk1"/>
                </a:solidFill>
              </a:rPr>
              <a:t>(Middle Age: 393 purchases, Adolescent: 41)</a:t>
            </a:r>
            <a:endParaRPr i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Income and Occupation’s effect on buying behavior </a:t>
            </a:r>
            <a:r>
              <a:rPr i="1" lang="en" sz="2000">
                <a:solidFill>
                  <a:schemeClr val="dk1"/>
                </a:solidFill>
              </a:rPr>
              <a:t>(Higher income correlates with higher purchase rate)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3" name="Google Shape;93;p18" title="Bikedekh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5025" cy="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9500"/>
              <a:buFont typeface="Arial"/>
              <a:buNone/>
            </a:pPr>
            <a:r>
              <a:rPr lang="en" sz="2222"/>
              <a:t>Sales by gender, region, and product category</a:t>
            </a:r>
            <a:endParaRPr sz="22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 title="Bikedekh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5025" cy="4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25" y="1290625"/>
            <a:ext cx="85153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9873"/>
              <a:buFont typeface="Arial"/>
              <a:buNone/>
            </a:pPr>
            <a:r>
              <a:rPr lang="en" sz="2205"/>
              <a:t>Preferred bike models by customer demographics</a:t>
            </a:r>
            <a:endParaRPr sz="220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 title="Bikedekh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5025" cy="4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75" y="1152475"/>
            <a:ext cx="84772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9873"/>
              <a:buFont typeface="Arial"/>
              <a:buNone/>
            </a:pPr>
            <a:r>
              <a:rPr lang="en" sz="2205"/>
              <a:t>Impact of income and occupation on bike purchasing behavior</a:t>
            </a:r>
            <a:endParaRPr sz="220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 title="Bikedekho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5025" cy="44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375" y="1152475"/>
            <a:ext cx="84772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