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5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6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5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3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5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8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3CB5-C930-43C0-B822-B7093AB4245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CD00-B983-4FE0-AB48-79E1AC95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7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84878"/>
              </p:ext>
            </p:extLst>
          </p:nvPr>
        </p:nvGraphicFramePr>
        <p:xfrm>
          <a:off x="4652963" y="719138"/>
          <a:ext cx="28844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워크시트" r:id="rId3" imgW="6362711" imgH="11953980" progId="Excel.Sheet.12">
                  <p:embed/>
                </p:oleObj>
              </mc:Choice>
              <mc:Fallback>
                <p:oleObj name="워크시트" r:id="rId3" imgW="6362711" imgH="119539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2963" y="719138"/>
                        <a:ext cx="28844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84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Microsoft Excel 워크시트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qa2vm</dc:creator>
  <cp:lastModifiedBy>qa2vm</cp:lastModifiedBy>
  <cp:revision>2</cp:revision>
  <dcterms:created xsi:type="dcterms:W3CDTF">2019-09-06T04:52:53Z</dcterms:created>
  <dcterms:modified xsi:type="dcterms:W3CDTF">2019-09-16T02:15:40Z</dcterms:modified>
</cp:coreProperties>
</file>