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26"/>
  </p:normalViewPr>
  <p:slideViewPr>
    <p:cSldViewPr snapToGrid="0" snapToObjects="1" showGuides="1">
      <p:cViewPr varScale="1">
        <p:scale>
          <a:sx n="121" d="100"/>
          <a:sy n="121" d="100"/>
        </p:scale>
        <p:origin x="744" y="168"/>
      </p:cViewPr>
      <p:guideLst>
        <p:guide orient="horz" pos="1956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8CBA-CFA1-A84B-B11E-F460097EE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35B00-8DD4-8542-BBE9-D2D0011BD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0FF99-7807-CB42-BBCA-15D40001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2022/08/08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817A-46BD-FB44-9513-FE54EF94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1CFD-AA13-C64E-B5F8-6234AE46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1143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31AB-DBF8-A341-846D-8941CBEC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A2F79-1AD0-8345-8561-23653B29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3BF16-AFA4-184A-8BB1-F8CFCA23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2022/08/08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8ACB-2B37-8A4E-BF9E-19C60FA8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8B41E-3C3F-7340-A6A2-8C4E2DC4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8603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5701A-D9FD-7544-9A68-162D6F19C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A45DD-6BFA-7048-AF89-47E374CC0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DF3A-F3C3-F84C-AB47-319A832D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2022/08/08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64A11-2958-FD47-989B-28313A78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3F402-B9F8-B34E-879D-506915CE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4945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9CB3-B5C2-7444-8359-A0F2F7B1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CB37-866C-D046-80C2-7F3EDD005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5B5AE-E4F5-7D4A-B614-723C38BF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2022/08/08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AD94-5D83-6140-A9DF-2BEB5D74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4421-B260-0B46-97A8-E96F523C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7497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D11D-5800-0147-A5BA-5234BFAC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BA59A-5C7A-474B-9470-50388526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A365-4A0D-A743-8A33-056960F8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2022/08/08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151B-BBB5-7047-A897-8D7668C4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C1886-A88A-B54F-9228-A7CE75F6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3529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8696-3513-294A-A155-F555CBA0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9EFA3-B0CF-5148-A2E3-CDAC1846B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C5CB8-54FA-1B47-973A-8A87F763E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36DC3-D667-F64C-A953-FFF6D16C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2022/08/08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84685-0A3B-854D-9ACB-D7045222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D63E-0E0D-3541-8F4E-65C99C57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7728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B969-DF16-E545-9EB9-A586E7C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E0BBE-027E-0144-A77D-82A5F302F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FC457-62F3-3D42-90E8-57A399374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A94A7-637F-4E4D-9C98-BF601BDE9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C3950-7B91-A242-A257-DE2242D73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2507A-DEDD-024A-9A8E-93E14185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2022/08/08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05F73-0741-9F4C-A1FE-860E850F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DD27D-E97F-894D-97B5-04789A7B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617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86FB-B114-3843-A8D0-5E3BC365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2D376-E1C6-8645-B549-FDA70220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2022/08/08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F74A6-F7E8-B64D-A55E-63EFC3E8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DBF62-2CEE-DF42-9947-6F63EC93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620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733D0-ED35-3D4F-847A-09DFAD2F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2022/08/08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9AC27-EED8-6745-80C6-D4A4EA7F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0F02E-C485-0048-8A07-AC679CCF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1138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5E36-5A60-B840-8C67-2B157BC2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0D02-10DE-6D4F-A671-4BC02C857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1D637-D0F6-3445-9D0F-B046E8F35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F34C4-C743-4742-A170-BD74841B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2022/08/08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A6808-B739-6042-BD07-835420BC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35E79-1EE7-AD4D-A18B-A6823691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7362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BA75-950F-7A4E-818E-3BAD637E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44287-3028-AB46-9270-0E3837965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BC653-01B1-BC4C-8D22-7035F062C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A5ED4-3A67-1441-AA7C-A50ECB7A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BDAC-388F-A74C-A7C6-963AA50FFFB0}" type="datetimeFigureOut">
              <a:rPr lang="en-JP" smtClean="0"/>
              <a:t>2022/08/08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B711A-CCED-FC47-93FE-340518FA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8B17A-B337-3547-AD8A-DCE585D8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428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19ACB-399F-574F-B574-7BEFB98F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66A2C-4065-5D44-99E4-2A52A806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84D6-4154-D845-B9C5-9A5D2D667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FBDAC-388F-A74C-A7C6-963AA50FFFB0}" type="datetimeFigureOut">
              <a:rPr lang="en-JP" smtClean="0"/>
              <a:t>2022/08/08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CD035-89F0-E941-B169-E6EDBF9D7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AB9A-F723-5743-BAA3-ECA176D1A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60688-9DCD-AF49-9458-EA60AD3CA28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05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D2755A-9353-944F-B1FA-E68F2C92A91F}"/>
              </a:ext>
            </a:extLst>
          </p:cNvPr>
          <p:cNvGrpSpPr/>
          <p:nvPr/>
        </p:nvGrpSpPr>
        <p:grpSpPr>
          <a:xfrm>
            <a:off x="3397250" y="1270000"/>
            <a:ext cx="5397500" cy="4318000"/>
            <a:chOff x="3397250" y="1270000"/>
            <a:chExt cx="5397500" cy="431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482242-A74C-A144-A75F-DD2607817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3397250" y="1270000"/>
              <a:ext cx="5397500" cy="431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12EE14A-359A-F143-BC07-D0042DB042BD}"/>
                    </a:ext>
                  </a:extLst>
                </p:cNvPr>
                <p:cNvSpPr txBox="1"/>
                <p:nvPr/>
              </p:nvSpPr>
              <p:spPr>
                <a:xfrm>
                  <a:off x="3583860" y="2842045"/>
                  <a:ext cx="2394630" cy="382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JP" sz="93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3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930" b="0" i="1" smtClean="0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sub>
                        </m:sSub>
                        <m:r>
                          <a:rPr lang="en-US" sz="93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93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93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93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93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93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93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93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93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sz="93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93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93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JP" sz="93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12EE14A-359A-F143-BC07-D0042DB042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860" y="2842045"/>
                  <a:ext cx="2394630" cy="382028"/>
                </a:xfrm>
                <a:prstGeom prst="rect">
                  <a:avLst/>
                </a:prstGeom>
                <a:blipFill>
                  <a:blip r:embed="rId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09987F06-A657-3F49-9CCA-799328E2ED24}"/>
                </a:ext>
              </a:extLst>
            </p:cNvPr>
            <p:cNvSpPr/>
            <p:nvPr/>
          </p:nvSpPr>
          <p:spPr>
            <a:xfrm>
              <a:off x="4859518" y="2605636"/>
              <a:ext cx="144000" cy="180000"/>
            </a:xfrm>
            <a:prstGeom prst="downArrow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55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川津　一隆</dc:creator>
  <cp:lastModifiedBy>川津　一隆</cp:lastModifiedBy>
  <cp:revision>10</cp:revision>
  <dcterms:created xsi:type="dcterms:W3CDTF">2021-07-13T02:07:07Z</dcterms:created>
  <dcterms:modified xsi:type="dcterms:W3CDTF">2022-08-08T06:30:20Z</dcterms:modified>
</cp:coreProperties>
</file>