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00CCFF"/>
    <a:srgbClr val="000099"/>
    <a:srgbClr val="0033CC"/>
    <a:srgbClr val="660066"/>
    <a:srgbClr val="CC0000"/>
    <a:srgbClr val="CC3300"/>
    <a:srgbClr val="0080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29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33EB-959E-4574-9088-17B0B5C37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5DEAB-4737-4072-B0CA-469D7DC44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6962B-207E-4EC9-8EF6-C423F101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C609-41F6-4A2F-BB0A-AED8BD748F8E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7E3CA-7CF7-4853-A848-1A53832D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157B5-96EB-49C8-A16A-E362BF94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324-B416-4F51-AFD2-D9C4138E6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8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D820-EF6D-40CC-8CC2-DE62549C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16BE1-E01F-4A72-B72F-6EC2D7B1A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F121A-2AB2-493B-A8B1-FEFB5CB5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C609-41F6-4A2F-BB0A-AED8BD748F8E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101A4-6A5D-42BF-88FA-A706BF2B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5758F-794D-4604-83CC-5CE6988D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324-B416-4F51-AFD2-D9C4138E6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02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C4715-89FF-422E-B126-209AE5C00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57587-14E1-4F59-93E5-123867415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68103-5002-4B05-96EE-70FBD13C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C609-41F6-4A2F-BB0A-AED8BD748F8E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971DD-5291-4FCE-A31C-502B3828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08B38-3BDE-443B-928A-06EFF92A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324-B416-4F51-AFD2-D9C4138E6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60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AF92-4FBB-4166-849D-13429031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4335-74ED-4E4C-BF4E-87B5F55E0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C2755-9EC9-4505-A4FF-59F15947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C609-41F6-4A2F-BB0A-AED8BD748F8E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33268-B96F-44A8-8402-FDB6BF96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AD94D-D495-4CF9-A7AD-261ECB30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324-B416-4F51-AFD2-D9C4138E6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15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EE81-0B35-441C-972D-19D5A7BA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BB1FF-94F5-452D-BB00-4D3535175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C4D68-7489-421C-9376-18F7AF8C8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C609-41F6-4A2F-BB0A-AED8BD748F8E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024A4-1342-4B3E-B7A1-BDC5D9B8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4DCE8-9260-4047-9D79-A7E4D38B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324-B416-4F51-AFD2-D9C4138E6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5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E9E2-AD14-497E-838B-5AE011C9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FCCDC-C6ED-4A74-95A6-634FFA2CB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D7BE0-95B8-4107-8366-0C44D9650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81728-0872-4A04-9C52-BF4B14E64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C609-41F6-4A2F-BB0A-AED8BD748F8E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AFF20-B860-4641-9194-0E64F5F6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BCF5E-B91C-4DCB-929E-CA487174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324-B416-4F51-AFD2-D9C4138E6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75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6DF6-6B2E-4C0B-9897-D68E98F1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1784E-6F7F-4955-A74B-5134368AE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FCF40-1D81-4553-8209-725F24D3C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EA22A-04B5-4B80-AB05-9F5BA7DA6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D7BCE-E695-443B-8929-DB08C1A82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14B24-D5A9-408C-94D3-6FFBB092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C609-41F6-4A2F-BB0A-AED8BD748F8E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CF007-6EDC-412D-B99D-0D25BF0B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CD9E7-6DAA-4427-8451-5D44D731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324-B416-4F51-AFD2-D9C4138E6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70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5A50-4AA5-429D-962B-DC03A641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DBF53-A96A-4877-8004-29ECD28D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C609-41F6-4A2F-BB0A-AED8BD748F8E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AA057-F0D5-4EE6-BEB3-7B44AFA9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38DDB-80E8-4CF6-A424-C0316F53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324-B416-4F51-AFD2-D9C4138E6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30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BA2E0-B2C1-48BD-857B-8C5A5B64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C609-41F6-4A2F-BB0A-AED8BD748F8E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B83A9-4FA5-4120-BEC6-06CF18A2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91DA4-B451-48FD-884E-AC494287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324-B416-4F51-AFD2-D9C4138E6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39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8C87-CCDE-4A47-A951-0F439108D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BE3DF-BAA7-4846-9E8F-C7A0E236C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46325-567E-407D-BC2E-E87C8565B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58EC3-CA26-4FC7-80AC-E0AE356B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C609-41F6-4A2F-BB0A-AED8BD748F8E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E2BF7-7C6E-4937-97C2-366CF75C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05D96-641F-45C8-9586-677EBBF4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324-B416-4F51-AFD2-D9C4138E6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23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0BC2-01E4-4CB7-812B-438291D4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DCC65-D3AC-4A10-A6DE-30E9A637F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049D2-B4BA-4443-B5FB-376C065F5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3BEAC-B54A-4563-80A1-F0F5070C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C609-41F6-4A2F-BB0A-AED8BD748F8E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64CEB-A3ED-4919-B398-9A941E320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2DB5C-B615-4752-89DB-79D03F78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6D324-B416-4F51-AFD2-D9C4138E6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19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BE7AE-6A49-45BF-8FCD-EC571B11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0974C-30BE-4E55-B9E9-20693443D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5FB26-8E46-4037-A908-5D80C0369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AC609-41F6-4A2F-BB0A-AED8BD748F8E}" type="datetimeFigureOut">
              <a:rPr lang="en-IN" smtClean="0"/>
              <a:t>25-01-2018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D3F5-4644-4CFA-8F13-B7622A494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F4CF8-28B4-4DBE-BBC5-E1AFAB06C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6D324-B416-4F51-AFD2-D9C4138E6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35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75000"/>
              </a:schemeClr>
            </a:gs>
            <a:gs pos="35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E4A52D97-BAB4-4D77-BEF8-820CB45AE1C0}"/>
              </a:ext>
            </a:extLst>
          </p:cNvPr>
          <p:cNvSpPr/>
          <p:nvPr/>
        </p:nvSpPr>
        <p:spPr>
          <a:xfrm>
            <a:off x="102000" y="81000"/>
            <a:ext cx="11988000" cy="6696000"/>
          </a:xfrm>
          <a:prstGeom prst="rect">
            <a:avLst/>
          </a:prstGeom>
          <a:gradFill flip="none" rotWithShape="1">
            <a:gsLst>
              <a:gs pos="100000">
                <a:schemeClr val="bg2">
                  <a:lumMod val="75000"/>
                </a:schemeClr>
              </a:gs>
              <a:gs pos="0">
                <a:schemeClr val="bg1"/>
              </a:gs>
            </a:gsLst>
            <a:lin ang="13500000" scaled="1"/>
            <a:tileRect/>
          </a:gradFill>
          <a:ln>
            <a:noFill/>
          </a:ln>
          <a:effectLst>
            <a:innerShdw blurRad="304800">
              <a:prstClr val="black">
                <a:alpha val="3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53217-F578-477E-984A-6ECC82C5468C}"/>
              </a:ext>
            </a:extLst>
          </p:cNvPr>
          <p:cNvSpPr/>
          <p:nvPr/>
        </p:nvSpPr>
        <p:spPr>
          <a:xfrm>
            <a:off x="1070183" y="2097057"/>
            <a:ext cx="8732758" cy="4625943"/>
          </a:xfrm>
          <a:custGeom>
            <a:avLst/>
            <a:gdLst>
              <a:gd name="connsiteX0" fmla="*/ 0 w 1175657"/>
              <a:gd name="connsiteY0" fmla="*/ 0 h 6596743"/>
              <a:gd name="connsiteX1" fmla="*/ 1175657 w 1175657"/>
              <a:gd name="connsiteY1" fmla="*/ 0 h 6596743"/>
              <a:gd name="connsiteX2" fmla="*/ 1175657 w 1175657"/>
              <a:gd name="connsiteY2" fmla="*/ 6596743 h 6596743"/>
              <a:gd name="connsiteX3" fmla="*/ 0 w 1175657"/>
              <a:gd name="connsiteY3" fmla="*/ 6596743 h 6596743"/>
              <a:gd name="connsiteX4" fmla="*/ 0 w 1175657"/>
              <a:gd name="connsiteY4" fmla="*/ 0 h 6596743"/>
              <a:gd name="connsiteX0" fmla="*/ 0 w 1175657"/>
              <a:gd name="connsiteY0" fmla="*/ 0 h 6596743"/>
              <a:gd name="connsiteX1" fmla="*/ 1175657 w 1175657"/>
              <a:gd name="connsiteY1" fmla="*/ 0 h 6596743"/>
              <a:gd name="connsiteX2" fmla="*/ 1159329 w 1175657"/>
              <a:gd name="connsiteY2" fmla="*/ 5388429 h 6596743"/>
              <a:gd name="connsiteX3" fmla="*/ 1175657 w 1175657"/>
              <a:gd name="connsiteY3" fmla="*/ 6596743 h 6596743"/>
              <a:gd name="connsiteX4" fmla="*/ 0 w 1175657"/>
              <a:gd name="connsiteY4" fmla="*/ 6596743 h 6596743"/>
              <a:gd name="connsiteX5" fmla="*/ 0 w 1175657"/>
              <a:gd name="connsiteY5" fmla="*/ 0 h 6596743"/>
              <a:gd name="connsiteX0" fmla="*/ 32657 w 1208314"/>
              <a:gd name="connsiteY0" fmla="*/ 0 h 6596743"/>
              <a:gd name="connsiteX1" fmla="*/ 1208314 w 1208314"/>
              <a:gd name="connsiteY1" fmla="*/ 0 h 6596743"/>
              <a:gd name="connsiteX2" fmla="*/ 1191986 w 1208314"/>
              <a:gd name="connsiteY2" fmla="*/ 5388429 h 6596743"/>
              <a:gd name="connsiteX3" fmla="*/ 1208314 w 1208314"/>
              <a:gd name="connsiteY3" fmla="*/ 6596743 h 6596743"/>
              <a:gd name="connsiteX4" fmla="*/ 32657 w 1208314"/>
              <a:gd name="connsiteY4" fmla="*/ 6596743 h 6596743"/>
              <a:gd name="connsiteX5" fmla="*/ 0 w 1208314"/>
              <a:gd name="connsiteY5" fmla="*/ 5404757 h 6596743"/>
              <a:gd name="connsiteX6" fmla="*/ 32657 w 1208314"/>
              <a:gd name="connsiteY6" fmla="*/ 0 h 6596743"/>
              <a:gd name="connsiteX0" fmla="*/ 32657 w 1290711"/>
              <a:gd name="connsiteY0" fmla="*/ 0 h 6596743"/>
              <a:gd name="connsiteX1" fmla="*/ 1208314 w 1290711"/>
              <a:gd name="connsiteY1" fmla="*/ 0 h 6596743"/>
              <a:gd name="connsiteX2" fmla="*/ 1191986 w 1290711"/>
              <a:gd name="connsiteY2" fmla="*/ 2922814 h 6596743"/>
              <a:gd name="connsiteX3" fmla="*/ 1191986 w 1290711"/>
              <a:gd name="connsiteY3" fmla="*/ 5388429 h 6596743"/>
              <a:gd name="connsiteX4" fmla="*/ 1208314 w 1290711"/>
              <a:gd name="connsiteY4" fmla="*/ 6596743 h 6596743"/>
              <a:gd name="connsiteX5" fmla="*/ 32657 w 1290711"/>
              <a:gd name="connsiteY5" fmla="*/ 6596743 h 6596743"/>
              <a:gd name="connsiteX6" fmla="*/ 0 w 1290711"/>
              <a:gd name="connsiteY6" fmla="*/ 5404757 h 6596743"/>
              <a:gd name="connsiteX7" fmla="*/ 32657 w 1290711"/>
              <a:gd name="connsiteY7" fmla="*/ 0 h 6596743"/>
              <a:gd name="connsiteX0" fmla="*/ 32657 w 1290711"/>
              <a:gd name="connsiteY0" fmla="*/ 0 h 6596743"/>
              <a:gd name="connsiteX1" fmla="*/ 1208314 w 1290711"/>
              <a:gd name="connsiteY1" fmla="*/ 0 h 6596743"/>
              <a:gd name="connsiteX2" fmla="*/ 1191986 w 1290711"/>
              <a:gd name="connsiteY2" fmla="*/ 2922814 h 6596743"/>
              <a:gd name="connsiteX3" fmla="*/ 1191986 w 1290711"/>
              <a:gd name="connsiteY3" fmla="*/ 5388429 h 6596743"/>
              <a:gd name="connsiteX4" fmla="*/ 1208314 w 1290711"/>
              <a:gd name="connsiteY4" fmla="*/ 6596743 h 6596743"/>
              <a:gd name="connsiteX5" fmla="*/ 32657 w 1290711"/>
              <a:gd name="connsiteY5" fmla="*/ 6596743 h 6596743"/>
              <a:gd name="connsiteX6" fmla="*/ 0 w 1290711"/>
              <a:gd name="connsiteY6" fmla="*/ 5404757 h 6596743"/>
              <a:gd name="connsiteX7" fmla="*/ 16328 w 1290711"/>
              <a:gd name="connsiteY7" fmla="*/ 2922814 h 6596743"/>
              <a:gd name="connsiteX8" fmla="*/ 32657 w 1290711"/>
              <a:gd name="connsiteY8" fmla="*/ 0 h 6596743"/>
              <a:gd name="connsiteX0" fmla="*/ 32657 w 1314515"/>
              <a:gd name="connsiteY0" fmla="*/ 0 h 6596743"/>
              <a:gd name="connsiteX1" fmla="*/ 1208314 w 1314515"/>
              <a:gd name="connsiteY1" fmla="*/ 0 h 6596743"/>
              <a:gd name="connsiteX2" fmla="*/ 1257300 w 1314515"/>
              <a:gd name="connsiteY2" fmla="*/ 1632857 h 6596743"/>
              <a:gd name="connsiteX3" fmla="*/ 1191986 w 1314515"/>
              <a:gd name="connsiteY3" fmla="*/ 2922814 h 6596743"/>
              <a:gd name="connsiteX4" fmla="*/ 1191986 w 1314515"/>
              <a:gd name="connsiteY4" fmla="*/ 5388429 h 6596743"/>
              <a:gd name="connsiteX5" fmla="*/ 1208314 w 1314515"/>
              <a:gd name="connsiteY5" fmla="*/ 6596743 h 6596743"/>
              <a:gd name="connsiteX6" fmla="*/ 32657 w 1314515"/>
              <a:gd name="connsiteY6" fmla="*/ 6596743 h 6596743"/>
              <a:gd name="connsiteX7" fmla="*/ 0 w 1314515"/>
              <a:gd name="connsiteY7" fmla="*/ 5404757 h 6596743"/>
              <a:gd name="connsiteX8" fmla="*/ 16328 w 1314515"/>
              <a:gd name="connsiteY8" fmla="*/ 2922814 h 6596743"/>
              <a:gd name="connsiteX9" fmla="*/ 32657 w 1314515"/>
              <a:gd name="connsiteY9" fmla="*/ 0 h 6596743"/>
              <a:gd name="connsiteX0" fmla="*/ 32657 w 1314515"/>
              <a:gd name="connsiteY0" fmla="*/ 0 h 6596743"/>
              <a:gd name="connsiteX1" fmla="*/ 1208314 w 1314515"/>
              <a:gd name="connsiteY1" fmla="*/ 0 h 6596743"/>
              <a:gd name="connsiteX2" fmla="*/ 1257300 w 1314515"/>
              <a:gd name="connsiteY2" fmla="*/ 1632857 h 6596743"/>
              <a:gd name="connsiteX3" fmla="*/ 1191986 w 1314515"/>
              <a:gd name="connsiteY3" fmla="*/ 2922814 h 6596743"/>
              <a:gd name="connsiteX4" fmla="*/ 1191986 w 1314515"/>
              <a:gd name="connsiteY4" fmla="*/ 5388429 h 6596743"/>
              <a:gd name="connsiteX5" fmla="*/ 1208314 w 1314515"/>
              <a:gd name="connsiteY5" fmla="*/ 6596743 h 6596743"/>
              <a:gd name="connsiteX6" fmla="*/ 32657 w 1314515"/>
              <a:gd name="connsiteY6" fmla="*/ 6596743 h 6596743"/>
              <a:gd name="connsiteX7" fmla="*/ 0 w 1314515"/>
              <a:gd name="connsiteY7" fmla="*/ 5404757 h 6596743"/>
              <a:gd name="connsiteX8" fmla="*/ 16328 w 1314515"/>
              <a:gd name="connsiteY8" fmla="*/ 2922814 h 6596743"/>
              <a:gd name="connsiteX9" fmla="*/ 0 w 1314515"/>
              <a:gd name="connsiteY9" fmla="*/ 1632857 h 6596743"/>
              <a:gd name="connsiteX10" fmla="*/ 32657 w 1314515"/>
              <a:gd name="connsiteY10" fmla="*/ 0 h 6596743"/>
              <a:gd name="connsiteX0" fmla="*/ 32657 w 1334104"/>
              <a:gd name="connsiteY0" fmla="*/ 0 h 6596743"/>
              <a:gd name="connsiteX1" fmla="*/ 1208314 w 1334104"/>
              <a:gd name="connsiteY1" fmla="*/ 0 h 6596743"/>
              <a:gd name="connsiteX2" fmla="*/ 1306286 w 1334104"/>
              <a:gd name="connsiteY2" fmla="*/ 751114 h 6596743"/>
              <a:gd name="connsiteX3" fmla="*/ 1257300 w 1334104"/>
              <a:gd name="connsiteY3" fmla="*/ 1632857 h 6596743"/>
              <a:gd name="connsiteX4" fmla="*/ 1191986 w 1334104"/>
              <a:gd name="connsiteY4" fmla="*/ 2922814 h 6596743"/>
              <a:gd name="connsiteX5" fmla="*/ 1191986 w 1334104"/>
              <a:gd name="connsiteY5" fmla="*/ 5388429 h 6596743"/>
              <a:gd name="connsiteX6" fmla="*/ 1208314 w 1334104"/>
              <a:gd name="connsiteY6" fmla="*/ 6596743 h 6596743"/>
              <a:gd name="connsiteX7" fmla="*/ 32657 w 1334104"/>
              <a:gd name="connsiteY7" fmla="*/ 6596743 h 6596743"/>
              <a:gd name="connsiteX8" fmla="*/ 0 w 1334104"/>
              <a:gd name="connsiteY8" fmla="*/ 5404757 h 6596743"/>
              <a:gd name="connsiteX9" fmla="*/ 16328 w 1334104"/>
              <a:gd name="connsiteY9" fmla="*/ 2922814 h 6596743"/>
              <a:gd name="connsiteX10" fmla="*/ 0 w 1334104"/>
              <a:gd name="connsiteY10" fmla="*/ 1632857 h 6596743"/>
              <a:gd name="connsiteX11" fmla="*/ 32657 w 1334104"/>
              <a:gd name="connsiteY11" fmla="*/ 0 h 6596743"/>
              <a:gd name="connsiteX0" fmla="*/ 32658 w 1334105"/>
              <a:gd name="connsiteY0" fmla="*/ 0 h 6596743"/>
              <a:gd name="connsiteX1" fmla="*/ 1208315 w 1334105"/>
              <a:gd name="connsiteY1" fmla="*/ 0 h 6596743"/>
              <a:gd name="connsiteX2" fmla="*/ 1306287 w 1334105"/>
              <a:gd name="connsiteY2" fmla="*/ 751114 h 6596743"/>
              <a:gd name="connsiteX3" fmla="*/ 1257301 w 1334105"/>
              <a:gd name="connsiteY3" fmla="*/ 1632857 h 6596743"/>
              <a:gd name="connsiteX4" fmla="*/ 1191987 w 1334105"/>
              <a:gd name="connsiteY4" fmla="*/ 2922814 h 6596743"/>
              <a:gd name="connsiteX5" fmla="*/ 1191987 w 1334105"/>
              <a:gd name="connsiteY5" fmla="*/ 5388429 h 6596743"/>
              <a:gd name="connsiteX6" fmla="*/ 1208315 w 1334105"/>
              <a:gd name="connsiteY6" fmla="*/ 6596743 h 6596743"/>
              <a:gd name="connsiteX7" fmla="*/ 32658 w 1334105"/>
              <a:gd name="connsiteY7" fmla="*/ 6596743 h 6596743"/>
              <a:gd name="connsiteX8" fmla="*/ 1 w 1334105"/>
              <a:gd name="connsiteY8" fmla="*/ 5404757 h 6596743"/>
              <a:gd name="connsiteX9" fmla="*/ 16329 w 1334105"/>
              <a:gd name="connsiteY9" fmla="*/ 2922814 h 6596743"/>
              <a:gd name="connsiteX10" fmla="*/ 1 w 1334105"/>
              <a:gd name="connsiteY10" fmla="*/ 1632857 h 6596743"/>
              <a:gd name="connsiteX11" fmla="*/ 0 w 1334105"/>
              <a:gd name="connsiteY11" fmla="*/ 783772 h 6596743"/>
              <a:gd name="connsiteX12" fmla="*/ 32658 w 1334105"/>
              <a:gd name="connsiteY12" fmla="*/ 0 h 6596743"/>
              <a:gd name="connsiteX0" fmla="*/ 1061357 w 2362804"/>
              <a:gd name="connsiteY0" fmla="*/ 0 h 6596743"/>
              <a:gd name="connsiteX1" fmla="*/ 2237014 w 2362804"/>
              <a:gd name="connsiteY1" fmla="*/ 0 h 6596743"/>
              <a:gd name="connsiteX2" fmla="*/ 2334986 w 2362804"/>
              <a:gd name="connsiteY2" fmla="*/ 751114 h 6596743"/>
              <a:gd name="connsiteX3" fmla="*/ 2286000 w 2362804"/>
              <a:gd name="connsiteY3" fmla="*/ 1632857 h 6596743"/>
              <a:gd name="connsiteX4" fmla="*/ 2220686 w 2362804"/>
              <a:gd name="connsiteY4" fmla="*/ 2922814 h 6596743"/>
              <a:gd name="connsiteX5" fmla="*/ 2220686 w 2362804"/>
              <a:gd name="connsiteY5" fmla="*/ 5388429 h 6596743"/>
              <a:gd name="connsiteX6" fmla="*/ 2237014 w 2362804"/>
              <a:gd name="connsiteY6" fmla="*/ 6596743 h 6596743"/>
              <a:gd name="connsiteX7" fmla="*/ 1061357 w 2362804"/>
              <a:gd name="connsiteY7" fmla="*/ 6596743 h 6596743"/>
              <a:gd name="connsiteX8" fmla="*/ 0 w 2362804"/>
              <a:gd name="connsiteY8" fmla="*/ 5208815 h 6596743"/>
              <a:gd name="connsiteX9" fmla="*/ 1045028 w 2362804"/>
              <a:gd name="connsiteY9" fmla="*/ 2922814 h 6596743"/>
              <a:gd name="connsiteX10" fmla="*/ 1028700 w 2362804"/>
              <a:gd name="connsiteY10" fmla="*/ 1632857 h 6596743"/>
              <a:gd name="connsiteX11" fmla="*/ 1028699 w 2362804"/>
              <a:gd name="connsiteY11" fmla="*/ 783772 h 6596743"/>
              <a:gd name="connsiteX12" fmla="*/ 1061357 w 2362804"/>
              <a:gd name="connsiteY12" fmla="*/ 0 h 6596743"/>
              <a:gd name="connsiteX0" fmla="*/ 1061357 w 2362804"/>
              <a:gd name="connsiteY0" fmla="*/ 0 h 6596743"/>
              <a:gd name="connsiteX1" fmla="*/ 2237014 w 2362804"/>
              <a:gd name="connsiteY1" fmla="*/ 0 h 6596743"/>
              <a:gd name="connsiteX2" fmla="*/ 2334986 w 2362804"/>
              <a:gd name="connsiteY2" fmla="*/ 751114 h 6596743"/>
              <a:gd name="connsiteX3" fmla="*/ 2286000 w 2362804"/>
              <a:gd name="connsiteY3" fmla="*/ 1632857 h 6596743"/>
              <a:gd name="connsiteX4" fmla="*/ 2220686 w 2362804"/>
              <a:gd name="connsiteY4" fmla="*/ 2922814 h 6596743"/>
              <a:gd name="connsiteX5" fmla="*/ 783772 w 2362804"/>
              <a:gd name="connsiteY5" fmla="*/ 5176158 h 6596743"/>
              <a:gd name="connsiteX6" fmla="*/ 2237014 w 2362804"/>
              <a:gd name="connsiteY6" fmla="*/ 6596743 h 6596743"/>
              <a:gd name="connsiteX7" fmla="*/ 1061357 w 2362804"/>
              <a:gd name="connsiteY7" fmla="*/ 6596743 h 6596743"/>
              <a:gd name="connsiteX8" fmla="*/ 0 w 2362804"/>
              <a:gd name="connsiteY8" fmla="*/ 5208815 h 6596743"/>
              <a:gd name="connsiteX9" fmla="*/ 1045028 w 2362804"/>
              <a:gd name="connsiteY9" fmla="*/ 2922814 h 6596743"/>
              <a:gd name="connsiteX10" fmla="*/ 1028700 w 2362804"/>
              <a:gd name="connsiteY10" fmla="*/ 1632857 h 6596743"/>
              <a:gd name="connsiteX11" fmla="*/ 1028699 w 2362804"/>
              <a:gd name="connsiteY11" fmla="*/ 783772 h 6596743"/>
              <a:gd name="connsiteX12" fmla="*/ 1061357 w 2362804"/>
              <a:gd name="connsiteY12" fmla="*/ 0 h 6596743"/>
              <a:gd name="connsiteX0" fmla="*/ 1061357 w 6645749"/>
              <a:gd name="connsiteY0" fmla="*/ 0 h 6596743"/>
              <a:gd name="connsiteX1" fmla="*/ 2237014 w 6645749"/>
              <a:gd name="connsiteY1" fmla="*/ 0 h 6596743"/>
              <a:gd name="connsiteX2" fmla="*/ 2334986 w 6645749"/>
              <a:gd name="connsiteY2" fmla="*/ 751114 h 6596743"/>
              <a:gd name="connsiteX3" fmla="*/ 2286000 w 6645749"/>
              <a:gd name="connsiteY3" fmla="*/ 1632857 h 6596743"/>
              <a:gd name="connsiteX4" fmla="*/ 6645729 w 6645749"/>
              <a:gd name="connsiteY4" fmla="*/ 2596242 h 6596743"/>
              <a:gd name="connsiteX5" fmla="*/ 783772 w 6645749"/>
              <a:gd name="connsiteY5" fmla="*/ 5176158 h 6596743"/>
              <a:gd name="connsiteX6" fmla="*/ 2237014 w 6645749"/>
              <a:gd name="connsiteY6" fmla="*/ 6596743 h 6596743"/>
              <a:gd name="connsiteX7" fmla="*/ 1061357 w 6645749"/>
              <a:gd name="connsiteY7" fmla="*/ 6596743 h 6596743"/>
              <a:gd name="connsiteX8" fmla="*/ 0 w 6645749"/>
              <a:gd name="connsiteY8" fmla="*/ 5208815 h 6596743"/>
              <a:gd name="connsiteX9" fmla="*/ 1045028 w 6645749"/>
              <a:gd name="connsiteY9" fmla="*/ 2922814 h 6596743"/>
              <a:gd name="connsiteX10" fmla="*/ 1028700 w 6645749"/>
              <a:gd name="connsiteY10" fmla="*/ 1632857 h 6596743"/>
              <a:gd name="connsiteX11" fmla="*/ 1028699 w 6645749"/>
              <a:gd name="connsiteY11" fmla="*/ 783772 h 6596743"/>
              <a:gd name="connsiteX12" fmla="*/ 1061357 w 6645749"/>
              <a:gd name="connsiteY12" fmla="*/ 0 h 6596743"/>
              <a:gd name="connsiteX0" fmla="*/ 1061357 w 6645749"/>
              <a:gd name="connsiteY0" fmla="*/ 0 h 6596743"/>
              <a:gd name="connsiteX1" fmla="*/ 2237014 w 6645749"/>
              <a:gd name="connsiteY1" fmla="*/ 0 h 6596743"/>
              <a:gd name="connsiteX2" fmla="*/ 2334986 w 6645749"/>
              <a:gd name="connsiteY2" fmla="*/ 751114 h 6596743"/>
              <a:gd name="connsiteX3" fmla="*/ 2286000 w 6645749"/>
              <a:gd name="connsiteY3" fmla="*/ 1632857 h 6596743"/>
              <a:gd name="connsiteX4" fmla="*/ 6645729 w 6645749"/>
              <a:gd name="connsiteY4" fmla="*/ 2596242 h 6596743"/>
              <a:gd name="connsiteX5" fmla="*/ 783772 w 6645749"/>
              <a:gd name="connsiteY5" fmla="*/ 5176158 h 6596743"/>
              <a:gd name="connsiteX6" fmla="*/ 2237014 w 6645749"/>
              <a:gd name="connsiteY6" fmla="*/ 6596743 h 6596743"/>
              <a:gd name="connsiteX7" fmla="*/ 1061357 w 6645749"/>
              <a:gd name="connsiteY7" fmla="*/ 6596743 h 6596743"/>
              <a:gd name="connsiteX8" fmla="*/ 0 w 6645749"/>
              <a:gd name="connsiteY8" fmla="*/ 5208815 h 6596743"/>
              <a:gd name="connsiteX9" fmla="*/ 6204856 w 6645749"/>
              <a:gd name="connsiteY9" fmla="*/ 2579914 h 6596743"/>
              <a:gd name="connsiteX10" fmla="*/ 1028700 w 6645749"/>
              <a:gd name="connsiteY10" fmla="*/ 1632857 h 6596743"/>
              <a:gd name="connsiteX11" fmla="*/ 1028699 w 6645749"/>
              <a:gd name="connsiteY11" fmla="*/ 783772 h 6596743"/>
              <a:gd name="connsiteX12" fmla="*/ 1061357 w 6645749"/>
              <a:gd name="connsiteY12" fmla="*/ 0 h 6596743"/>
              <a:gd name="connsiteX0" fmla="*/ 1061357 w 6645777"/>
              <a:gd name="connsiteY0" fmla="*/ 0 h 6596743"/>
              <a:gd name="connsiteX1" fmla="*/ 2237014 w 6645777"/>
              <a:gd name="connsiteY1" fmla="*/ 0 h 6596743"/>
              <a:gd name="connsiteX2" fmla="*/ 2334986 w 6645777"/>
              <a:gd name="connsiteY2" fmla="*/ 751114 h 6596743"/>
              <a:gd name="connsiteX3" fmla="*/ 4833257 w 6645777"/>
              <a:gd name="connsiteY3" fmla="*/ 1616528 h 6596743"/>
              <a:gd name="connsiteX4" fmla="*/ 6645729 w 6645777"/>
              <a:gd name="connsiteY4" fmla="*/ 2596242 h 6596743"/>
              <a:gd name="connsiteX5" fmla="*/ 783772 w 6645777"/>
              <a:gd name="connsiteY5" fmla="*/ 5176158 h 6596743"/>
              <a:gd name="connsiteX6" fmla="*/ 2237014 w 6645777"/>
              <a:gd name="connsiteY6" fmla="*/ 6596743 h 6596743"/>
              <a:gd name="connsiteX7" fmla="*/ 1061357 w 6645777"/>
              <a:gd name="connsiteY7" fmla="*/ 6596743 h 6596743"/>
              <a:gd name="connsiteX8" fmla="*/ 0 w 6645777"/>
              <a:gd name="connsiteY8" fmla="*/ 5208815 h 6596743"/>
              <a:gd name="connsiteX9" fmla="*/ 6204856 w 6645777"/>
              <a:gd name="connsiteY9" fmla="*/ 2579914 h 6596743"/>
              <a:gd name="connsiteX10" fmla="*/ 1028700 w 6645777"/>
              <a:gd name="connsiteY10" fmla="*/ 1632857 h 6596743"/>
              <a:gd name="connsiteX11" fmla="*/ 1028699 w 6645777"/>
              <a:gd name="connsiteY11" fmla="*/ 783772 h 6596743"/>
              <a:gd name="connsiteX12" fmla="*/ 1061357 w 6645777"/>
              <a:gd name="connsiteY12" fmla="*/ 0 h 6596743"/>
              <a:gd name="connsiteX0" fmla="*/ 1061357 w 6645777"/>
              <a:gd name="connsiteY0" fmla="*/ 0 h 6596743"/>
              <a:gd name="connsiteX1" fmla="*/ 2237014 w 6645777"/>
              <a:gd name="connsiteY1" fmla="*/ 0 h 6596743"/>
              <a:gd name="connsiteX2" fmla="*/ 2334986 w 6645777"/>
              <a:gd name="connsiteY2" fmla="*/ 751114 h 6596743"/>
              <a:gd name="connsiteX3" fmla="*/ 4833257 w 6645777"/>
              <a:gd name="connsiteY3" fmla="*/ 1616528 h 6596743"/>
              <a:gd name="connsiteX4" fmla="*/ 6645729 w 6645777"/>
              <a:gd name="connsiteY4" fmla="*/ 2596242 h 6596743"/>
              <a:gd name="connsiteX5" fmla="*/ 783772 w 6645777"/>
              <a:gd name="connsiteY5" fmla="*/ 5176158 h 6596743"/>
              <a:gd name="connsiteX6" fmla="*/ 2237014 w 6645777"/>
              <a:gd name="connsiteY6" fmla="*/ 6596743 h 6596743"/>
              <a:gd name="connsiteX7" fmla="*/ 1061357 w 6645777"/>
              <a:gd name="connsiteY7" fmla="*/ 6596743 h 6596743"/>
              <a:gd name="connsiteX8" fmla="*/ 0 w 6645777"/>
              <a:gd name="connsiteY8" fmla="*/ 5208815 h 6596743"/>
              <a:gd name="connsiteX9" fmla="*/ 6204856 w 6645777"/>
              <a:gd name="connsiteY9" fmla="*/ 2579914 h 6596743"/>
              <a:gd name="connsiteX10" fmla="*/ 4327071 w 6645777"/>
              <a:gd name="connsiteY10" fmla="*/ 1714500 h 6596743"/>
              <a:gd name="connsiteX11" fmla="*/ 1028699 w 6645777"/>
              <a:gd name="connsiteY11" fmla="*/ 783772 h 6596743"/>
              <a:gd name="connsiteX12" fmla="*/ 1061357 w 6645777"/>
              <a:gd name="connsiteY12" fmla="*/ 0 h 6596743"/>
              <a:gd name="connsiteX0" fmla="*/ 1061357 w 6743726"/>
              <a:gd name="connsiteY0" fmla="*/ 0 h 6596743"/>
              <a:gd name="connsiteX1" fmla="*/ 2237014 w 6743726"/>
              <a:gd name="connsiteY1" fmla="*/ 0 h 6596743"/>
              <a:gd name="connsiteX2" fmla="*/ 6743700 w 6743726"/>
              <a:gd name="connsiteY2" fmla="*/ 881743 h 6596743"/>
              <a:gd name="connsiteX3" fmla="*/ 4833257 w 6743726"/>
              <a:gd name="connsiteY3" fmla="*/ 1616528 h 6596743"/>
              <a:gd name="connsiteX4" fmla="*/ 6645729 w 6743726"/>
              <a:gd name="connsiteY4" fmla="*/ 2596242 h 6596743"/>
              <a:gd name="connsiteX5" fmla="*/ 783772 w 6743726"/>
              <a:gd name="connsiteY5" fmla="*/ 5176158 h 6596743"/>
              <a:gd name="connsiteX6" fmla="*/ 2237014 w 6743726"/>
              <a:gd name="connsiteY6" fmla="*/ 6596743 h 6596743"/>
              <a:gd name="connsiteX7" fmla="*/ 1061357 w 6743726"/>
              <a:gd name="connsiteY7" fmla="*/ 6596743 h 6596743"/>
              <a:gd name="connsiteX8" fmla="*/ 0 w 6743726"/>
              <a:gd name="connsiteY8" fmla="*/ 5208815 h 6596743"/>
              <a:gd name="connsiteX9" fmla="*/ 6204856 w 6743726"/>
              <a:gd name="connsiteY9" fmla="*/ 2579914 h 6596743"/>
              <a:gd name="connsiteX10" fmla="*/ 4327071 w 6743726"/>
              <a:gd name="connsiteY10" fmla="*/ 1714500 h 6596743"/>
              <a:gd name="connsiteX11" fmla="*/ 1028699 w 6743726"/>
              <a:gd name="connsiteY11" fmla="*/ 783772 h 6596743"/>
              <a:gd name="connsiteX12" fmla="*/ 1061357 w 6743726"/>
              <a:gd name="connsiteY12" fmla="*/ 0 h 6596743"/>
              <a:gd name="connsiteX0" fmla="*/ 1061357 w 6743726"/>
              <a:gd name="connsiteY0" fmla="*/ 0 h 6596743"/>
              <a:gd name="connsiteX1" fmla="*/ 2237014 w 6743726"/>
              <a:gd name="connsiteY1" fmla="*/ 0 h 6596743"/>
              <a:gd name="connsiteX2" fmla="*/ 6743700 w 6743726"/>
              <a:gd name="connsiteY2" fmla="*/ 881743 h 6596743"/>
              <a:gd name="connsiteX3" fmla="*/ 4833257 w 6743726"/>
              <a:gd name="connsiteY3" fmla="*/ 1616528 h 6596743"/>
              <a:gd name="connsiteX4" fmla="*/ 6645729 w 6743726"/>
              <a:gd name="connsiteY4" fmla="*/ 2596242 h 6596743"/>
              <a:gd name="connsiteX5" fmla="*/ 783772 w 6743726"/>
              <a:gd name="connsiteY5" fmla="*/ 5176158 h 6596743"/>
              <a:gd name="connsiteX6" fmla="*/ 2237014 w 6743726"/>
              <a:gd name="connsiteY6" fmla="*/ 6596743 h 6596743"/>
              <a:gd name="connsiteX7" fmla="*/ 1061357 w 6743726"/>
              <a:gd name="connsiteY7" fmla="*/ 6596743 h 6596743"/>
              <a:gd name="connsiteX8" fmla="*/ 0 w 6743726"/>
              <a:gd name="connsiteY8" fmla="*/ 5208815 h 6596743"/>
              <a:gd name="connsiteX9" fmla="*/ 6204856 w 6743726"/>
              <a:gd name="connsiteY9" fmla="*/ 2579914 h 6596743"/>
              <a:gd name="connsiteX10" fmla="*/ 4327071 w 6743726"/>
              <a:gd name="connsiteY10" fmla="*/ 1714500 h 6596743"/>
              <a:gd name="connsiteX11" fmla="*/ 6384470 w 6743726"/>
              <a:gd name="connsiteY11" fmla="*/ 832757 h 6596743"/>
              <a:gd name="connsiteX12" fmla="*/ 1061357 w 6743726"/>
              <a:gd name="connsiteY12" fmla="*/ 0 h 6596743"/>
              <a:gd name="connsiteX0" fmla="*/ 1061357 w 6743726"/>
              <a:gd name="connsiteY0" fmla="*/ 0 h 6596743"/>
              <a:gd name="connsiteX1" fmla="*/ 5421086 w 6743726"/>
              <a:gd name="connsiteY1" fmla="*/ 391885 h 6596743"/>
              <a:gd name="connsiteX2" fmla="*/ 6743700 w 6743726"/>
              <a:gd name="connsiteY2" fmla="*/ 881743 h 6596743"/>
              <a:gd name="connsiteX3" fmla="*/ 4833257 w 6743726"/>
              <a:gd name="connsiteY3" fmla="*/ 1616528 h 6596743"/>
              <a:gd name="connsiteX4" fmla="*/ 6645729 w 6743726"/>
              <a:gd name="connsiteY4" fmla="*/ 2596242 h 6596743"/>
              <a:gd name="connsiteX5" fmla="*/ 783772 w 6743726"/>
              <a:gd name="connsiteY5" fmla="*/ 5176158 h 6596743"/>
              <a:gd name="connsiteX6" fmla="*/ 2237014 w 6743726"/>
              <a:gd name="connsiteY6" fmla="*/ 6596743 h 6596743"/>
              <a:gd name="connsiteX7" fmla="*/ 1061357 w 6743726"/>
              <a:gd name="connsiteY7" fmla="*/ 6596743 h 6596743"/>
              <a:gd name="connsiteX8" fmla="*/ 0 w 6743726"/>
              <a:gd name="connsiteY8" fmla="*/ 5208815 h 6596743"/>
              <a:gd name="connsiteX9" fmla="*/ 6204856 w 6743726"/>
              <a:gd name="connsiteY9" fmla="*/ 2579914 h 6596743"/>
              <a:gd name="connsiteX10" fmla="*/ 4327071 w 6743726"/>
              <a:gd name="connsiteY10" fmla="*/ 1714500 h 6596743"/>
              <a:gd name="connsiteX11" fmla="*/ 6384470 w 6743726"/>
              <a:gd name="connsiteY11" fmla="*/ 832757 h 6596743"/>
              <a:gd name="connsiteX12" fmla="*/ 1061357 w 6743726"/>
              <a:gd name="connsiteY12" fmla="*/ 0 h 6596743"/>
              <a:gd name="connsiteX0" fmla="*/ 4343400 w 6743726"/>
              <a:gd name="connsiteY0" fmla="*/ 0 h 6221186"/>
              <a:gd name="connsiteX1" fmla="*/ 5421086 w 6743726"/>
              <a:gd name="connsiteY1" fmla="*/ 16328 h 6221186"/>
              <a:gd name="connsiteX2" fmla="*/ 6743700 w 6743726"/>
              <a:gd name="connsiteY2" fmla="*/ 506186 h 6221186"/>
              <a:gd name="connsiteX3" fmla="*/ 4833257 w 6743726"/>
              <a:gd name="connsiteY3" fmla="*/ 1240971 h 6221186"/>
              <a:gd name="connsiteX4" fmla="*/ 6645729 w 6743726"/>
              <a:gd name="connsiteY4" fmla="*/ 2220685 h 6221186"/>
              <a:gd name="connsiteX5" fmla="*/ 783772 w 6743726"/>
              <a:gd name="connsiteY5" fmla="*/ 4800601 h 6221186"/>
              <a:gd name="connsiteX6" fmla="*/ 2237014 w 6743726"/>
              <a:gd name="connsiteY6" fmla="*/ 6221186 h 6221186"/>
              <a:gd name="connsiteX7" fmla="*/ 1061357 w 6743726"/>
              <a:gd name="connsiteY7" fmla="*/ 6221186 h 6221186"/>
              <a:gd name="connsiteX8" fmla="*/ 0 w 6743726"/>
              <a:gd name="connsiteY8" fmla="*/ 4833258 h 6221186"/>
              <a:gd name="connsiteX9" fmla="*/ 6204856 w 6743726"/>
              <a:gd name="connsiteY9" fmla="*/ 2204357 h 6221186"/>
              <a:gd name="connsiteX10" fmla="*/ 4327071 w 6743726"/>
              <a:gd name="connsiteY10" fmla="*/ 1338943 h 6221186"/>
              <a:gd name="connsiteX11" fmla="*/ 6384470 w 6743726"/>
              <a:gd name="connsiteY11" fmla="*/ 457200 h 6221186"/>
              <a:gd name="connsiteX12" fmla="*/ 4343400 w 6743726"/>
              <a:gd name="connsiteY12" fmla="*/ 0 h 6221186"/>
              <a:gd name="connsiteX0" fmla="*/ 3722915 w 6743726"/>
              <a:gd name="connsiteY0" fmla="*/ 0 h 6841671"/>
              <a:gd name="connsiteX1" fmla="*/ 5421086 w 6743726"/>
              <a:gd name="connsiteY1" fmla="*/ 636813 h 6841671"/>
              <a:gd name="connsiteX2" fmla="*/ 6743700 w 6743726"/>
              <a:gd name="connsiteY2" fmla="*/ 1126671 h 6841671"/>
              <a:gd name="connsiteX3" fmla="*/ 4833257 w 6743726"/>
              <a:gd name="connsiteY3" fmla="*/ 1861456 h 6841671"/>
              <a:gd name="connsiteX4" fmla="*/ 6645729 w 6743726"/>
              <a:gd name="connsiteY4" fmla="*/ 2841170 h 6841671"/>
              <a:gd name="connsiteX5" fmla="*/ 783772 w 6743726"/>
              <a:gd name="connsiteY5" fmla="*/ 5421086 h 6841671"/>
              <a:gd name="connsiteX6" fmla="*/ 2237014 w 6743726"/>
              <a:gd name="connsiteY6" fmla="*/ 6841671 h 6841671"/>
              <a:gd name="connsiteX7" fmla="*/ 1061357 w 6743726"/>
              <a:gd name="connsiteY7" fmla="*/ 6841671 h 6841671"/>
              <a:gd name="connsiteX8" fmla="*/ 0 w 6743726"/>
              <a:gd name="connsiteY8" fmla="*/ 5453743 h 6841671"/>
              <a:gd name="connsiteX9" fmla="*/ 6204856 w 6743726"/>
              <a:gd name="connsiteY9" fmla="*/ 2824842 h 6841671"/>
              <a:gd name="connsiteX10" fmla="*/ 4327071 w 6743726"/>
              <a:gd name="connsiteY10" fmla="*/ 1959428 h 6841671"/>
              <a:gd name="connsiteX11" fmla="*/ 6384470 w 6743726"/>
              <a:gd name="connsiteY11" fmla="*/ 1077685 h 6841671"/>
              <a:gd name="connsiteX12" fmla="*/ 3722915 w 6743726"/>
              <a:gd name="connsiteY12" fmla="*/ 0 h 6841671"/>
              <a:gd name="connsiteX0" fmla="*/ 3722915 w 6743726"/>
              <a:gd name="connsiteY0" fmla="*/ 16330 h 6858001"/>
              <a:gd name="connsiteX1" fmla="*/ 4343400 w 6743726"/>
              <a:gd name="connsiteY1" fmla="*/ 0 h 6858001"/>
              <a:gd name="connsiteX2" fmla="*/ 6743700 w 6743726"/>
              <a:gd name="connsiteY2" fmla="*/ 1143001 h 6858001"/>
              <a:gd name="connsiteX3" fmla="*/ 4833257 w 6743726"/>
              <a:gd name="connsiteY3" fmla="*/ 1877786 h 6858001"/>
              <a:gd name="connsiteX4" fmla="*/ 6645729 w 6743726"/>
              <a:gd name="connsiteY4" fmla="*/ 2857500 h 6858001"/>
              <a:gd name="connsiteX5" fmla="*/ 783772 w 6743726"/>
              <a:gd name="connsiteY5" fmla="*/ 5437416 h 6858001"/>
              <a:gd name="connsiteX6" fmla="*/ 2237014 w 6743726"/>
              <a:gd name="connsiteY6" fmla="*/ 6858001 h 6858001"/>
              <a:gd name="connsiteX7" fmla="*/ 1061357 w 6743726"/>
              <a:gd name="connsiteY7" fmla="*/ 6858001 h 6858001"/>
              <a:gd name="connsiteX8" fmla="*/ 0 w 6743726"/>
              <a:gd name="connsiteY8" fmla="*/ 5470073 h 6858001"/>
              <a:gd name="connsiteX9" fmla="*/ 6204856 w 6743726"/>
              <a:gd name="connsiteY9" fmla="*/ 2841172 h 6858001"/>
              <a:gd name="connsiteX10" fmla="*/ 4327071 w 6743726"/>
              <a:gd name="connsiteY10" fmla="*/ 1975758 h 6858001"/>
              <a:gd name="connsiteX11" fmla="*/ 6384470 w 6743726"/>
              <a:gd name="connsiteY11" fmla="*/ 1094015 h 6858001"/>
              <a:gd name="connsiteX12" fmla="*/ 3722915 w 6743726"/>
              <a:gd name="connsiteY12" fmla="*/ 16330 h 6858001"/>
              <a:gd name="connsiteX0" fmla="*/ 4229101 w 6743726"/>
              <a:gd name="connsiteY0" fmla="*/ 16330 h 6858001"/>
              <a:gd name="connsiteX1" fmla="*/ 4343400 w 6743726"/>
              <a:gd name="connsiteY1" fmla="*/ 0 h 6858001"/>
              <a:gd name="connsiteX2" fmla="*/ 6743700 w 6743726"/>
              <a:gd name="connsiteY2" fmla="*/ 1143001 h 6858001"/>
              <a:gd name="connsiteX3" fmla="*/ 4833257 w 6743726"/>
              <a:gd name="connsiteY3" fmla="*/ 1877786 h 6858001"/>
              <a:gd name="connsiteX4" fmla="*/ 6645729 w 6743726"/>
              <a:gd name="connsiteY4" fmla="*/ 2857500 h 6858001"/>
              <a:gd name="connsiteX5" fmla="*/ 783772 w 6743726"/>
              <a:gd name="connsiteY5" fmla="*/ 5437416 h 6858001"/>
              <a:gd name="connsiteX6" fmla="*/ 2237014 w 6743726"/>
              <a:gd name="connsiteY6" fmla="*/ 6858001 h 6858001"/>
              <a:gd name="connsiteX7" fmla="*/ 1061357 w 6743726"/>
              <a:gd name="connsiteY7" fmla="*/ 6858001 h 6858001"/>
              <a:gd name="connsiteX8" fmla="*/ 0 w 6743726"/>
              <a:gd name="connsiteY8" fmla="*/ 5470073 h 6858001"/>
              <a:gd name="connsiteX9" fmla="*/ 6204856 w 6743726"/>
              <a:gd name="connsiteY9" fmla="*/ 2841172 h 6858001"/>
              <a:gd name="connsiteX10" fmla="*/ 4327071 w 6743726"/>
              <a:gd name="connsiteY10" fmla="*/ 1975758 h 6858001"/>
              <a:gd name="connsiteX11" fmla="*/ 6384470 w 6743726"/>
              <a:gd name="connsiteY11" fmla="*/ 1094015 h 6858001"/>
              <a:gd name="connsiteX12" fmla="*/ 4229101 w 6743726"/>
              <a:gd name="connsiteY12" fmla="*/ 16330 h 6858001"/>
              <a:gd name="connsiteX0" fmla="*/ 4229101 w 6743726"/>
              <a:gd name="connsiteY0" fmla="*/ 0 h 6858340"/>
              <a:gd name="connsiteX1" fmla="*/ 4343400 w 6743726"/>
              <a:gd name="connsiteY1" fmla="*/ 339 h 6858340"/>
              <a:gd name="connsiteX2" fmla="*/ 6743700 w 6743726"/>
              <a:gd name="connsiteY2" fmla="*/ 1143340 h 6858340"/>
              <a:gd name="connsiteX3" fmla="*/ 4833257 w 6743726"/>
              <a:gd name="connsiteY3" fmla="*/ 1878125 h 6858340"/>
              <a:gd name="connsiteX4" fmla="*/ 6645729 w 6743726"/>
              <a:gd name="connsiteY4" fmla="*/ 2857839 h 6858340"/>
              <a:gd name="connsiteX5" fmla="*/ 783772 w 6743726"/>
              <a:gd name="connsiteY5" fmla="*/ 5437755 h 6858340"/>
              <a:gd name="connsiteX6" fmla="*/ 2237014 w 6743726"/>
              <a:gd name="connsiteY6" fmla="*/ 6858340 h 6858340"/>
              <a:gd name="connsiteX7" fmla="*/ 1061357 w 6743726"/>
              <a:gd name="connsiteY7" fmla="*/ 6858340 h 6858340"/>
              <a:gd name="connsiteX8" fmla="*/ 0 w 6743726"/>
              <a:gd name="connsiteY8" fmla="*/ 5470412 h 6858340"/>
              <a:gd name="connsiteX9" fmla="*/ 6204856 w 6743726"/>
              <a:gd name="connsiteY9" fmla="*/ 2841511 h 6858340"/>
              <a:gd name="connsiteX10" fmla="*/ 4327071 w 6743726"/>
              <a:gd name="connsiteY10" fmla="*/ 1976097 h 6858340"/>
              <a:gd name="connsiteX11" fmla="*/ 6384470 w 6743726"/>
              <a:gd name="connsiteY11" fmla="*/ 1094354 h 6858340"/>
              <a:gd name="connsiteX12" fmla="*/ 4229101 w 6743726"/>
              <a:gd name="connsiteY12" fmla="*/ 0 h 6858340"/>
              <a:gd name="connsiteX0" fmla="*/ 4229101 w 6743726"/>
              <a:gd name="connsiteY0" fmla="*/ 2043 h 6860383"/>
              <a:gd name="connsiteX1" fmla="*/ 4345781 w 6743726"/>
              <a:gd name="connsiteY1" fmla="*/ 0 h 6860383"/>
              <a:gd name="connsiteX2" fmla="*/ 6743700 w 6743726"/>
              <a:gd name="connsiteY2" fmla="*/ 1145383 h 6860383"/>
              <a:gd name="connsiteX3" fmla="*/ 4833257 w 6743726"/>
              <a:gd name="connsiteY3" fmla="*/ 1880168 h 6860383"/>
              <a:gd name="connsiteX4" fmla="*/ 6645729 w 6743726"/>
              <a:gd name="connsiteY4" fmla="*/ 2859882 h 6860383"/>
              <a:gd name="connsiteX5" fmla="*/ 783772 w 6743726"/>
              <a:gd name="connsiteY5" fmla="*/ 5439798 h 6860383"/>
              <a:gd name="connsiteX6" fmla="*/ 2237014 w 6743726"/>
              <a:gd name="connsiteY6" fmla="*/ 6860383 h 6860383"/>
              <a:gd name="connsiteX7" fmla="*/ 1061357 w 6743726"/>
              <a:gd name="connsiteY7" fmla="*/ 6860383 h 6860383"/>
              <a:gd name="connsiteX8" fmla="*/ 0 w 6743726"/>
              <a:gd name="connsiteY8" fmla="*/ 5472455 h 6860383"/>
              <a:gd name="connsiteX9" fmla="*/ 6204856 w 6743726"/>
              <a:gd name="connsiteY9" fmla="*/ 2843554 h 6860383"/>
              <a:gd name="connsiteX10" fmla="*/ 4327071 w 6743726"/>
              <a:gd name="connsiteY10" fmla="*/ 1978140 h 6860383"/>
              <a:gd name="connsiteX11" fmla="*/ 6384470 w 6743726"/>
              <a:gd name="connsiteY11" fmla="*/ 1096397 h 6860383"/>
              <a:gd name="connsiteX12" fmla="*/ 4229101 w 6743726"/>
              <a:gd name="connsiteY12" fmla="*/ 2043 h 6860383"/>
              <a:gd name="connsiteX0" fmla="*/ 4229101 w 6743726"/>
              <a:gd name="connsiteY0" fmla="*/ 0 h 6858340"/>
              <a:gd name="connsiteX1" fmla="*/ 4348162 w 6743726"/>
              <a:gd name="connsiteY1" fmla="*/ 339 h 6858340"/>
              <a:gd name="connsiteX2" fmla="*/ 6743700 w 6743726"/>
              <a:gd name="connsiteY2" fmla="*/ 1143340 h 6858340"/>
              <a:gd name="connsiteX3" fmla="*/ 4833257 w 6743726"/>
              <a:gd name="connsiteY3" fmla="*/ 1878125 h 6858340"/>
              <a:gd name="connsiteX4" fmla="*/ 6645729 w 6743726"/>
              <a:gd name="connsiteY4" fmla="*/ 2857839 h 6858340"/>
              <a:gd name="connsiteX5" fmla="*/ 783772 w 6743726"/>
              <a:gd name="connsiteY5" fmla="*/ 5437755 h 6858340"/>
              <a:gd name="connsiteX6" fmla="*/ 2237014 w 6743726"/>
              <a:gd name="connsiteY6" fmla="*/ 6858340 h 6858340"/>
              <a:gd name="connsiteX7" fmla="*/ 1061357 w 6743726"/>
              <a:gd name="connsiteY7" fmla="*/ 6858340 h 6858340"/>
              <a:gd name="connsiteX8" fmla="*/ 0 w 6743726"/>
              <a:gd name="connsiteY8" fmla="*/ 5470412 h 6858340"/>
              <a:gd name="connsiteX9" fmla="*/ 6204856 w 6743726"/>
              <a:gd name="connsiteY9" fmla="*/ 2841511 h 6858340"/>
              <a:gd name="connsiteX10" fmla="*/ 4327071 w 6743726"/>
              <a:gd name="connsiteY10" fmla="*/ 1976097 h 6858340"/>
              <a:gd name="connsiteX11" fmla="*/ 6384470 w 6743726"/>
              <a:gd name="connsiteY11" fmla="*/ 1094354 h 6858340"/>
              <a:gd name="connsiteX12" fmla="*/ 4229101 w 6743726"/>
              <a:gd name="connsiteY12" fmla="*/ 0 h 6858340"/>
              <a:gd name="connsiteX0" fmla="*/ 4229101 w 6743726"/>
              <a:gd name="connsiteY0" fmla="*/ 0 h 6858340"/>
              <a:gd name="connsiteX1" fmla="*/ 4348162 w 6743726"/>
              <a:gd name="connsiteY1" fmla="*/ 339 h 6858340"/>
              <a:gd name="connsiteX2" fmla="*/ 6743700 w 6743726"/>
              <a:gd name="connsiteY2" fmla="*/ 1143340 h 6858340"/>
              <a:gd name="connsiteX3" fmla="*/ 4833257 w 6743726"/>
              <a:gd name="connsiteY3" fmla="*/ 1878125 h 6858340"/>
              <a:gd name="connsiteX4" fmla="*/ 6645729 w 6743726"/>
              <a:gd name="connsiteY4" fmla="*/ 2857839 h 6858340"/>
              <a:gd name="connsiteX5" fmla="*/ 783772 w 6743726"/>
              <a:gd name="connsiteY5" fmla="*/ 5437755 h 6858340"/>
              <a:gd name="connsiteX6" fmla="*/ 2237014 w 6743726"/>
              <a:gd name="connsiteY6" fmla="*/ 6858340 h 6858340"/>
              <a:gd name="connsiteX7" fmla="*/ 1061357 w 6743726"/>
              <a:gd name="connsiteY7" fmla="*/ 6858340 h 6858340"/>
              <a:gd name="connsiteX8" fmla="*/ 0 w 6743726"/>
              <a:gd name="connsiteY8" fmla="*/ 5470412 h 6858340"/>
              <a:gd name="connsiteX9" fmla="*/ 6204856 w 6743726"/>
              <a:gd name="connsiteY9" fmla="*/ 2841511 h 6858340"/>
              <a:gd name="connsiteX10" fmla="*/ 4327071 w 6743726"/>
              <a:gd name="connsiteY10" fmla="*/ 1976097 h 6858340"/>
              <a:gd name="connsiteX11" fmla="*/ 6384470 w 6743726"/>
              <a:gd name="connsiteY11" fmla="*/ 1094354 h 6858340"/>
              <a:gd name="connsiteX12" fmla="*/ 4229101 w 6743726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081502 w 6596127"/>
              <a:gd name="connsiteY0" fmla="*/ 0 h 6858340"/>
              <a:gd name="connsiteX1" fmla="*/ 4200563 w 6596127"/>
              <a:gd name="connsiteY1" fmla="*/ 339 h 6858340"/>
              <a:gd name="connsiteX2" fmla="*/ 6596101 w 6596127"/>
              <a:gd name="connsiteY2" fmla="*/ 1143340 h 6858340"/>
              <a:gd name="connsiteX3" fmla="*/ 4685658 w 6596127"/>
              <a:gd name="connsiteY3" fmla="*/ 1878125 h 6858340"/>
              <a:gd name="connsiteX4" fmla="*/ 6498130 w 6596127"/>
              <a:gd name="connsiteY4" fmla="*/ 2857839 h 6858340"/>
              <a:gd name="connsiteX5" fmla="*/ 636173 w 6596127"/>
              <a:gd name="connsiteY5" fmla="*/ 5437755 h 6858340"/>
              <a:gd name="connsiteX6" fmla="*/ 2089415 w 6596127"/>
              <a:gd name="connsiteY6" fmla="*/ 6858340 h 6858340"/>
              <a:gd name="connsiteX7" fmla="*/ 913758 w 6596127"/>
              <a:gd name="connsiteY7" fmla="*/ 6858340 h 6858340"/>
              <a:gd name="connsiteX8" fmla="*/ 0 w 6596127"/>
              <a:gd name="connsiteY8" fmla="*/ 5708951 h 6858340"/>
              <a:gd name="connsiteX9" fmla="*/ 6057257 w 6596127"/>
              <a:gd name="connsiteY9" fmla="*/ 2841511 h 6858340"/>
              <a:gd name="connsiteX10" fmla="*/ 4179472 w 6596127"/>
              <a:gd name="connsiteY10" fmla="*/ 1976097 h 6858340"/>
              <a:gd name="connsiteX11" fmla="*/ 6236871 w 6596127"/>
              <a:gd name="connsiteY11" fmla="*/ 1094354 h 6858340"/>
              <a:gd name="connsiteX12" fmla="*/ 4081502 w 6596127"/>
              <a:gd name="connsiteY12" fmla="*/ 0 h 6858340"/>
              <a:gd name="connsiteX0" fmla="*/ 4110792 w 6625417"/>
              <a:gd name="connsiteY0" fmla="*/ 0 h 6858340"/>
              <a:gd name="connsiteX1" fmla="*/ 4229853 w 6625417"/>
              <a:gd name="connsiteY1" fmla="*/ 339 h 6858340"/>
              <a:gd name="connsiteX2" fmla="*/ 6625391 w 6625417"/>
              <a:gd name="connsiteY2" fmla="*/ 1143340 h 6858340"/>
              <a:gd name="connsiteX3" fmla="*/ 4714948 w 6625417"/>
              <a:gd name="connsiteY3" fmla="*/ 1878125 h 6858340"/>
              <a:gd name="connsiteX4" fmla="*/ 6527420 w 6625417"/>
              <a:gd name="connsiteY4" fmla="*/ 2857839 h 6858340"/>
              <a:gd name="connsiteX5" fmla="*/ 665463 w 6625417"/>
              <a:gd name="connsiteY5" fmla="*/ 5437755 h 6858340"/>
              <a:gd name="connsiteX6" fmla="*/ 2118705 w 6625417"/>
              <a:gd name="connsiteY6" fmla="*/ 6858340 h 6858340"/>
              <a:gd name="connsiteX7" fmla="*/ 943048 w 6625417"/>
              <a:gd name="connsiteY7" fmla="*/ 6858340 h 6858340"/>
              <a:gd name="connsiteX8" fmla="*/ 29290 w 6625417"/>
              <a:gd name="connsiteY8" fmla="*/ 5708951 h 6858340"/>
              <a:gd name="connsiteX9" fmla="*/ 6086547 w 6625417"/>
              <a:gd name="connsiteY9" fmla="*/ 2841511 h 6858340"/>
              <a:gd name="connsiteX10" fmla="*/ 4208762 w 6625417"/>
              <a:gd name="connsiteY10" fmla="*/ 1976097 h 6858340"/>
              <a:gd name="connsiteX11" fmla="*/ 6266161 w 6625417"/>
              <a:gd name="connsiteY11" fmla="*/ 1094354 h 6858340"/>
              <a:gd name="connsiteX12" fmla="*/ 4110792 w 6625417"/>
              <a:gd name="connsiteY12" fmla="*/ 0 h 6858340"/>
              <a:gd name="connsiteX0" fmla="*/ 4110792 w 6625417"/>
              <a:gd name="connsiteY0" fmla="*/ 0 h 6858340"/>
              <a:gd name="connsiteX1" fmla="*/ 4229853 w 6625417"/>
              <a:gd name="connsiteY1" fmla="*/ 339 h 6858340"/>
              <a:gd name="connsiteX2" fmla="*/ 6625391 w 6625417"/>
              <a:gd name="connsiteY2" fmla="*/ 1143340 h 6858340"/>
              <a:gd name="connsiteX3" fmla="*/ 4714948 w 6625417"/>
              <a:gd name="connsiteY3" fmla="*/ 1878125 h 6858340"/>
              <a:gd name="connsiteX4" fmla="*/ 6527420 w 6625417"/>
              <a:gd name="connsiteY4" fmla="*/ 2857839 h 6858340"/>
              <a:gd name="connsiteX5" fmla="*/ 665463 w 6625417"/>
              <a:gd name="connsiteY5" fmla="*/ 5437755 h 6858340"/>
              <a:gd name="connsiteX6" fmla="*/ 2118705 w 6625417"/>
              <a:gd name="connsiteY6" fmla="*/ 6858340 h 6858340"/>
              <a:gd name="connsiteX7" fmla="*/ 943048 w 6625417"/>
              <a:gd name="connsiteY7" fmla="*/ 6858340 h 6858340"/>
              <a:gd name="connsiteX8" fmla="*/ 29290 w 6625417"/>
              <a:gd name="connsiteY8" fmla="*/ 5708951 h 6858340"/>
              <a:gd name="connsiteX9" fmla="*/ 6086547 w 6625417"/>
              <a:gd name="connsiteY9" fmla="*/ 2841511 h 6858340"/>
              <a:gd name="connsiteX10" fmla="*/ 4208762 w 6625417"/>
              <a:gd name="connsiteY10" fmla="*/ 1976097 h 6858340"/>
              <a:gd name="connsiteX11" fmla="*/ 6266161 w 6625417"/>
              <a:gd name="connsiteY11" fmla="*/ 1094354 h 6858340"/>
              <a:gd name="connsiteX12" fmla="*/ 4110792 w 6625417"/>
              <a:gd name="connsiteY12" fmla="*/ 0 h 6858340"/>
              <a:gd name="connsiteX0" fmla="*/ 4110792 w 6625417"/>
              <a:gd name="connsiteY0" fmla="*/ 0 h 6858340"/>
              <a:gd name="connsiteX1" fmla="*/ 4229853 w 6625417"/>
              <a:gd name="connsiteY1" fmla="*/ 339 h 6858340"/>
              <a:gd name="connsiteX2" fmla="*/ 6625391 w 6625417"/>
              <a:gd name="connsiteY2" fmla="*/ 1143340 h 6858340"/>
              <a:gd name="connsiteX3" fmla="*/ 4714948 w 6625417"/>
              <a:gd name="connsiteY3" fmla="*/ 1878125 h 6858340"/>
              <a:gd name="connsiteX4" fmla="*/ 6527420 w 6625417"/>
              <a:gd name="connsiteY4" fmla="*/ 2857839 h 6858340"/>
              <a:gd name="connsiteX5" fmla="*/ 665463 w 6625417"/>
              <a:gd name="connsiteY5" fmla="*/ 5437755 h 6858340"/>
              <a:gd name="connsiteX6" fmla="*/ 2118705 w 6625417"/>
              <a:gd name="connsiteY6" fmla="*/ 6858340 h 6858340"/>
              <a:gd name="connsiteX7" fmla="*/ 943048 w 6625417"/>
              <a:gd name="connsiteY7" fmla="*/ 6858340 h 6858340"/>
              <a:gd name="connsiteX8" fmla="*/ 29290 w 6625417"/>
              <a:gd name="connsiteY8" fmla="*/ 5708951 h 6858340"/>
              <a:gd name="connsiteX9" fmla="*/ 6086547 w 6625417"/>
              <a:gd name="connsiteY9" fmla="*/ 2841511 h 6858340"/>
              <a:gd name="connsiteX10" fmla="*/ 4208762 w 6625417"/>
              <a:gd name="connsiteY10" fmla="*/ 1976097 h 6858340"/>
              <a:gd name="connsiteX11" fmla="*/ 6266161 w 6625417"/>
              <a:gd name="connsiteY11" fmla="*/ 1094354 h 6858340"/>
              <a:gd name="connsiteX12" fmla="*/ 4110792 w 6625417"/>
              <a:gd name="connsiteY12" fmla="*/ 0 h 6858340"/>
              <a:gd name="connsiteX0" fmla="*/ 4110792 w 6625417"/>
              <a:gd name="connsiteY0" fmla="*/ 0 h 6858340"/>
              <a:gd name="connsiteX1" fmla="*/ 4229853 w 6625417"/>
              <a:gd name="connsiteY1" fmla="*/ 339 h 6858340"/>
              <a:gd name="connsiteX2" fmla="*/ 6625391 w 6625417"/>
              <a:gd name="connsiteY2" fmla="*/ 1143340 h 6858340"/>
              <a:gd name="connsiteX3" fmla="*/ 4714948 w 6625417"/>
              <a:gd name="connsiteY3" fmla="*/ 1878125 h 6858340"/>
              <a:gd name="connsiteX4" fmla="*/ 6527420 w 6625417"/>
              <a:gd name="connsiteY4" fmla="*/ 2857839 h 6858340"/>
              <a:gd name="connsiteX5" fmla="*/ 651318 w 6625417"/>
              <a:gd name="connsiteY5" fmla="*/ 5523480 h 6858340"/>
              <a:gd name="connsiteX6" fmla="*/ 2118705 w 6625417"/>
              <a:gd name="connsiteY6" fmla="*/ 6858340 h 6858340"/>
              <a:gd name="connsiteX7" fmla="*/ 943048 w 6625417"/>
              <a:gd name="connsiteY7" fmla="*/ 6858340 h 6858340"/>
              <a:gd name="connsiteX8" fmla="*/ 29290 w 6625417"/>
              <a:gd name="connsiteY8" fmla="*/ 5708951 h 6858340"/>
              <a:gd name="connsiteX9" fmla="*/ 6086547 w 6625417"/>
              <a:gd name="connsiteY9" fmla="*/ 2841511 h 6858340"/>
              <a:gd name="connsiteX10" fmla="*/ 4208762 w 6625417"/>
              <a:gd name="connsiteY10" fmla="*/ 1976097 h 6858340"/>
              <a:gd name="connsiteX11" fmla="*/ 6266161 w 6625417"/>
              <a:gd name="connsiteY11" fmla="*/ 1094354 h 6858340"/>
              <a:gd name="connsiteX12" fmla="*/ 4110792 w 6625417"/>
              <a:gd name="connsiteY12" fmla="*/ 0 h 6858340"/>
              <a:gd name="connsiteX0" fmla="*/ 4110792 w 6625417"/>
              <a:gd name="connsiteY0" fmla="*/ 0 h 6858340"/>
              <a:gd name="connsiteX1" fmla="*/ 4229853 w 6625417"/>
              <a:gd name="connsiteY1" fmla="*/ 339 h 6858340"/>
              <a:gd name="connsiteX2" fmla="*/ 6625391 w 6625417"/>
              <a:gd name="connsiteY2" fmla="*/ 1143340 h 6858340"/>
              <a:gd name="connsiteX3" fmla="*/ 4714948 w 6625417"/>
              <a:gd name="connsiteY3" fmla="*/ 1878125 h 6858340"/>
              <a:gd name="connsiteX4" fmla="*/ 6527420 w 6625417"/>
              <a:gd name="connsiteY4" fmla="*/ 2857839 h 6858340"/>
              <a:gd name="connsiteX5" fmla="*/ 651318 w 6625417"/>
              <a:gd name="connsiteY5" fmla="*/ 5523480 h 6858340"/>
              <a:gd name="connsiteX6" fmla="*/ 2118705 w 6625417"/>
              <a:gd name="connsiteY6" fmla="*/ 6858340 h 6858340"/>
              <a:gd name="connsiteX7" fmla="*/ 943048 w 6625417"/>
              <a:gd name="connsiteY7" fmla="*/ 6858340 h 6858340"/>
              <a:gd name="connsiteX8" fmla="*/ 29290 w 6625417"/>
              <a:gd name="connsiteY8" fmla="*/ 5708951 h 6858340"/>
              <a:gd name="connsiteX9" fmla="*/ 6086547 w 6625417"/>
              <a:gd name="connsiteY9" fmla="*/ 2841511 h 6858340"/>
              <a:gd name="connsiteX10" fmla="*/ 4208762 w 6625417"/>
              <a:gd name="connsiteY10" fmla="*/ 1976097 h 6858340"/>
              <a:gd name="connsiteX11" fmla="*/ 6266161 w 6625417"/>
              <a:gd name="connsiteY11" fmla="*/ 1094354 h 6858340"/>
              <a:gd name="connsiteX12" fmla="*/ 4110792 w 6625417"/>
              <a:gd name="connsiteY12" fmla="*/ 0 h 6858340"/>
              <a:gd name="connsiteX0" fmla="*/ 4110792 w 6625417"/>
              <a:gd name="connsiteY0" fmla="*/ 0 h 6858340"/>
              <a:gd name="connsiteX1" fmla="*/ 4229853 w 6625417"/>
              <a:gd name="connsiteY1" fmla="*/ 339 h 6858340"/>
              <a:gd name="connsiteX2" fmla="*/ 6625391 w 6625417"/>
              <a:gd name="connsiteY2" fmla="*/ 1143340 h 6858340"/>
              <a:gd name="connsiteX3" fmla="*/ 4714948 w 6625417"/>
              <a:gd name="connsiteY3" fmla="*/ 1878125 h 6858340"/>
              <a:gd name="connsiteX4" fmla="*/ 6527420 w 6625417"/>
              <a:gd name="connsiteY4" fmla="*/ 2857839 h 6858340"/>
              <a:gd name="connsiteX5" fmla="*/ 651318 w 6625417"/>
              <a:gd name="connsiteY5" fmla="*/ 5523480 h 6858340"/>
              <a:gd name="connsiteX6" fmla="*/ 2118705 w 6625417"/>
              <a:gd name="connsiteY6" fmla="*/ 6858340 h 6858340"/>
              <a:gd name="connsiteX7" fmla="*/ 943048 w 6625417"/>
              <a:gd name="connsiteY7" fmla="*/ 6858340 h 6858340"/>
              <a:gd name="connsiteX8" fmla="*/ 29290 w 6625417"/>
              <a:gd name="connsiteY8" fmla="*/ 5708951 h 6858340"/>
              <a:gd name="connsiteX9" fmla="*/ 6086547 w 6625417"/>
              <a:gd name="connsiteY9" fmla="*/ 2841511 h 6858340"/>
              <a:gd name="connsiteX10" fmla="*/ 4208762 w 6625417"/>
              <a:gd name="connsiteY10" fmla="*/ 1976097 h 6858340"/>
              <a:gd name="connsiteX11" fmla="*/ 6266161 w 6625417"/>
              <a:gd name="connsiteY11" fmla="*/ 1094354 h 6858340"/>
              <a:gd name="connsiteX12" fmla="*/ 4110792 w 6625417"/>
              <a:gd name="connsiteY12" fmla="*/ 0 h 6858340"/>
              <a:gd name="connsiteX0" fmla="*/ 4110792 w 6625417"/>
              <a:gd name="connsiteY0" fmla="*/ 0 h 6858340"/>
              <a:gd name="connsiteX1" fmla="*/ 4229853 w 6625417"/>
              <a:gd name="connsiteY1" fmla="*/ 339 h 6858340"/>
              <a:gd name="connsiteX2" fmla="*/ 6625391 w 6625417"/>
              <a:gd name="connsiteY2" fmla="*/ 1143340 h 6858340"/>
              <a:gd name="connsiteX3" fmla="*/ 4714948 w 6625417"/>
              <a:gd name="connsiteY3" fmla="*/ 1878125 h 6858340"/>
              <a:gd name="connsiteX4" fmla="*/ 6527420 w 6625417"/>
              <a:gd name="connsiteY4" fmla="*/ 2857839 h 6858340"/>
              <a:gd name="connsiteX5" fmla="*/ 651318 w 6625417"/>
              <a:gd name="connsiteY5" fmla="*/ 5523480 h 6858340"/>
              <a:gd name="connsiteX6" fmla="*/ 2118705 w 6625417"/>
              <a:gd name="connsiteY6" fmla="*/ 6858340 h 6858340"/>
              <a:gd name="connsiteX7" fmla="*/ 943048 w 6625417"/>
              <a:gd name="connsiteY7" fmla="*/ 6858340 h 6858340"/>
              <a:gd name="connsiteX8" fmla="*/ 29290 w 6625417"/>
              <a:gd name="connsiteY8" fmla="*/ 5708951 h 6858340"/>
              <a:gd name="connsiteX9" fmla="*/ 6086547 w 6625417"/>
              <a:gd name="connsiteY9" fmla="*/ 2841511 h 6858340"/>
              <a:gd name="connsiteX10" fmla="*/ 4208762 w 6625417"/>
              <a:gd name="connsiteY10" fmla="*/ 1976097 h 6858340"/>
              <a:gd name="connsiteX11" fmla="*/ 6266161 w 6625417"/>
              <a:gd name="connsiteY11" fmla="*/ 1094354 h 6858340"/>
              <a:gd name="connsiteX12" fmla="*/ 4110792 w 6625417"/>
              <a:gd name="connsiteY12" fmla="*/ 0 h 6858340"/>
              <a:gd name="connsiteX0" fmla="*/ 4111651 w 6626276"/>
              <a:gd name="connsiteY0" fmla="*/ 0 h 6858340"/>
              <a:gd name="connsiteX1" fmla="*/ 4230712 w 6626276"/>
              <a:gd name="connsiteY1" fmla="*/ 339 h 6858340"/>
              <a:gd name="connsiteX2" fmla="*/ 6626250 w 6626276"/>
              <a:gd name="connsiteY2" fmla="*/ 1143340 h 6858340"/>
              <a:gd name="connsiteX3" fmla="*/ 4715807 w 6626276"/>
              <a:gd name="connsiteY3" fmla="*/ 1878125 h 6858340"/>
              <a:gd name="connsiteX4" fmla="*/ 6528279 w 6626276"/>
              <a:gd name="connsiteY4" fmla="*/ 2857839 h 6858340"/>
              <a:gd name="connsiteX5" fmla="*/ 652177 w 6626276"/>
              <a:gd name="connsiteY5" fmla="*/ 5523480 h 6858340"/>
              <a:gd name="connsiteX6" fmla="*/ 2119564 w 6626276"/>
              <a:gd name="connsiteY6" fmla="*/ 6858340 h 6858340"/>
              <a:gd name="connsiteX7" fmla="*/ 943907 w 6626276"/>
              <a:gd name="connsiteY7" fmla="*/ 6858340 h 6858340"/>
              <a:gd name="connsiteX8" fmla="*/ 30149 w 6626276"/>
              <a:gd name="connsiteY8" fmla="*/ 5708951 h 6858340"/>
              <a:gd name="connsiteX9" fmla="*/ 6087406 w 6626276"/>
              <a:gd name="connsiteY9" fmla="*/ 2841511 h 6858340"/>
              <a:gd name="connsiteX10" fmla="*/ 4209621 w 6626276"/>
              <a:gd name="connsiteY10" fmla="*/ 1976097 h 6858340"/>
              <a:gd name="connsiteX11" fmla="*/ 6267020 w 6626276"/>
              <a:gd name="connsiteY11" fmla="*/ 1094354 h 6858340"/>
              <a:gd name="connsiteX12" fmla="*/ 4111651 w 6626276"/>
              <a:gd name="connsiteY12" fmla="*/ 0 h 6858340"/>
              <a:gd name="connsiteX0" fmla="*/ 4101800 w 6616425"/>
              <a:gd name="connsiteY0" fmla="*/ 0 h 6858340"/>
              <a:gd name="connsiteX1" fmla="*/ 4220861 w 6616425"/>
              <a:gd name="connsiteY1" fmla="*/ 339 h 6858340"/>
              <a:gd name="connsiteX2" fmla="*/ 6616399 w 6616425"/>
              <a:gd name="connsiteY2" fmla="*/ 1143340 h 6858340"/>
              <a:gd name="connsiteX3" fmla="*/ 4705956 w 6616425"/>
              <a:gd name="connsiteY3" fmla="*/ 1878125 h 6858340"/>
              <a:gd name="connsiteX4" fmla="*/ 6518428 w 6616425"/>
              <a:gd name="connsiteY4" fmla="*/ 2857839 h 6858340"/>
              <a:gd name="connsiteX5" fmla="*/ 642326 w 6616425"/>
              <a:gd name="connsiteY5" fmla="*/ 5523480 h 6858340"/>
              <a:gd name="connsiteX6" fmla="*/ 2109713 w 6616425"/>
              <a:gd name="connsiteY6" fmla="*/ 6858340 h 6858340"/>
              <a:gd name="connsiteX7" fmla="*/ 934056 w 6616425"/>
              <a:gd name="connsiteY7" fmla="*/ 6858340 h 6858340"/>
              <a:gd name="connsiteX8" fmla="*/ 20298 w 6616425"/>
              <a:gd name="connsiteY8" fmla="*/ 5708951 h 6858340"/>
              <a:gd name="connsiteX9" fmla="*/ 6077555 w 6616425"/>
              <a:gd name="connsiteY9" fmla="*/ 2841511 h 6858340"/>
              <a:gd name="connsiteX10" fmla="*/ 4199770 w 6616425"/>
              <a:gd name="connsiteY10" fmla="*/ 1976097 h 6858340"/>
              <a:gd name="connsiteX11" fmla="*/ 6257169 w 6616425"/>
              <a:gd name="connsiteY11" fmla="*/ 1094354 h 6858340"/>
              <a:gd name="connsiteX12" fmla="*/ 4101800 w 6616425"/>
              <a:gd name="connsiteY12" fmla="*/ 0 h 6858340"/>
              <a:gd name="connsiteX0" fmla="*/ 4139855 w 6654480"/>
              <a:gd name="connsiteY0" fmla="*/ 0 h 6858340"/>
              <a:gd name="connsiteX1" fmla="*/ 4258916 w 6654480"/>
              <a:gd name="connsiteY1" fmla="*/ 339 h 6858340"/>
              <a:gd name="connsiteX2" fmla="*/ 6654454 w 6654480"/>
              <a:gd name="connsiteY2" fmla="*/ 1143340 h 6858340"/>
              <a:gd name="connsiteX3" fmla="*/ 4744011 w 6654480"/>
              <a:gd name="connsiteY3" fmla="*/ 1878125 h 6858340"/>
              <a:gd name="connsiteX4" fmla="*/ 6556483 w 6654480"/>
              <a:gd name="connsiteY4" fmla="*/ 2857839 h 6858340"/>
              <a:gd name="connsiteX5" fmla="*/ 680381 w 6654480"/>
              <a:gd name="connsiteY5" fmla="*/ 5523480 h 6858340"/>
              <a:gd name="connsiteX6" fmla="*/ 2147768 w 6654480"/>
              <a:gd name="connsiteY6" fmla="*/ 6858340 h 6858340"/>
              <a:gd name="connsiteX7" fmla="*/ 972111 w 6654480"/>
              <a:gd name="connsiteY7" fmla="*/ 6858340 h 6858340"/>
              <a:gd name="connsiteX8" fmla="*/ 58353 w 6654480"/>
              <a:gd name="connsiteY8" fmla="*/ 5708951 h 6858340"/>
              <a:gd name="connsiteX9" fmla="*/ 6115610 w 6654480"/>
              <a:gd name="connsiteY9" fmla="*/ 2841511 h 6858340"/>
              <a:gd name="connsiteX10" fmla="*/ 4237825 w 6654480"/>
              <a:gd name="connsiteY10" fmla="*/ 1976097 h 6858340"/>
              <a:gd name="connsiteX11" fmla="*/ 6295224 w 6654480"/>
              <a:gd name="connsiteY11" fmla="*/ 1094354 h 6858340"/>
              <a:gd name="connsiteX12" fmla="*/ 4139855 w 6654480"/>
              <a:gd name="connsiteY12" fmla="*/ 0 h 6858340"/>
              <a:gd name="connsiteX0" fmla="*/ 4144570 w 6659195"/>
              <a:gd name="connsiteY0" fmla="*/ 0 h 6858340"/>
              <a:gd name="connsiteX1" fmla="*/ 4263631 w 6659195"/>
              <a:gd name="connsiteY1" fmla="*/ 339 h 6858340"/>
              <a:gd name="connsiteX2" fmla="*/ 6659169 w 6659195"/>
              <a:gd name="connsiteY2" fmla="*/ 1143340 h 6858340"/>
              <a:gd name="connsiteX3" fmla="*/ 4748726 w 6659195"/>
              <a:gd name="connsiteY3" fmla="*/ 1878125 h 6858340"/>
              <a:gd name="connsiteX4" fmla="*/ 6561198 w 6659195"/>
              <a:gd name="connsiteY4" fmla="*/ 2857839 h 6858340"/>
              <a:gd name="connsiteX5" fmla="*/ 685096 w 6659195"/>
              <a:gd name="connsiteY5" fmla="*/ 5523480 h 6858340"/>
              <a:gd name="connsiteX6" fmla="*/ 2152483 w 6659195"/>
              <a:gd name="connsiteY6" fmla="*/ 6858340 h 6858340"/>
              <a:gd name="connsiteX7" fmla="*/ 976826 w 6659195"/>
              <a:gd name="connsiteY7" fmla="*/ 6858340 h 6858340"/>
              <a:gd name="connsiteX8" fmla="*/ 63068 w 6659195"/>
              <a:gd name="connsiteY8" fmla="*/ 5708951 h 6858340"/>
              <a:gd name="connsiteX9" fmla="*/ 6120325 w 6659195"/>
              <a:gd name="connsiteY9" fmla="*/ 2841511 h 6858340"/>
              <a:gd name="connsiteX10" fmla="*/ 4242540 w 6659195"/>
              <a:gd name="connsiteY10" fmla="*/ 1976097 h 6858340"/>
              <a:gd name="connsiteX11" fmla="*/ 6299939 w 6659195"/>
              <a:gd name="connsiteY11" fmla="*/ 1094354 h 6858340"/>
              <a:gd name="connsiteX12" fmla="*/ 4144570 w 6659195"/>
              <a:gd name="connsiteY12" fmla="*/ 0 h 6858340"/>
              <a:gd name="connsiteX0" fmla="*/ 4144570 w 6659195"/>
              <a:gd name="connsiteY0" fmla="*/ 0 h 6858340"/>
              <a:gd name="connsiteX1" fmla="*/ 4263631 w 6659195"/>
              <a:gd name="connsiteY1" fmla="*/ 339 h 6858340"/>
              <a:gd name="connsiteX2" fmla="*/ 6659169 w 6659195"/>
              <a:gd name="connsiteY2" fmla="*/ 1143340 h 6858340"/>
              <a:gd name="connsiteX3" fmla="*/ 4748726 w 6659195"/>
              <a:gd name="connsiteY3" fmla="*/ 1878125 h 6858340"/>
              <a:gd name="connsiteX4" fmla="*/ 6561198 w 6659195"/>
              <a:gd name="connsiteY4" fmla="*/ 2857839 h 6858340"/>
              <a:gd name="connsiteX5" fmla="*/ 685096 w 6659195"/>
              <a:gd name="connsiteY5" fmla="*/ 5523480 h 6858340"/>
              <a:gd name="connsiteX6" fmla="*/ 2152483 w 6659195"/>
              <a:gd name="connsiteY6" fmla="*/ 6858340 h 6858340"/>
              <a:gd name="connsiteX7" fmla="*/ 976826 w 6659195"/>
              <a:gd name="connsiteY7" fmla="*/ 6858340 h 6858340"/>
              <a:gd name="connsiteX8" fmla="*/ 63068 w 6659195"/>
              <a:gd name="connsiteY8" fmla="*/ 5708951 h 6858340"/>
              <a:gd name="connsiteX9" fmla="*/ 6120325 w 6659195"/>
              <a:gd name="connsiteY9" fmla="*/ 2841511 h 6858340"/>
              <a:gd name="connsiteX10" fmla="*/ 4242540 w 6659195"/>
              <a:gd name="connsiteY10" fmla="*/ 1976097 h 6858340"/>
              <a:gd name="connsiteX11" fmla="*/ 6299939 w 6659195"/>
              <a:gd name="connsiteY11" fmla="*/ 1094354 h 6858340"/>
              <a:gd name="connsiteX12" fmla="*/ 4144570 w 6659195"/>
              <a:gd name="connsiteY12" fmla="*/ 0 h 6858340"/>
              <a:gd name="connsiteX0" fmla="*/ 4144570 w 6659195"/>
              <a:gd name="connsiteY0" fmla="*/ 0 h 6858340"/>
              <a:gd name="connsiteX1" fmla="*/ 4263631 w 6659195"/>
              <a:gd name="connsiteY1" fmla="*/ 339 h 6858340"/>
              <a:gd name="connsiteX2" fmla="*/ 6659169 w 6659195"/>
              <a:gd name="connsiteY2" fmla="*/ 1143340 h 6858340"/>
              <a:gd name="connsiteX3" fmla="*/ 4748726 w 6659195"/>
              <a:gd name="connsiteY3" fmla="*/ 1878125 h 6858340"/>
              <a:gd name="connsiteX4" fmla="*/ 6561198 w 6659195"/>
              <a:gd name="connsiteY4" fmla="*/ 2857839 h 6858340"/>
              <a:gd name="connsiteX5" fmla="*/ 685096 w 6659195"/>
              <a:gd name="connsiteY5" fmla="*/ 5523480 h 6858340"/>
              <a:gd name="connsiteX6" fmla="*/ 2152483 w 6659195"/>
              <a:gd name="connsiteY6" fmla="*/ 6858340 h 6858340"/>
              <a:gd name="connsiteX7" fmla="*/ 976826 w 6659195"/>
              <a:gd name="connsiteY7" fmla="*/ 6858340 h 6858340"/>
              <a:gd name="connsiteX8" fmla="*/ 63068 w 6659195"/>
              <a:gd name="connsiteY8" fmla="*/ 5708951 h 6858340"/>
              <a:gd name="connsiteX9" fmla="*/ 6120325 w 6659195"/>
              <a:gd name="connsiteY9" fmla="*/ 2841511 h 6858340"/>
              <a:gd name="connsiteX10" fmla="*/ 4242540 w 6659195"/>
              <a:gd name="connsiteY10" fmla="*/ 1976097 h 6858340"/>
              <a:gd name="connsiteX11" fmla="*/ 6299939 w 6659195"/>
              <a:gd name="connsiteY11" fmla="*/ 1094354 h 6858340"/>
              <a:gd name="connsiteX12" fmla="*/ 4144570 w 6659195"/>
              <a:gd name="connsiteY12" fmla="*/ 0 h 6858340"/>
              <a:gd name="connsiteX0" fmla="*/ 4144570 w 6659195"/>
              <a:gd name="connsiteY0" fmla="*/ 0 h 6858340"/>
              <a:gd name="connsiteX1" fmla="*/ 4263631 w 6659195"/>
              <a:gd name="connsiteY1" fmla="*/ 339 h 6858340"/>
              <a:gd name="connsiteX2" fmla="*/ 6659169 w 6659195"/>
              <a:gd name="connsiteY2" fmla="*/ 1143340 h 6858340"/>
              <a:gd name="connsiteX3" fmla="*/ 4748726 w 6659195"/>
              <a:gd name="connsiteY3" fmla="*/ 1878125 h 6858340"/>
              <a:gd name="connsiteX4" fmla="*/ 6561198 w 6659195"/>
              <a:gd name="connsiteY4" fmla="*/ 2857839 h 6858340"/>
              <a:gd name="connsiteX5" fmla="*/ 685096 w 6659195"/>
              <a:gd name="connsiteY5" fmla="*/ 5523480 h 6858340"/>
              <a:gd name="connsiteX6" fmla="*/ 2152483 w 6659195"/>
              <a:gd name="connsiteY6" fmla="*/ 6858340 h 6858340"/>
              <a:gd name="connsiteX7" fmla="*/ 976826 w 6659195"/>
              <a:gd name="connsiteY7" fmla="*/ 6858340 h 6858340"/>
              <a:gd name="connsiteX8" fmla="*/ 63068 w 6659195"/>
              <a:gd name="connsiteY8" fmla="*/ 5708951 h 6858340"/>
              <a:gd name="connsiteX9" fmla="*/ 6120325 w 6659195"/>
              <a:gd name="connsiteY9" fmla="*/ 2841511 h 6858340"/>
              <a:gd name="connsiteX10" fmla="*/ 4242540 w 6659195"/>
              <a:gd name="connsiteY10" fmla="*/ 1976097 h 6858340"/>
              <a:gd name="connsiteX11" fmla="*/ 6299939 w 6659195"/>
              <a:gd name="connsiteY11" fmla="*/ 1094354 h 6858340"/>
              <a:gd name="connsiteX12" fmla="*/ 4144570 w 6659195"/>
              <a:gd name="connsiteY12" fmla="*/ 0 h 6858340"/>
              <a:gd name="connsiteX0" fmla="*/ 4144570 w 6659195"/>
              <a:gd name="connsiteY0" fmla="*/ 0 h 6858340"/>
              <a:gd name="connsiteX1" fmla="*/ 4263631 w 6659195"/>
              <a:gd name="connsiteY1" fmla="*/ 339 h 6858340"/>
              <a:gd name="connsiteX2" fmla="*/ 6659169 w 6659195"/>
              <a:gd name="connsiteY2" fmla="*/ 1143340 h 6858340"/>
              <a:gd name="connsiteX3" fmla="*/ 4748726 w 6659195"/>
              <a:gd name="connsiteY3" fmla="*/ 1878125 h 6858340"/>
              <a:gd name="connsiteX4" fmla="*/ 6561198 w 6659195"/>
              <a:gd name="connsiteY4" fmla="*/ 2857839 h 6858340"/>
              <a:gd name="connsiteX5" fmla="*/ 685096 w 6659195"/>
              <a:gd name="connsiteY5" fmla="*/ 5523480 h 6858340"/>
              <a:gd name="connsiteX6" fmla="*/ 2152483 w 6659195"/>
              <a:gd name="connsiteY6" fmla="*/ 6858340 h 6858340"/>
              <a:gd name="connsiteX7" fmla="*/ 976826 w 6659195"/>
              <a:gd name="connsiteY7" fmla="*/ 6858340 h 6858340"/>
              <a:gd name="connsiteX8" fmla="*/ 63068 w 6659195"/>
              <a:gd name="connsiteY8" fmla="*/ 5708951 h 6858340"/>
              <a:gd name="connsiteX9" fmla="*/ 6120325 w 6659195"/>
              <a:gd name="connsiteY9" fmla="*/ 2841511 h 6858340"/>
              <a:gd name="connsiteX10" fmla="*/ 4242540 w 6659195"/>
              <a:gd name="connsiteY10" fmla="*/ 1976097 h 6858340"/>
              <a:gd name="connsiteX11" fmla="*/ 6299939 w 6659195"/>
              <a:gd name="connsiteY11" fmla="*/ 1094354 h 6858340"/>
              <a:gd name="connsiteX12" fmla="*/ 4144570 w 6659195"/>
              <a:gd name="connsiteY12" fmla="*/ 0 h 6858340"/>
              <a:gd name="connsiteX0" fmla="*/ 4142750 w 6657375"/>
              <a:gd name="connsiteY0" fmla="*/ 0 h 6858340"/>
              <a:gd name="connsiteX1" fmla="*/ 4261811 w 6657375"/>
              <a:gd name="connsiteY1" fmla="*/ 339 h 6858340"/>
              <a:gd name="connsiteX2" fmla="*/ 6657349 w 6657375"/>
              <a:gd name="connsiteY2" fmla="*/ 1143340 h 6858340"/>
              <a:gd name="connsiteX3" fmla="*/ 4746906 w 6657375"/>
              <a:gd name="connsiteY3" fmla="*/ 1878125 h 6858340"/>
              <a:gd name="connsiteX4" fmla="*/ 6559378 w 6657375"/>
              <a:gd name="connsiteY4" fmla="*/ 2857839 h 6858340"/>
              <a:gd name="connsiteX5" fmla="*/ 683276 w 6657375"/>
              <a:gd name="connsiteY5" fmla="*/ 5523480 h 6858340"/>
              <a:gd name="connsiteX6" fmla="*/ 2150663 w 6657375"/>
              <a:gd name="connsiteY6" fmla="*/ 6858340 h 6858340"/>
              <a:gd name="connsiteX7" fmla="*/ 975006 w 6657375"/>
              <a:gd name="connsiteY7" fmla="*/ 6858340 h 6858340"/>
              <a:gd name="connsiteX8" fmla="*/ 61248 w 6657375"/>
              <a:gd name="connsiteY8" fmla="*/ 5708951 h 6858340"/>
              <a:gd name="connsiteX9" fmla="*/ 6118505 w 6657375"/>
              <a:gd name="connsiteY9" fmla="*/ 2841511 h 6858340"/>
              <a:gd name="connsiteX10" fmla="*/ 4240720 w 6657375"/>
              <a:gd name="connsiteY10" fmla="*/ 1976097 h 6858340"/>
              <a:gd name="connsiteX11" fmla="*/ 6298119 w 6657375"/>
              <a:gd name="connsiteY11" fmla="*/ 1094354 h 6858340"/>
              <a:gd name="connsiteX12" fmla="*/ 4142750 w 6657375"/>
              <a:gd name="connsiteY12" fmla="*/ 0 h 6858340"/>
              <a:gd name="connsiteX0" fmla="*/ 4142750 w 6657375"/>
              <a:gd name="connsiteY0" fmla="*/ 0 h 6858340"/>
              <a:gd name="connsiteX1" fmla="*/ 4261811 w 6657375"/>
              <a:gd name="connsiteY1" fmla="*/ 339 h 6858340"/>
              <a:gd name="connsiteX2" fmla="*/ 6657349 w 6657375"/>
              <a:gd name="connsiteY2" fmla="*/ 1143340 h 6858340"/>
              <a:gd name="connsiteX3" fmla="*/ 4746906 w 6657375"/>
              <a:gd name="connsiteY3" fmla="*/ 1878125 h 6858340"/>
              <a:gd name="connsiteX4" fmla="*/ 6559378 w 6657375"/>
              <a:gd name="connsiteY4" fmla="*/ 2857839 h 6858340"/>
              <a:gd name="connsiteX5" fmla="*/ 683276 w 6657375"/>
              <a:gd name="connsiteY5" fmla="*/ 5523480 h 6858340"/>
              <a:gd name="connsiteX6" fmla="*/ 2150663 w 6657375"/>
              <a:gd name="connsiteY6" fmla="*/ 6858340 h 6858340"/>
              <a:gd name="connsiteX7" fmla="*/ 975006 w 6657375"/>
              <a:gd name="connsiteY7" fmla="*/ 6858340 h 6858340"/>
              <a:gd name="connsiteX8" fmla="*/ 61248 w 6657375"/>
              <a:gd name="connsiteY8" fmla="*/ 5708951 h 6858340"/>
              <a:gd name="connsiteX9" fmla="*/ 6118505 w 6657375"/>
              <a:gd name="connsiteY9" fmla="*/ 2841511 h 6858340"/>
              <a:gd name="connsiteX10" fmla="*/ 4240720 w 6657375"/>
              <a:gd name="connsiteY10" fmla="*/ 1976097 h 6858340"/>
              <a:gd name="connsiteX11" fmla="*/ 6298119 w 6657375"/>
              <a:gd name="connsiteY11" fmla="*/ 1094354 h 6858340"/>
              <a:gd name="connsiteX12" fmla="*/ 4142750 w 6657375"/>
              <a:gd name="connsiteY12" fmla="*/ 0 h 6858340"/>
              <a:gd name="connsiteX0" fmla="*/ 4141903 w 6656528"/>
              <a:gd name="connsiteY0" fmla="*/ 0 h 6858340"/>
              <a:gd name="connsiteX1" fmla="*/ 4260964 w 6656528"/>
              <a:gd name="connsiteY1" fmla="*/ 339 h 6858340"/>
              <a:gd name="connsiteX2" fmla="*/ 6656502 w 6656528"/>
              <a:gd name="connsiteY2" fmla="*/ 1143340 h 6858340"/>
              <a:gd name="connsiteX3" fmla="*/ 4746059 w 6656528"/>
              <a:gd name="connsiteY3" fmla="*/ 1878125 h 6858340"/>
              <a:gd name="connsiteX4" fmla="*/ 6558531 w 6656528"/>
              <a:gd name="connsiteY4" fmla="*/ 2857839 h 6858340"/>
              <a:gd name="connsiteX5" fmla="*/ 682429 w 6656528"/>
              <a:gd name="connsiteY5" fmla="*/ 5523480 h 6858340"/>
              <a:gd name="connsiteX6" fmla="*/ 2149816 w 6656528"/>
              <a:gd name="connsiteY6" fmla="*/ 6858340 h 6858340"/>
              <a:gd name="connsiteX7" fmla="*/ 974159 w 6656528"/>
              <a:gd name="connsiteY7" fmla="*/ 6858340 h 6858340"/>
              <a:gd name="connsiteX8" fmla="*/ 60401 w 6656528"/>
              <a:gd name="connsiteY8" fmla="*/ 5708951 h 6858340"/>
              <a:gd name="connsiteX9" fmla="*/ 6217505 w 6656528"/>
              <a:gd name="connsiteY9" fmla="*/ 2801170 h 6858340"/>
              <a:gd name="connsiteX10" fmla="*/ 4239873 w 6656528"/>
              <a:gd name="connsiteY10" fmla="*/ 1976097 h 6858340"/>
              <a:gd name="connsiteX11" fmla="*/ 6297272 w 6656528"/>
              <a:gd name="connsiteY11" fmla="*/ 1094354 h 6858340"/>
              <a:gd name="connsiteX12" fmla="*/ 4141903 w 6656528"/>
              <a:gd name="connsiteY12" fmla="*/ 0 h 6858340"/>
              <a:gd name="connsiteX0" fmla="*/ 4141903 w 6656528"/>
              <a:gd name="connsiteY0" fmla="*/ 0 h 6858340"/>
              <a:gd name="connsiteX1" fmla="*/ 4260964 w 6656528"/>
              <a:gd name="connsiteY1" fmla="*/ 339 h 6858340"/>
              <a:gd name="connsiteX2" fmla="*/ 6656502 w 6656528"/>
              <a:gd name="connsiteY2" fmla="*/ 1143340 h 6858340"/>
              <a:gd name="connsiteX3" fmla="*/ 4746059 w 6656528"/>
              <a:gd name="connsiteY3" fmla="*/ 1878125 h 6858340"/>
              <a:gd name="connsiteX4" fmla="*/ 6558531 w 6656528"/>
              <a:gd name="connsiteY4" fmla="*/ 2857839 h 6858340"/>
              <a:gd name="connsiteX5" fmla="*/ 682429 w 6656528"/>
              <a:gd name="connsiteY5" fmla="*/ 5523480 h 6858340"/>
              <a:gd name="connsiteX6" fmla="*/ 2149816 w 6656528"/>
              <a:gd name="connsiteY6" fmla="*/ 6858340 h 6858340"/>
              <a:gd name="connsiteX7" fmla="*/ 974159 w 6656528"/>
              <a:gd name="connsiteY7" fmla="*/ 6858340 h 6858340"/>
              <a:gd name="connsiteX8" fmla="*/ 60401 w 6656528"/>
              <a:gd name="connsiteY8" fmla="*/ 5708951 h 6858340"/>
              <a:gd name="connsiteX9" fmla="*/ 6217505 w 6656528"/>
              <a:gd name="connsiteY9" fmla="*/ 2801170 h 6858340"/>
              <a:gd name="connsiteX10" fmla="*/ 4239873 w 6656528"/>
              <a:gd name="connsiteY10" fmla="*/ 1976097 h 6858340"/>
              <a:gd name="connsiteX11" fmla="*/ 6297272 w 6656528"/>
              <a:gd name="connsiteY11" fmla="*/ 1094354 h 6858340"/>
              <a:gd name="connsiteX12" fmla="*/ 4141903 w 6656528"/>
              <a:gd name="connsiteY12" fmla="*/ 0 h 6858340"/>
              <a:gd name="connsiteX0" fmla="*/ 4141903 w 6656528"/>
              <a:gd name="connsiteY0" fmla="*/ 0 h 6858340"/>
              <a:gd name="connsiteX1" fmla="*/ 4260964 w 6656528"/>
              <a:gd name="connsiteY1" fmla="*/ 339 h 6858340"/>
              <a:gd name="connsiteX2" fmla="*/ 6656502 w 6656528"/>
              <a:gd name="connsiteY2" fmla="*/ 1143340 h 6858340"/>
              <a:gd name="connsiteX3" fmla="*/ 4746059 w 6656528"/>
              <a:gd name="connsiteY3" fmla="*/ 1878125 h 6858340"/>
              <a:gd name="connsiteX4" fmla="*/ 6558531 w 6656528"/>
              <a:gd name="connsiteY4" fmla="*/ 2857839 h 6858340"/>
              <a:gd name="connsiteX5" fmla="*/ 682429 w 6656528"/>
              <a:gd name="connsiteY5" fmla="*/ 5523480 h 6858340"/>
              <a:gd name="connsiteX6" fmla="*/ 2149816 w 6656528"/>
              <a:gd name="connsiteY6" fmla="*/ 6858340 h 6858340"/>
              <a:gd name="connsiteX7" fmla="*/ 974159 w 6656528"/>
              <a:gd name="connsiteY7" fmla="*/ 6858340 h 6858340"/>
              <a:gd name="connsiteX8" fmla="*/ 60401 w 6656528"/>
              <a:gd name="connsiteY8" fmla="*/ 5708951 h 6858340"/>
              <a:gd name="connsiteX9" fmla="*/ 6217505 w 6656528"/>
              <a:gd name="connsiteY9" fmla="*/ 2801170 h 6858340"/>
              <a:gd name="connsiteX10" fmla="*/ 4239873 w 6656528"/>
              <a:gd name="connsiteY10" fmla="*/ 1976097 h 6858340"/>
              <a:gd name="connsiteX11" fmla="*/ 6297272 w 6656528"/>
              <a:gd name="connsiteY11" fmla="*/ 1094354 h 6858340"/>
              <a:gd name="connsiteX12" fmla="*/ 4141903 w 6656528"/>
              <a:gd name="connsiteY12" fmla="*/ 0 h 6858340"/>
              <a:gd name="connsiteX0" fmla="*/ 4141903 w 6656528"/>
              <a:gd name="connsiteY0" fmla="*/ 0 h 6858340"/>
              <a:gd name="connsiteX1" fmla="*/ 4260964 w 6656528"/>
              <a:gd name="connsiteY1" fmla="*/ 339 h 6858340"/>
              <a:gd name="connsiteX2" fmla="*/ 6656502 w 6656528"/>
              <a:gd name="connsiteY2" fmla="*/ 1143340 h 6858340"/>
              <a:gd name="connsiteX3" fmla="*/ 4746059 w 6656528"/>
              <a:gd name="connsiteY3" fmla="*/ 1878125 h 6858340"/>
              <a:gd name="connsiteX4" fmla="*/ 6448700 w 6656528"/>
              <a:gd name="connsiteY4" fmla="*/ 2790603 h 6858340"/>
              <a:gd name="connsiteX5" fmla="*/ 682429 w 6656528"/>
              <a:gd name="connsiteY5" fmla="*/ 5523480 h 6858340"/>
              <a:gd name="connsiteX6" fmla="*/ 2149816 w 6656528"/>
              <a:gd name="connsiteY6" fmla="*/ 6858340 h 6858340"/>
              <a:gd name="connsiteX7" fmla="*/ 974159 w 6656528"/>
              <a:gd name="connsiteY7" fmla="*/ 6858340 h 6858340"/>
              <a:gd name="connsiteX8" fmla="*/ 60401 w 6656528"/>
              <a:gd name="connsiteY8" fmla="*/ 5708951 h 6858340"/>
              <a:gd name="connsiteX9" fmla="*/ 6217505 w 6656528"/>
              <a:gd name="connsiteY9" fmla="*/ 2801170 h 6858340"/>
              <a:gd name="connsiteX10" fmla="*/ 4239873 w 6656528"/>
              <a:gd name="connsiteY10" fmla="*/ 1976097 h 6858340"/>
              <a:gd name="connsiteX11" fmla="*/ 6297272 w 6656528"/>
              <a:gd name="connsiteY11" fmla="*/ 1094354 h 6858340"/>
              <a:gd name="connsiteX12" fmla="*/ 4141903 w 6656528"/>
              <a:gd name="connsiteY12" fmla="*/ 0 h 6858340"/>
              <a:gd name="connsiteX0" fmla="*/ 4141903 w 6656528"/>
              <a:gd name="connsiteY0" fmla="*/ 0 h 6858340"/>
              <a:gd name="connsiteX1" fmla="*/ 4260964 w 6656528"/>
              <a:gd name="connsiteY1" fmla="*/ 339 h 6858340"/>
              <a:gd name="connsiteX2" fmla="*/ 6656502 w 6656528"/>
              <a:gd name="connsiteY2" fmla="*/ 1143340 h 6858340"/>
              <a:gd name="connsiteX3" fmla="*/ 4746059 w 6656528"/>
              <a:gd name="connsiteY3" fmla="*/ 1878125 h 6858340"/>
              <a:gd name="connsiteX4" fmla="*/ 6448700 w 6656528"/>
              <a:gd name="connsiteY4" fmla="*/ 2790603 h 6858340"/>
              <a:gd name="connsiteX5" fmla="*/ 682429 w 6656528"/>
              <a:gd name="connsiteY5" fmla="*/ 5523480 h 6858340"/>
              <a:gd name="connsiteX6" fmla="*/ 2149816 w 6656528"/>
              <a:gd name="connsiteY6" fmla="*/ 6858340 h 6858340"/>
              <a:gd name="connsiteX7" fmla="*/ 974159 w 6656528"/>
              <a:gd name="connsiteY7" fmla="*/ 6858340 h 6858340"/>
              <a:gd name="connsiteX8" fmla="*/ 60401 w 6656528"/>
              <a:gd name="connsiteY8" fmla="*/ 5708951 h 6858340"/>
              <a:gd name="connsiteX9" fmla="*/ 6217505 w 6656528"/>
              <a:gd name="connsiteY9" fmla="*/ 2801170 h 6858340"/>
              <a:gd name="connsiteX10" fmla="*/ 4239873 w 6656528"/>
              <a:gd name="connsiteY10" fmla="*/ 1976097 h 6858340"/>
              <a:gd name="connsiteX11" fmla="*/ 6297272 w 6656528"/>
              <a:gd name="connsiteY11" fmla="*/ 1094354 h 6858340"/>
              <a:gd name="connsiteX12" fmla="*/ 4141903 w 6656528"/>
              <a:gd name="connsiteY12" fmla="*/ 0 h 6858340"/>
              <a:gd name="connsiteX0" fmla="*/ 4141903 w 6656528"/>
              <a:gd name="connsiteY0" fmla="*/ 0 h 6858340"/>
              <a:gd name="connsiteX1" fmla="*/ 4260964 w 6656528"/>
              <a:gd name="connsiteY1" fmla="*/ 339 h 6858340"/>
              <a:gd name="connsiteX2" fmla="*/ 6656502 w 6656528"/>
              <a:gd name="connsiteY2" fmla="*/ 1143340 h 6858340"/>
              <a:gd name="connsiteX3" fmla="*/ 4746059 w 6656528"/>
              <a:gd name="connsiteY3" fmla="*/ 1878125 h 6858340"/>
              <a:gd name="connsiteX4" fmla="*/ 6448700 w 6656528"/>
              <a:gd name="connsiteY4" fmla="*/ 2790603 h 6858340"/>
              <a:gd name="connsiteX5" fmla="*/ 682429 w 6656528"/>
              <a:gd name="connsiteY5" fmla="*/ 5523480 h 6858340"/>
              <a:gd name="connsiteX6" fmla="*/ 2149816 w 6656528"/>
              <a:gd name="connsiteY6" fmla="*/ 6858340 h 6858340"/>
              <a:gd name="connsiteX7" fmla="*/ 974159 w 6656528"/>
              <a:gd name="connsiteY7" fmla="*/ 6858340 h 6858340"/>
              <a:gd name="connsiteX8" fmla="*/ 60401 w 6656528"/>
              <a:gd name="connsiteY8" fmla="*/ 5708951 h 6858340"/>
              <a:gd name="connsiteX9" fmla="*/ 6217505 w 6656528"/>
              <a:gd name="connsiteY9" fmla="*/ 2801170 h 6858340"/>
              <a:gd name="connsiteX10" fmla="*/ 4239873 w 6656528"/>
              <a:gd name="connsiteY10" fmla="*/ 1976097 h 6858340"/>
              <a:gd name="connsiteX11" fmla="*/ 6297272 w 6656528"/>
              <a:gd name="connsiteY11" fmla="*/ 1094354 h 6858340"/>
              <a:gd name="connsiteX12" fmla="*/ 4141903 w 6656528"/>
              <a:gd name="connsiteY12" fmla="*/ 0 h 6858340"/>
              <a:gd name="connsiteX0" fmla="*/ 4171606 w 6686231"/>
              <a:gd name="connsiteY0" fmla="*/ 0 h 6858340"/>
              <a:gd name="connsiteX1" fmla="*/ 4290667 w 6686231"/>
              <a:gd name="connsiteY1" fmla="*/ 339 h 6858340"/>
              <a:gd name="connsiteX2" fmla="*/ 6686205 w 6686231"/>
              <a:gd name="connsiteY2" fmla="*/ 1143340 h 6858340"/>
              <a:gd name="connsiteX3" fmla="*/ 4775762 w 6686231"/>
              <a:gd name="connsiteY3" fmla="*/ 1878125 h 6858340"/>
              <a:gd name="connsiteX4" fmla="*/ 6478403 w 6686231"/>
              <a:gd name="connsiteY4" fmla="*/ 2790603 h 6858340"/>
              <a:gd name="connsiteX5" fmla="*/ 712132 w 6686231"/>
              <a:gd name="connsiteY5" fmla="*/ 5523480 h 6858340"/>
              <a:gd name="connsiteX6" fmla="*/ 2179519 w 6686231"/>
              <a:gd name="connsiteY6" fmla="*/ 6858340 h 6858340"/>
              <a:gd name="connsiteX7" fmla="*/ 1003862 w 6686231"/>
              <a:gd name="connsiteY7" fmla="*/ 6858340 h 6858340"/>
              <a:gd name="connsiteX8" fmla="*/ 60150 w 6686231"/>
              <a:gd name="connsiteY8" fmla="*/ 5682057 h 6858340"/>
              <a:gd name="connsiteX9" fmla="*/ 6247208 w 6686231"/>
              <a:gd name="connsiteY9" fmla="*/ 2801170 h 6858340"/>
              <a:gd name="connsiteX10" fmla="*/ 4269576 w 6686231"/>
              <a:gd name="connsiteY10" fmla="*/ 1976097 h 6858340"/>
              <a:gd name="connsiteX11" fmla="*/ 6326975 w 6686231"/>
              <a:gd name="connsiteY11" fmla="*/ 1094354 h 6858340"/>
              <a:gd name="connsiteX12" fmla="*/ 4171606 w 6686231"/>
              <a:gd name="connsiteY12" fmla="*/ 0 h 6858340"/>
              <a:gd name="connsiteX0" fmla="*/ 4154145 w 6668770"/>
              <a:gd name="connsiteY0" fmla="*/ 0 h 6858340"/>
              <a:gd name="connsiteX1" fmla="*/ 4273206 w 6668770"/>
              <a:gd name="connsiteY1" fmla="*/ 339 h 6858340"/>
              <a:gd name="connsiteX2" fmla="*/ 6668744 w 6668770"/>
              <a:gd name="connsiteY2" fmla="*/ 1143340 h 6858340"/>
              <a:gd name="connsiteX3" fmla="*/ 4758301 w 6668770"/>
              <a:gd name="connsiteY3" fmla="*/ 1878125 h 6858340"/>
              <a:gd name="connsiteX4" fmla="*/ 6460942 w 6668770"/>
              <a:gd name="connsiteY4" fmla="*/ 2790603 h 6858340"/>
              <a:gd name="connsiteX5" fmla="*/ 694671 w 6668770"/>
              <a:gd name="connsiteY5" fmla="*/ 5523480 h 6858340"/>
              <a:gd name="connsiteX6" fmla="*/ 2162058 w 6668770"/>
              <a:gd name="connsiteY6" fmla="*/ 6858340 h 6858340"/>
              <a:gd name="connsiteX7" fmla="*/ 986401 w 6668770"/>
              <a:gd name="connsiteY7" fmla="*/ 6858340 h 6858340"/>
              <a:gd name="connsiteX8" fmla="*/ 42689 w 6668770"/>
              <a:gd name="connsiteY8" fmla="*/ 5682057 h 6858340"/>
              <a:gd name="connsiteX9" fmla="*/ 6229747 w 6668770"/>
              <a:gd name="connsiteY9" fmla="*/ 2801170 h 6858340"/>
              <a:gd name="connsiteX10" fmla="*/ 4252115 w 6668770"/>
              <a:gd name="connsiteY10" fmla="*/ 1976097 h 6858340"/>
              <a:gd name="connsiteX11" fmla="*/ 6309514 w 6668770"/>
              <a:gd name="connsiteY11" fmla="*/ 1094354 h 6858340"/>
              <a:gd name="connsiteX12" fmla="*/ 4154145 w 6668770"/>
              <a:gd name="connsiteY12" fmla="*/ 0 h 6858340"/>
              <a:gd name="connsiteX0" fmla="*/ 4183917 w 6698542"/>
              <a:gd name="connsiteY0" fmla="*/ 0 h 6858340"/>
              <a:gd name="connsiteX1" fmla="*/ 4302978 w 6698542"/>
              <a:gd name="connsiteY1" fmla="*/ 339 h 6858340"/>
              <a:gd name="connsiteX2" fmla="*/ 6698516 w 6698542"/>
              <a:gd name="connsiteY2" fmla="*/ 1143340 h 6858340"/>
              <a:gd name="connsiteX3" fmla="*/ 4788073 w 6698542"/>
              <a:gd name="connsiteY3" fmla="*/ 1878125 h 6858340"/>
              <a:gd name="connsiteX4" fmla="*/ 6490714 w 6698542"/>
              <a:gd name="connsiteY4" fmla="*/ 2790603 h 6858340"/>
              <a:gd name="connsiteX5" fmla="*/ 724443 w 6698542"/>
              <a:gd name="connsiteY5" fmla="*/ 5523480 h 6858340"/>
              <a:gd name="connsiteX6" fmla="*/ 2191830 w 6698542"/>
              <a:gd name="connsiteY6" fmla="*/ 6858340 h 6858340"/>
              <a:gd name="connsiteX7" fmla="*/ 1016173 w 6698542"/>
              <a:gd name="connsiteY7" fmla="*/ 6858340 h 6858340"/>
              <a:gd name="connsiteX8" fmla="*/ 42507 w 6698542"/>
              <a:gd name="connsiteY8" fmla="*/ 5682057 h 6858340"/>
              <a:gd name="connsiteX9" fmla="*/ 6259519 w 6698542"/>
              <a:gd name="connsiteY9" fmla="*/ 2801170 h 6858340"/>
              <a:gd name="connsiteX10" fmla="*/ 4281887 w 6698542"/>
              <a:gd name="connsiteY10" fmla="*/ 1976097 h 6858340"/>
              <a:gd name="connsiteX11" fmla="*/ 6339286 w 6698542"/>
              <a:gd name="connsiteY11" fmla="*/ 1094354 h 6858340"/>
              <a:gd name="connsiteX12" fmla="*/ 4183917 w 6698542"/>
              <a:gd name="connsiteY12" fmla="*/ 0 h 6858340"/>
              <a:gd name="connsiteX0" fmla="*/ 4183917 w 6698542"/>
              <a:gd name="connsiteY0" fmla="*/ 0 h 6858340"/>
              <a:gd name="connsiteX1" fmla="*/ 4302978 w 6698542"/>
              <a:gd name="connsiteY1" fmla="*/ 339 h 6858340"/>
              <a:gd name="connsiteX2" fmla="*/ 6698516 w 6698542"/>
              <a:gd name="connsiteY2" fmla="*/ 1143340 h 6858340"/>
              <a:gd name="connsiteX3" fmla="*/ 4788073 w 6698542"/>
              <a:gd name="connsiteY3" fmla="*/ 1878125 h 6858340"/>
              <a:gd name="connsiteX4" fmla="*/ 6490714 w 6698542"/>
              <a:gd name="connsiteY4" fmla="*/ 2790603 h 6858340"/>
              <a:gd name="connsiteX5" fmla="*/ 724443 w 6698542"/>
              <a:gd name="connsiteY5" fmla="*/ 5523480 h 6858340"/>
              <a:gd name="connsiteX6" fmla="*/ 2191830 w 6698542"/>
              <a:gd name="connsiteY6" fmla="*/ 6858340 h 6858340"/>
              <a:gd name="connsiteX7" fmla="*/ 1016173 w 6698542"/>
              <a:gd name="connsiteY7" fmla="*/ 6858340 h 6858340"/>
              <a:gd name="connsiteX8" fmla="*/ 42507 w 6698542"/>
              <a:gd name="connsiteY8" fmla="*/ 5682057 h 6858340"/>
              <a:gd name="connsiteX9" fmla="*/ 6259519 w 6698542"/>
              <a:gd name="connsiteY9" fmla="*/ 2801170 h 6858340"/>
              <a:gd name="connsiteX10" fmla="*/ 4281887 w 6698542"/>
              <a:gd name="connsiteY10" fmla="*/ 1976097 h 6858340"/>
              <a:gd name="connsiteX11" fmla="*/ 6339286 w 6698542"/>
              <a:gd name="connsiteY11" fmla="*/ 1094354 h 6858340"/>
              <a:gd name="connsiteX12" fmla="*/ 4183917 w 6698542"/>
              <a:gd name="connsiteY12" fmla="*/ 0 h 6858340"/>
              <a:gd name="connsiteX0" fmla="*/ 4183917 w 6698542"/>
              <a:gd name="connsiteY0" fmla="*/ 0 h 6858340"/>
              <a:gd name="connsiteX1" fmla="*/ 4302978 w 6698542"/>
              <a:gd name="connsiteY1" fmla="*/ 339 h 6858340"/>
              <a:gd name="connsiteX2" fmla="*/ 6698516 w 6698542"/>
              <a:gd name="connsiteY2" fmla="*/ 1143340 h 6858340"/>
              <a:gd name="connsiteX3" fmla="*/ 4788073 w 6698542"/>
              <a:gd name="connsiteY3" fmla="*/ 1878125 h 6858340"/>
              <a:gd name="connsiteX4" fmla="*/ 6490714 w 6698542"/>
              <a:gd name="connsiteY4" fmla="*/ 2790603 h 6858340"/>
              <a:gd name="connsiteX5" fmla="*/ 724443 w 6698542"/>
              <a:gd name="connsiteY5" fmla="*/ 5523480 h 6858340"/>
              <a:gd name="connsiteX6" fmla="*/ 2191830 w 6698542"/>
              <a:gd name="connsiteY6" fmla="*/ 6858340 h 6858340"/>
              <a:gd name="connsiteX7" fmla="*/ 1016173 w 6698542"/>
              <a:gd name="connsiteY7" fmla="*/ 6858340 h 6858340"/>
              <a:gd name="connsiteX8" fmla="*/ 42507 w 6698542"/>
              <a:gd name="connsiteY8" fmla="*/ 5682057 h 6858340"/>
              <a:gd name="connsiteX9" fmla="*/ 6259519 w 6698542"/>
              <a:gd name="connsiteY9" fmla="*/ 2801170 h 6858340"/>
              <a:gd name="connsiteX10" fmla="*/ 4281887 w 6698542"/>
              <a:gd name="connsiteY10" fmla="*/ 1976097 h 6858340"/>
              <a:gd name="connsiteX11" fmla="*/ 6339286 w 6698542"/>
              <a:gd name="connsiteY11" fmla="*/ 1094354 h 6858340"/>
              <a:gd name="connsiteX12" fmla="*/ 4183917 w 6698542"/>
              <a:gd name="connsiteY12" fmla="*/ 0 h 6858340"/>
              <a:gd name="connsiteX0" fmla="*/ 4183917 w 6698542"/>
              <a:gd name="connsiteY0" fmla="*/ 0 h 6858340"/>
              <a:gd name="connsiteX1" fmla="*/ 4302978 w 6698542"/>
              <a:gd name="connsiteY1" fmla="*/ 339 h 6858340"/>
              <a:gd name="connsiteX2" fmla="*/ 6698516 w 6698542"/>
              <a:gd name="connsiteY2" fmla="*/ 1143340 h 6858340"/>
              <a:gd name="connsiteX3" fmla="*/ 4788073 w 6698542"/>
              <a:gd name="connsiteY3" fmla="*/ 1878125 h 6858340"/>
              <a:gd name="connsiteX4" fmla="*/ 6490714 w 6698542"/>
              <a:gd name="connsiteY4" fmla="*/ 2790603 h 6858340"/>
              <a:gd name="connsiteX5" fmla="*/ 724443 w 6698542"/>
              <a:gd name="connsiteY5" fmla="*/ 5523480 h 6858340"/>
              <a:gd name="connsiteX6" fmla="*/ 2191830 w 6698542"/>
              <a:gd name="connsiteY6" fmla="*/ 6858340 h 6858340"/>
              <a:gd name="connsiteX7" fmla="*/ 1016173 w 6698542"/>
              <a:gd name="connsiteY7" fmla="*/ 6858340 h 6858340"/>
              <a:gd name="connsiteX8" fmla="*/ 42507 w 6698542"/>
              <a:gd name="connsiteY8" fmla="*/ 5682057 h 6858340"/>
              <a:gd name="connsiteX9" fmla="*/ 6259519 w 6698542"/>
              <a:gd name="connsiteY9" fmla="*/ 2801170 h 6858340"/>
              <a:gd name="connsiteX10" fmla="*/ 4281887 w 6698542"/>
              <a:gd name="connsiteY10" fmla="*/ 1976097 h 6858340"/>
              <a:gd name="connsiteX11" fmla="*/ 6339286 w 6698542"/>
              <a:gd name="connsiteY11" fmla="*/ 1094354 h 6858340"/>
              <a:gd name="connsiteX12" fmla="*/ 4183917 w 6698542"/>
              <a:gd name="connsiteY12" fmla="*/ 0 h 6858340"/>
              <a:gd name="connsiteX0" fmla="*/ 4217886 w 6732511"/>
              <a:gd name="connsiteY0" fmla="*/ 0 h 6858340"/>
              <a:gd name="connsiteX1" fmla="*/ 4336947 w 6732511"/>
              <a:gd name="connsiteY1" fmla="*/ 339 h 6858340"/>
              <a:gd name="connsiteX2" fmla="*/ 6732485 w 6732511"/>
              <a:gd name="connsiteY2" fmla="*/ 1143340 h 6858340"/>
              <a:gd name="connsiteX3" fmla="*/ 4822042 w 6732511"/>
              <a:gd name="connsiteY3" fmla="*/ 1878125 h 6858340"/>
              <a:gd name="connsiteX4" fmla="*/ 6524683 w 6732511"/>
              <a:gd name="connsiteY4" fmla="*/ 2790603 h 6858340"/>
              <a:gd name="connsiteX5" fmla="*/ 758412 w 6732511"/>
              <a:gd name="connsiteY5" fmla="*/ 5523480 h 6858340"/>
              <a:gd name="connsiteX6" fmla="*/ 2225799 w 6732511"/>
              <a:gd name="connsiteY6" fmla="*/ 6858340 h 6858340"/>
              <a:gd name="connsiteX7" fmla="*/ 1050142 w 6732511"/>
              <a:gd name="connsiteY7" fmla="*/ 6858340 h 6858340"/>
              <a:gd name="connsiteX8" fmla="*/ 76476 w 6732511"/>
              <a:gd name="connsiteY8" fmla="*/ 5682057 h 6858340"/>
              <a:gd name="connsiteX9" fmla="*/ 6293488 w 6732511"/>
              <a:gd name="connsiteY9" fmla="*/ 2801170 h 6858340"/>
              <a:gd name="connsiteX10" fmla="*/ 4315856 w 6732511"/>
              <a:gd name="connsiteY10" fmla="*/ 1976097 h 6858340"/>
              <a:gd name="connsiteX11" fmla="*/ 6373255 w 6732511"/>
              <a:gd name="connsiteY11" fmla="*/ 1094354 h 6858340"/>
              <a:gd name="connsiteX12" fmla="*/ 4217886 w 6732511"/>
              <a:gd name="connsiteY12" fmla="*/ 0 h 6858340"/>
              <a:gd name="connsiteX0" fmla="*/ 4217886 w 6732511"/>
              <a:gd name="connsiteY0" fmla="*/ 0 h 6858340"/>
              <a:gd name="connsiteX1" fmla="*/ 4336947 w 6732511"/>
              <a:gd name="connsiteY1" fmla="*/ 339 h 6858340"/>
              <a:gd name="connsiteX2" fmla="*/ 6732485 w 6732511"/>
              <a:gd name="connsiteY2" fmla="*/ 1143340 h 6858340"/>
              <a:gd name="connsiteX3" fmla="*/ 4822042 w 6732511"/>
              <a:gd name="connsiteY3" fmla="*/ 1878125 h 6858340"/>
              <a:gd name="connsiteX4" fmla="*/ 6524683 w 6732511"/>
              <a:gd name="connsiteY4" fmla="*/ 2790603 h 6858340"/>
              <a:gd name="connsiteX5" fmla="*/ 758412 w 6732511"/>
              <a:gd name="connsiteY5" fmla="*/ 5523480 h 6858340"/>
              <a:gd name="connsiteX6" fmla="*/ 2225799 w 6732511"/>
              <a:gd name="connsiteY6" fmla="*/ 6858340 h 6858340"/>
              <a:gd name="connsiteX7" fmla="*/ 1050142 w 6732511"/>
              <a:gd name="connsiteY7" fmla="*/ 6858340 h 6858340"/>
              <a:gd name="connsiteX8" fmla="*/ 76476 w 6732511"/>
              <a:gd name="connsiteY8" fmla="*/ 5682057 h 6858340"/>
              <a:gd name="connsiteX9" fmla="*/ 6293488 w 6732511"/>
              <a:gd name="connsiteY9" fmla="*/ 2801170 h 6858340"/>
              <a:gd name="connsiteX10" fmla="*/ 4575458 w 6732511"/>
              <a:gd name="connsiteY10" fmla="*/ 1935755 h 6858340"/>
              <a:gd name="connsiteX11" fmla="*/ 6373255 w 6732511"/>
              <a:gd name="connsiteY11" fmla="*/ 1094354 h 6858340"/>
              <a:gd name="connsiteX12" fmla="*/ 4217886 w 6732511"/>
              <a:gd name="connsiteY12" fmla="*/ 0 h 6858340"/>
              <a:gd name="connsiteX0" fmla="*/ 4217886 w 6732511"/>
              <a:gd name="connsiteY0" fmla="*/ 0 h 6858340"/>
              <a:gd name="connsiteX1" fmla="*/ 4336947 w 6732511"/>
              <a:gd name="connsiteY1" fmla="*/ 339 h 6858340"/>
              <a:gd name="connsiteX2" fmla="*/ 6732485 w 6732511"/>
              <a:gd name="connsiteY2" fmla="*/ 1143340 h 6858340"/>
              <a:gd name="connsiteX3" fmla="*/ 4822042 w 6732511"/>
              <a:gd name="connsiteY3" fmla="*/ 1878125 h 6858340"/>
              <a:gd name="connsiteX4" fmla="*/ 6524683 w 6732511"/>
              <a:gd name="connsiteY4" fmla="*/ 2790603 h 6858340"/>
              <a:gd name="connsiteX5" fmla="*/ 758412 w 6732511"/>
              <a:gd name="connsiteY5" fmla="*/ 5523480 h 6858340"/>
              <a:gd name="connsiteX6" fmla="*/ 2225799 w 6732511"/>
              <a:gd name="connsiteY6" fmla="*/ 6858340 h 6858340"/>
              <a:gd name="connsiteX7" fmla="*/ 1050142 w 6732511"/>
              <a:gd name="connsiteY7" fmla="*/ 6858340 h 6858340"/>
              <a:gd name="connsiteX8" fmla="*/ 76476 w 6732511"/>
              <a:gd name="connsiteY8" fmla="*/ 5682057 h 6858340"/>
              <a:gd name="connsiteX9" fmla="*/ 6293488 w 6732511"/>
              <a:gd name="connsiteY9" fmla="*/ 2801170 h 6858340"/>
              <a:gd name="connsiteX10" fmla="*/ 4575458 w 6732511"/>
              <a:gd name="connsiteY10" fmla="*/ 1935755 h 6858340"/>
              <a:gd name="connsiteX11" fmla="*/ 6373255 w 6732511"/>
              <a:gd name="connsiteY11" fmla="*/ 1094354 h 6858340"/>
              <a:gd name="connsiteX12" fmla="*/ 4217886 w 6732511"/>
              <a:gd name="connsiteY12" fmla="*/ 0 h 6858340"/>
              <a:gd name="connsiteX0" fmla="*/ 4217886 w 6732511"/>
              <a:gd name="connsiteY0" fmla="*/ 0 h 6858340"/>
              <a:gd name="connsiteX1" fmla="*/ 4336947 w 6732511"/>
              <a:gd name="connsiteY1" fmla="*/ 339 h 6858340"/>
              <a:gd name="connsiteX2" fmla="*/ 6732485 w 6732511"/>
              <a:gd name="connsiteY2" fmla="*/ 1143340 h 6858340"/>
              <a:gd name="connsiteX3" fmla="*/ 4822042 w 6732511"/>
              <a:gd name="connsiteY3" fmla="*/ 1878125 h 6858340"/>
              <a:gd name="connsiteX4" fmla="*/ 6524683 w 6732511"/>
              <a:gd name="connsiteY4" fmla="*/ 2790603 h 6858340"/>
              <a:gd name="connsiteX5" fmla="*/ 758412 w 6732511"/>
              <a:gd name="connsiteY5" fmla="*/ 5523480 h 6858340"/>
              <a:gd name="connsiteX6" fmla="*/ 2225799 w 6732511"/>
              <a:gd name="connsiteY6" fmla="*/ 6858340 h 6858340"/>
              <a:gd name="connsiteX7" fmla="*/ 1050142 w 6732511"/>
              <a:gd name="connsiteY7" fmla="*/ 6858340 h 6858340"/>
              <a:gd name="connsiteX8" fmla="*/ 76476 w 6732511"/>
              <a:gd name="connsiteY8" fmla="*/ 5682057 h 6858340"/>
              <a:gd name="connsiteX9" fmla="*/ 6293488 w 6732511"/>
              <a:gd name="connsiteY9" fmla="*/ 2801170 h 6858340"/>
              <a:gd name="connsiteX10" fmla="*/ 4575458 w 6732511"/>
              <a:gd name="connsiteY10" fmla="*/ 1935755 h 6858340"/>
              <a:gd name="connsiteX11" fmla="*/ 6373255 w 6732511"/>
              <a:gd name="connsiteY11" fmla="*/ 1094354 h 6858340"/>
              <a:gd name="connsiteX12" fmla="*/ 4217886 w 6732511"/>
              <a:gd name="connsiteY12" fmla="*/ 0 h 6858340"/>
              <a:gd name="connsiteX0" fmla="*/ 4217886 w 6732511"/>
              <a:gd name="connsiteY0" fmla="*/ 0 h 6858340"/>
              <a:gd name="connsiteX1" fmla="*/ 4336947 w 6732511"/>
              <a:gd name="connsiteY1" fmla="*/ 339 h 6858340"/>
              <a:gd name="connsiteX2" fmla="*/ 6732485 w 6732511"/>
              <a:gd name="connsiteY2" fmla="*/ 1143340 h 6858340"/>
              <a:gd name="connsiteX3" fmla="*/ 4822042 w 6732511"/>
              <a:gd name="connsiteY3" fmla="*/ 1878125 h 6858340"/>
              <a:gd name="connsiteX4" fmla="*/ 6524683 w 6732511"/>
              <a:gd name="connsiteY4" fmla="*/ 2790603 h 6858340"/>
              <a:gd name="connsiteX5" fmla="*/ 758412 w 6732511"/>
              <a:gd name="connsiteY5" fmla="*/ 5523480 h 6858340"/>
              <a:gd name="connsiteX6" fmla="*/ 2225799 w 6732511"/>
              <a:gd name="connsiteY6" fmla="*/ 6858340 h 6858340"/>
              <a:gd name="connsiteX7" fmla="*/ 1050142 w 6732511"/>
              <a:gd name="connsiteY7" fmla="*/ 6858340 h 6858340"/>
              <a:gd name="connsiteX8" fmla="*/ 76476 w 6732511"/>
              <a:gd name="connsiteY8" fmla="*/ 5682057 h 6858340"/>
              <a:gd name="connsiteX9" fmla="*/ 6293488 w 6732511"/>
              <a:gd name="connsiteY9" fmla="*/ 2801170 h 6858340"/>
              <a:gd name="connsiteX10" fmla="*/ 4575458 w 6732511"/>
              <a:gd name="connsiteY10" fmla="*/ 1935755 h 6858340"/>
              <a:gd name="connsiteX11" fmla="*/ 6373255 w 6732511"/>
              <a:gd name="connsiteY11" fmla="*/ 1094354 h 6858340"/>
              <a:gd name="connsiteX12" fmla="*/ 4217886 w 6732511"/>
              <a:gd name="connsiteY12" fmla="*/ 0 h 6858340"/>
              <a:gd name="connsiteX0" fmla="*/ 4217886 w 6732511"/>
              <a:gd name="connsiteY0" fmla="*/ 0 h 6858340"/>
              <a:gd name="connsiteX1" fmla="*/ 4336947 w 6732511"/>
              <a:gd name="connsiteY1" fmla="*/ 339 h 6858340"/>
              <a:gd name="connsiteX2" fmla="*/ 6732485 w 6732511"/>
              <a:gd name="connsiteY2" fmla="*/ 1143340 h 6858340"/>
              <a:gd name="connsiteX3" fmla="*/ 4822042 w 6732511"/>
              <a:gd name="connsiteY3" fmla="*/ 1878125 h 6858340"/>
              <a:gd name="connsiteX4" fmla="*/ 6524683 w 6732511"/>
              <a:gd name="connsiteY4" fmla="*/ 2790603 h 6858340"/>
              <a:gd name="connsiteX5" fmla="*/ 758412 w 6732511"/>
              <a:gd name="connsiteY5" fmla="*/ 5523480 h 6858340"/>
              <a:gd name="connsiteX6" fmla="*/ 2225799 w 6732511"/>
              <a:gd name="connsiteY6" fmla="*/ 6858340 h 6858340"/>
              <a:gd name="connsiteX7" fmla="*/ 1050142 w 6732511"/>
              <a:gd name="connsiteY7" fmla="*/ 6858340 h 6858340"/>
              <a:gd name="connsiteX8" fmla="*/ 76476 w 6732511"/>
              <a:gd name="connsiteY8" fmla="*/ 5682057 h 6858340"/>
              <a:gd name="connsiteX9" fmla="*/ 6293488 w 6732511"/>
              <a:gd name="connsiteY9" fmla="*/ 2801170 h 6858340"/>
              <a:gd name="connsiteX10" fmla="*/ 4575458 w 6732511"/>
              <a:gd name="connsiteY10" fmla="*/ 1935755 h 6858340"/>
              <a:gd name="connsiteX11" fmla="*/ 6373255 w 6732511"/>
              <a:gd name="connsiteY11" fmla="*/ 1094354 h 6858340"/>
              <a:gd name="connsiteX12" fmla="*/ 4217886 w 6732511"/>
              <a:gd name="connsiteY12" fmla="*/ 0 h 6858340"/>
              <a:gd name="connsiteX0" fmla="*/ 4217886 w 6732511"/>
              <a:gd name="connsiteY0" fmla="*/ 0 h 6858340"/>
              <a:gd name="connsiteX1" fmla="*/ 4336947 w 6732511"/>
              <a:gd name="connsiteY1" fmla="*/ 339 h 6858340"/>
              <a:gd name="connsiteX2" fmla="*/ 6732485 w 6732511"/>
              <a:gd name="connsiteY2" fmla="*/ 1143340 h 6858340"/>
              <a:gd name="connsiteX3" fmla="*/ 4822042 w 6732511"/>
              <a:gd name="connsiteY3" fmla="*/ 1878125 h 6858340"/>
              <a:gd name="connsiteX4" fmla="*/ 6524683 w 6732511"/>
              <a:gd name="connsiteY4" fmla="*/ 2790603 h 6858340"/>
              <a:gd name="connsiteX5" fmla="*/ 758412 w 6732511"/>
              <a:gd name="connsiteY5" fmla="*/ 5523480 h 6858340"/>
              <a:gd name="connsiteX6" fmla="*/ 2225799 w 6732511"/>
              <a:gd name="connsiteY6" fmla="*/ 6858340 h 6858340"/>
              <a:gd name="connsiteX7" fmla="*/ 1050142 w 6732511"/>
              <a:gd name="connsiteY7" fmla="*/ 6858340 h 6858340"/>
              <a:gd name="connsiteX8" fmla="*/ 76476 w 6732511"/>
              <a:gd name="connsiteY8" fmla="*/ 5682057 h 6858340"/>
              <a:gd name="connsiteX9" fmla="*/ 6293488 w 6732511"/>
              <a:gd name="connsiteY9" fmla="*/ 2801170 h 6858340"/>
              <a:gd name="connsiteX10" fmla="*/ 4575458 w 6732511"/>
              <a:gd name="connsiteY10" fmla="*/ 1935755 h 6858340"/>
              <a:gd name="connsiteX11" fmla="*/ 6373255 w 6732511"/>
              <a:gd name="connsiteY11" fmla="*/ 1094354 h 6858340"/>
              <a:gd name="connsiteX12" fmla="*/ 4217886 w 6732511"/>
              <a:gd name="connsiteY12" fmla="*/ 0 h 6858340"/>
              <a:gd name="connsiteX0" fmla="*/ 4217886 w 6732510"/>
              <a:gd name="connsiteY0" fmla="*/ 0 h 6858340"/>
              <a:gd name="connsiteX1" fmla="*/ 4336947 w 6732510"/>
              <a:gd name="connsiteY1" fmla="*/ 339 h 6858340"/>
              <a:gd name="connsiteX2" fmla="*/ 6732485 w 6732510"/>
              <a:gd name="connsiteY2" fmla="*/ 1143340 h 6858340"/>
              <a:gd name="connsiteX3" fmla="*/ 4772119 w 6732510"/>
              <a:gd name="connsiteY3" fmla="*/ 1878125 h 6858340"/>
              <a:gd name="connsiteX4" fmla="*/ 6524683 w 6732510"/>
              <a:gd name="connsiteY4" fmla="*/ 2790603 h 6858340"/>
              <a:gd name="connsiteX5" fmla="*/ 758412 w 6732510"/>
              <a:gd name="connsiteY5" fmla="*/ 5523480 h 6858340"/>
              <a:gd name="connsiteX6" fmla="*/ 2225799 w 6732510"/>
              <a:gd name="connsiteY6" fmla="*/ 6858340 h 6858340"/>
              <a:gd name="connsiteX7" fmla="*/ 1050142 w 6732510"/>
              <a:gd name="connsiteY7" fmla="*/ 6858340 h 6858340"/>
              <a:gd name="connsiteX8" fmla="*/ 76476 w 6732510"/>
              <a:gd name="connsiteY8" fmla="*/ 5682057 h 6858340"/>
              <a:gd name="connsiteX9" fmla="*/ 6293488 w 6732510"/>
              <a:gd name="connsiteY9" fmla="*/ 2801170 h 6858340"/>
              <a:gd name="connsiteX10" fmla="*/ 4575458 w 6732510"/>
              <a:gd name="connsiteY10" fmla="*/ 1935755 h 6858340"/>
              <a:gd name="connsiteX11" fmla="*/ 6373255 w 6732510"/>
              <a:gd name="connsiteY11" fmla="*/ 1094354 h 6858340"/>
              <a:gd name="connsiteX12" fmla="*/ 4217886 w 6732510"/>
              <a:gd name="connsiteY12" fmla="*/ 0 h 6858340"/>
              <a:gd name="connsiteX0" fmla="*/ 4217886 w 6732510"/>
              <a:gd name="connsiteY0" fmla="*/ 0 h 6858340"/>
              <a:gd name="connsiteX1" fmla="*/ 4336947 w 6732510"/>
              <a:gd name="connsiteY1" fmla="*/ 339 h 6858340"/>
              <a:gd name="connsiteX2" fmla="*/ 6732485 w 6732510"/>
              <a:gd name="connsiteY2" fmla="*/ 1143340 h 6858340"/>
              <a:gd name="connsiteX3" fmla="*/ 4732181 w 6732510"/>
              <a:gd name="connsiteY3" fmla="*/ 1905019 h 6858340"/>
              <a:gd name="connsiteX4" fmla="*/ 6524683 w 6732510"/>
              <a:gd name="connsiteY4" fmla="*/ 2790603 h 6858340"/>
              <a:gd name="connsiteX5" fmla="*/ 758412 w 6732510"/>
              <a:gd name="connsiteY5" fmla="*/ 5523480 h 6858340"/>
              <a:gd name="connsiteX6" fmla="*/ 2225799 w 6732510"/>
              <a:gd name="connsiteY6" fmla="*/ 6858340 h 6858340"/>
              <a:gd name="connsiteX7" fmla="*/ 1050142 w 6732510"/>
              <a:gd name="connsiteY7" fmla="*/ 6858340 h 6858340"/>
              <a:gd name="connsiteX8" fmla="*/ 76476 w 6732510"/>
              <a:gd name="connsiteY8" fmla="*/ 5682057 h 6858340"/>
              <a:gd name="connsiteX9" fmla="*/ 6293488 w 6732510"/>
              <a:gd name="connsiteY9" fmla="*/ 2801170 h 6858340"/>
              <a:gd name="connsiteX10" fmla="*/ 4575458 w 6732510"/>
              <a:gd name="connsiteY10" fmla="*/ 1935755 h 6858340"/>
              <a:gd name="connsiteX11" fmla="*/ 6373255 w 6732510"/>
              <a:gd name="connsiteY11" fmla="*/ 1094354 h 6858340"/>
              <a:gd name="connsiteX12" fmla="*/ 4217886 w 6732510"/>
              <a:gd name="connsiteY12" fmla="*/ 0 h 6858340"/>
              <a:gd name="connsiteX0" fmla="*/ 4217886 w 6530113"/>
              <a:gd name="connsiteY0" fmla="*/ 0 h 6858340"/>
              <a:gd name="connsiteX1" fmla="*/ 4336947 w 6530113"/>
              <a:gd name="connsiteY1" fmla="*/ 339 h 6858340"/>
              <a:gd name="connsiteX2" fmla="*/ 6512822 w 6530113"/>
              <a:gd name="connsiteY2" fmla="*/ 1102999 h 6858340"/>
              <a:gd name="connsiteX3" fmla="*/ 4732181 w 6530113"/>
              <a:gd name="connsiteY3" fmla="*/ 1905019 h 6858340"/>
              <a:gd name="connsiteX4" fmla="*/ 6524683 w 6530113"/>
              <a:gd name="connsiteY4" fmla="*/ 2790603 h 6858340"/>
              <a:gd name="connsiteX5" fmla="*/ 758412 w 6530113"/>
              <a:gd name="connsiteY5" fmla="*/ 5523480 h 6858340"/>
              <a:gd name="connsiteX6" fmla="*/ 2225799 w 6530113"/>
              <a:gd name="connsiteY6" fmla="*/ 6858340 h 6858340"/>
              <a:gd name="connsiteX7" fmla="*/ 1050142 w 6530113"/>
              <a:gd name="connsiteY7" fmla="*/ 6858340 h 6858340"/>
              <a:gd name="connsiteX8" fmla="*/ 76476 w 6530113"/>
              <a:gd name="connsiteY8" fmla="*/ 5682057 h 6858340"/>
              <a:gd name="connsiteX9" fmla="*/ 6293488 w 6530113"/>
              <a:gd name="connsiteY9" fmla="*/ 2801170 h 6858340"/>
              <a:gd name="connsiteX10" fmla="*/ 4575458 w 6530113"/>
              <a:gd name="connsiteY10" fmla="*/ 1935755 h 6858340"/>
              <a:gd name="connsiteX11" fmla="*/ 6373255 w 6530113"/>
              <a:gd name="connsiteY11" fmla="*/ 1094354 h 6858340"/>
              <a:gd name="connsiteX12" fmla="*/ 4217886 w 6530113"/>
              <a:gd name="connsiteY12" fmla="*/ 0 h 6858340"/>
              <a:gd name="connsiteX0" fmla="*/ 4217886 w 6530113"/>
              <a:gd name="connsiteY0" fmla="*/ 0 h 6858340"/>
              <a:gd name="connsiteX1" fmla="*/ 4336947 w 6530113"/>
              <a:gd name="connsiteY1" fmla="*/ 339 h 6858340"/>
              <a:gd name="connsiteX2" fmla="*/ 6512822 w 6530113"/>
              <a:gd name="connsiteY2" fmla="*/ 1102999 h 6858340"/>
              <a:gd name="connsiteX3" fmla="*/ 4732181 w 6530113"/>
              <a:gd name="connsiteY3" fmla="*/ 1905019 h 6858340"/>
              <a:gd name="connsiteX4" fmla="*/ 6524683 w 6530113"/>
              <a:gd name="connsiteY4" fmla="*/ 2790603 h 6858340"/>
              <a:gd name="connsiteX5" fmla="*/ 758412 w 6530113"/>
              <a:gd name="connsiteY5" fmla="*/ 5523480 h 6858340"/>
              <a:gd name="connsiteX6" fmla="*/ 2225799 w 6530113"/>
              <a:gd name="connsiteY6" fmla="*/ 6858340 h 6858340"/>
              <a:gd name="connsiteX7" fmla="*/ 1050142 w 6530113"/>
              <a:gd name="connsiteY7" fmla="*/ 6858340 h 6858340"/>
              <a:gd name="connsiteX8" fmla="*/ 76476 w 6530113"/>
              <a:gd name="connsiteY8" fmla="*/ 5682057 h 6858340"/>
              <a:gd name="connsiteX9" fmla="*/ 6293488 w 6530113"/>
              <a:gd name="connsiteY9" fmla="*/ 2801170 h 6858340"/>
              <a:gd name="connsiteX10" fmla="*/ 4575458 w 6530113"/>
              <a:gd name="connsiteY10" fmla="*/ 1935755 h 6858340"/>
              <a:gd name="connsiteX11" fmla="*/ 6373255 w 6530113"/>
              <a:gd name="connsiteY11" fmla="*/ 1094354 h 6858340"/>
              <a:gd name="connsiteX12" fmla="*/ 4217886 w 6530113"/>
              <a:gd name="connsiteY12" fmla="*/ 0 h 6858340"/>
              <a:gd name="connsiteX0" fmla="*/ 4217886 w 6530113"/>
              <a:gd name="connsiteY0" fmla="*/ 0 h 6858340"/>
              <a:gd name="connsiteX1" fmla="*/ 4336947 w 6530113"/>
              <a:gd name="connsiteY1" fmla="*/ 339 h 6858340"/>
              <a:gd name="connsiteX2" fmla="*/ 6512822 w 6530113"/>
              <a:gd name="connsiteY2" fmla="*/ 1102999 h 6858340"/>
              <a:gd name="connsiteX3" fmla="*/ 4732181 w 6530113"/>
              <a:gd name="connsiteY3" fmla="*/ 1905019 h 6858340"/>
              <a:gd name="connsiteX4" fmla="*/ 6524683 w 6530113"/>
              <a:gd name="connsiteY4" fmla="*/ 2790603 h 6858340"/>
              <a:gd name="connsiteX5" fmla="*/ 758412 w 6530113"/>
              <a:gd name="connsiteY5" fmla="*/ 5523480 h 6858340"/>
              <a:gd name="connsiteX6" fmla="*/ 2225799 w 6530113"/>
              <a:gd name="connsiteY6" fmla="*/ 6858340 h 6858340"/>
              <a:gd name="connsiteX7" fmla="*/ 1050142 w 6530113"/>
              <a:gd name="connsiteY7" fmla="*/ 6858340 h 6858340"/>
              <a:gd name="connsiteX8" fmla="*/ 76476 w 6530113"/>
              <a:gd name="connsiteY8" fmla="*/ 5682057 h 6858340"/>
              <a:gd name="connsiteX9" fmla="*/ 6293488 w 6530113"/>
              <a:gd name="connsiteY9" fmla="*/ 2801170 h 6858340"/>
              <a:gd name="connsiteX10" fmla="*/ 4575458 w 6530113"/>
              <a:gd name="connsiteY10" fmla="*/ 1935755 h 6858340"/>
              <a:gd name="connsiteX11" fmla="*/ 6413194 w 6530113"/>
              <a:gd name="connsiteY11" fmla="*/ 1094354 h 6858340"/>
              <a:gd name="connsiteX12" fmla="*/ 4217886 w 6530113"/>
              <a:gd name="connsiteY12" fmla="*/ 0 h 6858340"/>
              <a:gd name="connsiteX0" fmla="*/ 4217886 w 6530113"/>
              <a:gd name="connsiteY0" fmla="*/ 0 h 6858340"/>
              <a:gd name="connsiteX1" fmla="*/ 4336947 w 6530113"/>
              <a:gd name="connsiteY1" fmla="*/ 339 h 6858340"/>
              <a:gd name="connsiteX2" fmla="*/ 6512822 w 6530113"/>
              <a:gd name="connsiteY2" fmla="*/ 1102999 h 6858340"/>
              <a:gd name="connsiteX3" fmla="*/ 4732181 w 6530113"/>
              <a:gd name="connsiteY3" fmla="*/ 1905019 h 6858340"/>
              <a:gd name="connsiteX4" fmla="*/ 6524683 w 6530113"/>
              <a:gd name="connsiteY4" fmla="*/ 2790603 h 6858340"/>
              <a:gd name="connsiteX5" fmla="*/ 758412 w 6530113"/>
              <a:gd name="connsiteY5" fmla="*/ 5523480 h 6858340"/>
              <a:gd name="connsiteX6" fmla="*/ 2225799 w 6530113"/>
              <a:gd name="connsiteY6" fmla="*/ 6858340 h 6858340"/>
              <a:gd name="connsiteX7" fmla="*/ 1050142 w 6530113"/>
              <a:gd name="connsiteY7" fmla="*/ 6858340 h 6858340"/>
              <a:gd name="connsiteX8" fmla="*/ 76476 w 6530113"/>
              <a:gd name="connsiteY8" fmla="*/ 5682057 h 6858340"/>
              <a:gd name="connsiteX9" fmla="*/ 6293488 w 6530113"/>
              <a:gd name="connsiteY9" fmla="*/ 2801170 h 6858340"/>
              <a:gd name="connsiteX10" fmla="*/ 4575458 w 6530113"/>
              <a:gd name="connsiteY10" fmla="*/ 1935755 h 6858340"/>
              <a:gd name="connsiteX11" fmla="*/ 6413194 w 6530113"/>
              <a:gd name="connsiteY11" fmla="*/ 1094354 h 6858340"/>
              <a:gd name="connsiteX12" fmla="*/ 4217886 w 6530113"/>
              <a:gd name="connsiteY12" fmla="*/ 0 h 6858340"/>
              <a:gd name="connsiteX0" fmla="*/ 4217886 w 6530113"/>
              <a:gd name="connsiteY0" fmla="*/ 0 h 6858340"/>
              <a:gd name="connsiteX1" fmla="*/ 4336947 w 6530113"/>
              <a:gd name="connsiteY1" fmla="*/ 339 h 6858340"/>
              <a:gd name="connsiteX2" fmla="*/ 6512822 w 6530113"/>
              <a:gd name="connsiteY2" fmla="*/ 1102999 h 6858340"/>
              <a:gd name="connsiteX3" fmla="*/ 4732181 w 6530113"/>
              <a:gd name="connsiteY3" fmla="*/ 1905019 h 6858340"/>
              <a:gd name="connsiteX4" fmla="*/ 6524683 w 6530113"/>
              <a:gd name="connsiteY4" fmla="*/ 2790603 h 6858340"/>
              <a:gd name="connsiteX5" fmla="*/ 758412 w 6530113"/>
              <a:gd name="connsiteY5" fmla="*/ 5523480 h 6858340"/>
              <a:gd name="connsiteX6" fmla="*/ 2225799 w 6530113"/>
              <a:gd name="connsiteY6" fmla="*/ 6858340 h 6858340"/>
              <a:gd name="connsiteX7" fmla="*/ 1050142 w 6530113"/>
              <a:gd name="connsiteY7" fmla="*/ 6858340 h 6858340"/>
              <a:gd name="connsiteX8" fmla="*/ 76476 w 6530113"/>
              <a:gd name="connsiteY8" fmla="*/ 5682057 h 6858340"/>
              <a:gd name="connsiteX9" fmla="*/ 6293488 w 6530113"/>
              <a:gd name="connsiteY9" fmla="*/ 2801170 h 6858340"/>
              <a:gd name="connsiteX10" fmla="*/ 4575458 w 6530113"/>
              <a:gd name="connsiteY10" fmla="*/ 1935755 h 6858340"/>
              <a:gd name="connsiteX11" fmla="*/ 6413194 w 6530113"/>
              <a:gd name="connsiteY11" fmla="*/ 1094354 h 6858340"/>
              <a:gd name="connsiteX12" fmla="*/ 4217886 w 6530113"/>
              <a:gd name="connsiteY12" fmla="*/ 0 h 6858340"/>
              <a:gd name="connsiteX0" fmla="*/ 4217886 w 6530113"/>
              <a:gd name="connsiteY0" fmla="*/ 0 h 6858340"/>
              <a:gd name="connsiteX1" fmla="*/ 4336947 w 6530113"/>
              <a:gd name="connsiteY1" fmla="*/ 339 h 6858340"/>
              <a:gd name="connsiteX2" fmla="*/ 6512822 w 6530113"/>
              <a:gd name="connsiteY2" fmla="*/ 1102999 h 6858340"/>
              <a:gd name="connsiteX3" fmla="*/ 4732181 w 6530113"/>
              <a:gd name="connsiteY3" fmla="*/ 1905019 h 6858340"/>
              <a:gd name="connsiteX4" fmla="*/ 6524683 w 6530113"/>
              <a:gd name="connsiteY4" fmla="*/ 2790603 h 6858340"/>
              <a:gd name="connsiteX5" fmla="*/ 758412 w 6530113"/>
              <a:gd name="connsiteY5" fmla="*/ 5523480 h 6858340"/>
              <a:gd name="connsiteX6" fmla="*/ 2225799 w 6530113"/>
              <a:gd name="connsiteY6" fmla="*/ 6858340 h 6858340"/>
              <a:gd name="connsiteX7" fmla="*/ 1050142 w 6530113"/>
              <a:gd name="connsiteY7" fmla="*/ 6858340 h 6858340"/>
              <a:gd name="connsiteX8" fmla="*/ 76476 w 6530113"/>
              <a:gd name="connsiteY8" fmla="*/ 5682057 h 6858340"/>
              <a:gd name="connsiteX9" fmla="*/ 6293488 w 6530113"/>
              <a:gd name="connsiteY9" fmla="*/ 2801170 h 6858340"/>
              <a:gd name="connsiteX10" fmla="*/ 4575458 w 6530113"/>
              <a:gd name="connsiteY10" fmla="*/ 1935755 h 6858340"/>
              <a:gd name="connsiteX11" fmla="*/ 6413194 w 6530113"/>
              <a:gd name="connsiteY11" fmla="*/ 1094354 h 6858340"/>
              <a:gd name="connsiteX12" fmla="*/ 4217886 w 6530113"/>
              <a:gd name="connsiteY12" fmla="*/ 0 h 6858340"/>
              <a:gd name="connsiteX0" fmla="*/ 4217886 w 6530113"/>
              <a:gd name="connsiteY0" fmla="*/ 0 h 6858340"/>
              <a:gd name="connsiteX1" fmla="*/ 4336947 w 6530113"/>
              <a:gd name="connsiteY1" fmla="*/ 339 h 6858340"/>
              <a:gd name="connsiteX2" fmla="*/ 6512822 w 6530113"/>
              <a:gd name="connsiteY2" fmla="*/ 1102999 h 6858340"/>
              <a:gd name="connsiteX3" fmla="*/ 4732181 w 6530113"/>
              <a:gd name="connsiteY3" fmla="*/ 1905019 h 6858340"/>
              <a:gd name="connsiteX4" fmla="*/ 6524683 w 6530113"/>
              <a:gd name="connsiteY4" fmla="*/ 2790603 h 6858340"/>
              <a:gd name="connsiteX5" fmla="*/ 758412 w 6530113"/>
              <a:gd name="connsiteY5" fmla="*/ 5523480 h 6858340"/>
              <a:gd name="connsiteX6" fmla="*/ 2225799 w 6530113"/>
              <a:gd name="connsiteY6" fmla="*/ 6858340 h 6858340"/>
              <a:gd name="connsiteX7" fmla="*/ 1050142 w 6530113"/>
              <a:gd name="connsiteY7" fmla="*/ 6858340 h 6858340"/>
              <a:gd name="connsiteX8" fmla="*/ 76476 w 6530113"/>
              <a:gd name="connsiteY8" fmla="*/ 5682057 h 6858340"/>
              <a:gd name="connsiteX9" fmla="*/ 6293488 w 6530113"/>
              <a:gd name="connsiteY9" fmla="*/ 2801170 h 6858340"/>
              <a:gd name="connsiteX10" fmla="*/ 4575458 w 6530113"/>
              <a:gd name="connsiteY10" fmla="*/ 1935755 h 6858340"/>
              <a:gd name="connsiteX11" fmla="*/ 6413194 w 6530113"/>
              <a:gd name="connsiteY11" fmla="*/ 1094354 h 6858340"/>
              <a:gd name="connsiteX12" fmla="*/ 4217886 w 6530113"/>
              <a:gd name="connsiteY12" fmla="*/ 0 h 6858340"/>
              <a:gd name="connsiteX0" fmla="*/ 4217886 w 6530113"/>
              <a:gd name="connsiteY0" fmla="*/ 0 h 6858340"/>
              <a:gd name="connsiteX1" fmla="*/ 4336947 w 6530113"/>
              <a:gd name="connsiteY1" fmla="*/ 339 h 6858340"/>
              <a:gd name="connsiteX2" fmla="*/ 6512822 w 6530113"/>
              <a:gd name="connsiteY2" fmla="*/ 1102999 h 6858340"/>
              <a:gd name="connsiteX3" fmla="*/ 4732181 w 6530113"/>
              <a:gd name="connsiteY3" fmla="*/ 1905019 h 6858340"/>
              <a:gd name="connsiteX4" fmla="*/ 6524683 w 6530113"/>
              <a:gd name="connsiteY4" fmla="*/ 2790603 h 6858340"/>
              <a:gd name="connsiteX5" fmla="*/ 758412 w 6530113"/>
              <a:gd name="connsiteY5" fmla="*/ 5523480 h 6858340"/>
              <a:gd name="connsiteX6" fmla="*/ 2225799 w 6530113"/>
              <a:gd name="connsiteY6" fmla="*/ 6858340 h 6858340"/>
              <a:gd name="connsiteX7" fmla="*/ 1050142 w 6530113"/>
              <a:gd name="connsiteY7" fmla="*/ 6858340 h 6858340"/>
              <a:gd name="connsiteX8" fmla="*/ 76476 w 6530113"/>
              <a:gd name="connsiteY8" fmla="*/ 5682057 h 6858340"/>
              <a:gd name="connsiteX9" fmla="*/ 6293488 w 6530113"/>
              <a:gd name="connsiteY9" fmla="*/ 2801170 h 6858340"/>
              <a:gd name="connsiteX10" fmla="*/ 4575458 w 6530113"/>
              <a:gd name="connsiteY10" fmla="*/ 1935755 h 6858340"/>
              <a:gd name="connsiteX11" fmla="*/ 6413194 w 6530113"/>
              <a:gd name="connsiteY11" fmla="*/ 1094354 h 6858340"/>
              <a:gd name="connsiteX12" fmla="*/ 4217886 w 6530113"/>
              <a:gd name="connsiteY12" fmla="*/ 0 h 6858340"/>
              <a:gd name="connsiteX0" fmla="*/ 4217886 w 6530113"/>
              <a:gd name="connsiteY0" fmla="*/ 0 h 6858340"/>
              <a:gd name="connsiteX1" fmla="*/ 4336947 w 6530113"/>
              <a:gd name="connsiteY1" fmla="*/ 339 h 6858340"/>
              <a:gd name="connsiteX2" fmla="*/ 6512822 w 6530113"/>
              <a:gd name="connsiteY2" fmla="*/ 1102999 h 6858340"/>
              <a:gd name="connsiteX3" fmla="*/ 4732181 w 6530113"/>
              <a:gd name="connsiteY3" fmla="*/ 1905019 h 6858340"/>
              <a:gd name="connsiteX4" fmla="*/ 6524683 w 6530113"/>
              <a:gd name="connsiteY4" fmla="*/ 2790603 h 6858340"/>
              <a:gd name="connsiteX5" fmla="*/ 758412 w 6530113"/>
              <a:gd name="connsiteY5" fmla="*/ 5523480 h 6858340"/>
              <a:gd name="connsiteX6" fmla="*/ 2225799 w 6530113"/>
              <a:gd name="connsiteY6" fmla="*/ 6858340 h 6858340"/>
              <a:gd name="connsiteX7" fmla="*/ 1050142 w 6530113"/>
              <a:gd name="connsiteY7" fmla="*/ 6858340 h 6858340"/>
              <a:gd name="connsiteX8" fmla="*/ 76476 w 6530113"/>
              <a:gd name="connsiteY8" fmla="*/ 5682057 h 6858340"/>
              <a:gd name="connsiteX9" fmla="*/ 6293488 w 6530113"/>
              <a:gd name="connsiteY9" fmla="*/ 2801170 h 6858340"/>
              <a:gd name="connsiteX10" fmla="*/ 4575458 w 6530113"/>
              <a:gd name="connsiteY10" fmla="*/ 1935755 h 6858340"/>
              <a:gd name="connsiteX11" fmla="*/ 6413194 w 6530113"/>
              <a:gd name="connsiteY11" fmla="*/ 1094354 h 6858340"/>
              <a:gd name="connsiteX12" fmla="*/ 4217886 w 6530113"/>
              <a:gd name="connsiteY12" fmla="*/ 0 h 6858340"/>
              <a:gd name="connsiteX0" fmla="*/ 4217886 w 6524683"/>
              <a:gd name="connsiteY0" fmla="*/ 0 h 6858340"/>
              <a:gd name="connsiteX1" fmla="*/ 4336947 w 6524683"/>
              <a:gd name="connsiteY1" fmla="*/ 339 h 6858340"/>
              <a:gd name="connsiteX2" fmla="*/ 6512822 w 6524683"/>
              <a:gd name="connsiteY2" fmla="*/ 1102999 h 6858340"/>
              <a:gd name="connsiteX3" fmla="*/ 4732181 w 6524683"/>
              <a:gd name="connsiteY3" fmla="*/ 1905019 h 6858340"/>
              <a:gd name="connsiteX4" fmla="*/ 6524683 w 6524683"/>
              <a:gd name="connsiteY4" fmla="*/ 2790603 h 6858340"/>
              <a:gd name="connsiteX5" fmla="*/ 758412 w 6524683"/>
              <a:gd name="connsiteY5" fmla="*/ 5523480 h 6858340"/>
              <a:gd name="connsiteX6" fmla="*/ 2225799 w 6524683"/>
              <a:gd name="connsiteY6" fmla="*/ 6858340 h 6858340"/>
              <a:gd name="connsiteX7" fmla="*/ 1050142 w 6524683"/>
              <a:gd name="connsiteY7" fmla="*/ 6858340 h 6858340"/>
              <a:gd name="connsiteX8" fmla="*/ 76476 w 6524683"/>
              <a:gd name="connsiteY8" fmla="*/ 5682057 h 6858340"/>
              <a:gd name="connsiteX9" fmla="*/ 6293488 w 6524683"/>
              <a:gd name="connsiteY9" fmla="*/ 2801170 h 6858340"/>
              <a:gd name="connsiteX10" fmla="*/ 4575458 w 6524683"/>
              <a:gd name="connsiteY10" fmla="*/ 1935755 h 6858340"/>
              <a:gd name="connsiteX11" fmla="*/ 6413194 w 6524683"/>
              <a:gd name="connsiteY11" fmla="*/ 1094354 h 6858340"/>
              <a:gd name="connsiteX12" fmla="*/ 4217886 w 6524683"/>
              <a:gd name="connsiteY12" fmla="*/ 0 h 6858340"/>
              <a:gd name="connsiteX0" fmla="*/ 4217886 w 6525856"/>
              <a:gd name="connsiteY0" fmla="*/ 0 h 6858340"/>
              <a:gd name="connsiteX1" fmla="*/ 4336947 w 6525856"/>
              <a:gd name="connsiteY1" fmla="*/ 339 h 6858340"/>
              <a:gd name="connsiteX2" fmla="*/ 6512822 w 6525856"/>
              <a:gd name="connsiteY2" fmla="*/ 1102999 h 6858340"/>
              <a:gd name="connsiteX3" fmla="*/ 4732181 w 6525856"/>
              <a:gd name="connsiteY3" fmla="*/ 1905019 h 6858340"/>
              <a:gd name="connsiteX4" fmla="*/ 6524683 w 6525856"/>
              <a:gd name="connsiteY4" fmla="*/ 2790603 h 6858340"/>
              <a:gd name="connsiteX5" fmla="*/ 758412 w 6525856"/>
              <a:gd name="connsiteY5" fmla="*/ 5523480 h 6858340"/>
              <a:gd name="connsiteX6" fmla="*/ 2225799 w 6525856"/>
              <a:gd name="connsiteY6" fmla="*/ 6858340 h 6858340"/>
              <a:gd name="connsiteX7" fmla="*/ 1050142 w 6525856"/>
              <a:gd name="connsiteY7" fmla="*/ 6858340 h 6858340"/>
              <a:gd name="connsiteX8" fmla="*/ 76476 w 6525856"/>
              <a:gd name="connsiteY8" fmla="*/ 5682057 h 6858340"/>
              <a:gd name="connsiteX9" fmla="*/ 6293488 w 6525856"/>
              <a:gd name="connsiteY9" fmla="*/ 2801170 h 6858340"/>
              <a:gd name="connsiteX10" fmla="*/ 4575458 w 6525856"/>
              <a:gd name="connsiteY10" fmla="*/ 1935755 h 6858340"/>
              <a:gd name="connsiteX11" fmla="*/ 6413194 w 6525856"/>
              <a:gd name="connsiteY11" fmla="*/ 1094354 h 6858340"/>
              <a:gd name="connsiteX12" fmla="*/ 4217886 w 6525856"/>
              <a:gd name="connsiteY12" fmla="*/ 0 h 6858340"/>
              <a:gd name="connsiteX0" fmla="*/ 4217886 w 6525856"/>
              <a:gd name="connsiteY0" fmla="*/ 0 h 6858340"/>
              <a:gd name="connsiteX1" fmla="*/ 4336947 w 6525856"/>
              <a:gd name="connsiteY1" fmla="*/ 339 h 6858340"/>
              <a:gd name="connsiteX2" fmla="*/ 6512822 w 6525856"/>
              <a:gd name="connsiteY2" fmla="*/ 1102999 h 6858340"/>
              <a:gd name="connsiteX3" fmla="*/ 4732181 w 6525856"/>
              <a:gd name="connsiteY3" fmla="*/ 1905019 h 6858340"/>
              <a:gd name="connsiteX4" fmla="*/ 6524683 w 6525856"/>
              <a:gd name="connsiteY4" fmla="*/ 2790603 h 6858340"/>
              <a:gd name="connsiteX5" fmla="*/ 758412 w 6525856"/>
              <a:gd name="connsiteY5" fmla="*/ 5523480 h 6858340"/>
              <a:gd name="connsiteX6" fmla="*/ 2225799 w 6525856"/>
              <a:gd name="connsiteY6" fmla="*/ 6858340 h 6858340"/>
              <a:gd name="connsiteX7" fmla="*/ 1050142 w 6525856"/>
              <a:gd name="connsiteY7" fmla="*/ 6858340 h 6858340"/>
              <a:gd name="connsiteX8" fmla="*/ 76476 w 6525856"/>
              <a:gd name="connsiteY8" fmla="*/ 5682057 h 6858340"/>
              <a:gd name="connsiteX9" fmla="*/ 6293488 w 6525856"/>
              <a:gd name="connsiteY9" fmla="*/ 2801170 h 6858340"/>
              <a:gd name="connsiteX10" fmla="*/ 4575458 w 6525856"/>
              <a:gd name="connsiteY10" fmla="*/ 1935755 h 6858340"/>
              <a:gd name="connsiteX11" fmla="*/ 6413194 w 6525856"/>
              <a:gd name="connsiteY11" fmla="*/ 1094354 h 6858340"/>
              <a:gd name="connsiteX12" fmla="*/ 4217886 w 6525856"/>
              <a:gd name="connsiteY12" fmla="*/ 0 h 6858340"/>
              <a:gd name="connsiteX0" fmla="*/ 4217886 w 6525856"/>
              <a:gd name="connsiteY0" fmla="*/ 0 h 6858340"/>
              <a:gd name="connsiteX1" fmla="*/ 4336947 w 6525856"/>
              <a:gd name="connsiteY1" fmla="*/ 339 h 6858340"/>
              <a:gd name="connsiteX2" fmla="*/ 6512822 w 6525856"/>
              <a:gd name="connsiteY2" fmla="*/ 1102999 h 6858340"/>
              <a:gd name="connsiteX3" fmla="*/ 4732181 w 6525856"/>
              <a:gd name="connsiteY3" fmla="*/ 1905019 h 6858340"/>
              <a:gd name="connsiteX4" fmla="*/ 6524683 w 6525856"/>
              <a:gd name="connsiteY4" fmla="*/ 2790603 h 6858340"/>
              <a:gd name="connsiteX5" fmla="*/ 758412 w 6525856"/>
              <a:gd name="connsiteY5" fmla="*/ 5523480 h 6858340"/>
              <a:gd name="connsiteX6" fmla="*/ 2225799 w 6525856"/>
              <a:gd name="connsiteY6" fmla="*/ 6858340 h 6858340"/>
              <a:gd name="connsiteX7" fmla="*/ 1050142 w 6525856"/>
              <a:gd name="connsiteY7" fmla="*/ 6858340 h 6858340"/>
              <a:gd name="connsiteX8" fmla="*/ 76476 w 6525856"/>
              <a:gd name="connsiteY8" fmla="*/ 5682057 h 6858340"/>
              <a:gd name="connsiteX9" fmla="*/ 6293488 w 6525856"/>
              <a:gd name="connsiteY9" fmla="*/ 2801170 h 6858340"/>
              <a:gd name="connsiteX10" fmla="*/ 4575458 w 6525856"/>
              <a:gd name="connsiteY10" fmla="*/ 1935755 h 6858340"/>
              <a:gd name="connsiteX11" fmla="*/ 6413194 w 6525856"/>
              <a:gd name="connsiteY11" fmla="*/ 1094354 h 6858340"/>
              <a:gd name="connsiteX12" fmla="*/ 4217886 w 6525856"/>
              <a:gd name="connsiteY12" fmla="*/ 0 h 6858340"/>
              <a:gd name="connsiteX0" fmla="*/ 4217886 w 6525856"/>
              <a:gd name="connsiteY0" fmla="*/ 0 h 6858340"/>
              <a:gd name="connsiteX1" fmla="*/ 4336947 w 6525856"/>
              <a:gd name="connsiteY1" fmla="*/ 339 h 6858340"/>
              <a:gd name="connsiteX2" fmla="*/ 6512822 w 6525856"/>
              <a:gd name="connsiteY2" fmla="*/ 1102999 h 6858340"/>
              <a:gd name="connsiteX3" fmla="*/ 4732181 w 6525856"/>
              <a:gd name="connsiteY3" fmla="*/ 1905019 h 6858340"/>
              <a:gd name="connsiteX4" fmla="*/ 6524683 w 6525856"/>
              <a:gd name="connsiteY4" fmla="*/ 2790603 h 6858340"/>
              <a:gd name="connsiteX5" fmla="*/ 758412 w 6525856"/>
              <a:gd name="connsiteY5" fmla="*/ 5523480 h 6858340"/>
              <a:gd name="connsiteX6" fmla="*/ 2225799 w 6525856"/>
              <a:gd name="connsiteY6" fmla="*/ 6858340 h 6858340"/>
              <a:gd name="connsiteX7" fmla="*/ 1050142 w 6525856"/>
              <a:gd name="connsiteY7" fmla="*/ 6858340 h 6858340"/>
              <a:gd name="connsiteX8" fmla="*/ 76476 w 6525856"/>
              <a:gd name="connsiteY8" fmla="*/ 5682057 h 6858340"/>
              <a:gd name="connsiteX9" fmla="*/ 6293488 w 6525856"/>
              <a:gd name="connsiteY9" fmla="*/ 2801170 h 6858340"/>
              <a:gd name="connsiteX10" fmla="*/ 4575458 w 6525856"/>
              <a:gd name="connsiteY10" fmla="*/ 1935755 h 6858340"/>
              <a:gd name="connsiteX11" fmla="*/ 6413194 w 6525856"/>
              <a:gd name="connsiteY11" fmla="*/ 1094354 h 6858340"/>
              <a:gd name="connsiteX12" fmla="*/ 4217886 w 6525856"/>
              <a:gd name="connsiteY12" fmla="*/ 0 h 6858340"/>
              <a:gd name="connsiteX0" fmla="*/ 4217886 w 6525856"/>
              <a:gd name="connsiteY0" fmla="*/ 0 h 6858340"/>
              <a:gd name="connsiteX1" fmla="*/ 4336947 w 6525856"/>
              <a:gd name="connsiteY1" fmla="*/ 339 h 6858340"/>
              <a:gd name="connsiteX2" fmla="*/ 6512822 w 6525856"/>
              <a:gd name="connsiteY2" fmla="*/ 1102999 h 6858340"/>
              <a:gd name="connsiteX3" fmla="*/ 4732181 w 6525856"/>
              <a:gd name="connsiteY3" fmla="*/ 1905019 h 6858340"/>
              <a:gd name="connsiteX4" fmla="*/ 6524683 w 6525856"/>
              <a:gd name="connsiteY4" fmla="*/ 2790603 h 6858340"/>
              <a:gd name="connsiteX5" fmla="*/ 758412 w 6525856"/>
              <a:gd name="connsiteY5" fmla="*/ 5523480 h 6858340"/>
              <a:gd name="connsiteX6" fmla="*/ 2225799 w 6525856"/>
              <a:gd name="connsiteY6" fmla="*/ 6858340 h 6858340"/>
              <a:gd name="connsiteX7" fmla="*/ 1050142 w 6525856"/>
              <a:gd name="connsiteY7" fmla="*/ 6858340 h 6858340"/>
              <a:gd name="connsiteX8" fmla="*/ 76476 w 6525856"/>
              <a:gd name="connsiteY8" fmla="*/ 5682057 h 6858340"/>
              <a:gd name="connsiteX9" fmla="*/ 6293488 w 6525856"/>
              <a:gd name="connsiteY9" fmla="*/ 2801170 h 6858340"/>
              <a:gd name="connsiteX10" fmla="*/ 4575458 w 6525856"/>
              <a:gd name="connsiteY10" fmla="*/ 1935755 h 6858340"/>
              <a:gd name="connsiteX11" fmla="*/ 6413194 w 6525856"/>
              <a:gd name="connsiteY11" fmla="*/ 1094354 h 6858340"/>
              <a:gd name="connsiteX12" fmla="*/ 4217886 w 6525856"/>
              <a:gd name="connsiteY12" fmla="*/ 0 h 6858340"/>
              <a:gd name="connsiteX0" fmla="*/ 4173979 w 6481949"/>
              <a:gd name="connsiteY0" fmla="*/ 0 h 6858340"/>
              <a:gd name="connsiteX1" fmla="*/ 4293040 w 6481949"/>
              <a:gd name="connsiteY1" fmla="*/ 339 h 6858340"/>
              <a:gd name="connsiteX2" fmla="*/ 6468915 w 6481949"/>
              <a:gd name="connsiteY2" fmla="*/ 1102999 h 6858340"/>
              <a:gd name="connsiteX3" fmla="*/ 4688274 w 6481949"/>
              <a:gd name="connsiteY3" fmla="*/ 1905019 h 6858340"/>
              <a:gd name="connsiteX4" fmla="*/ 6480776 w 6481949"/>
              <a:gd name="connsiteY4" fmla="*/ 2790603 h 6858340"/>
              <a:gd name="connsiteX5" fmla="*/ 714505 w 6481949"/>
              <a:gd name="connsiteY5" fmla="*/ 5523480 h 6858340"/>
              <a:gd name="connsiteX6" fmla="*/ 2181892 w 6481949"/>
              <a:gd name="connsiteY6" fmla="*/ 6858340 h 6858340"/>
              <a:gd name="connsiteX7" fmla="*/ 1006235 w 6481949"/>
              <a:gd name="connsiteY7" fmla="*/ 6858340 h 6858340"/>
              <a:gd name="connsiteX8" fmla="*/ 32569 w 6481949"/>
              <a:gd name="connsiteY8" fmla="*/ 5682057 h 6858340"/>
              <a:gd name="connsiteX9" fmla="*/ 6249581 w 6481949"/>
              <a:gd name="connsiteY9" fmla="*/ 2801170 h 6858340"/>
              <a:gd name="connsiteX10" fmla="*/ 4531551 w 6481949"/>
              <a:gd name="connsiteY10" fmla="*/ 1935755 h 6858340"/>
              <a:gd name="connsiteX11" fmla="*/ 6369287 w 6481949"/>
              <a:gd name="connsiteY11" fmla="*/ 1094354 h 6858340"/>
              <a:gd name="connsiteX12" fmla="*/ 4173979 w 6481949"/>
              <a:gd name="connsiteY12" fmla="*/ 0 h 6858340"/>
              <a:gd name="connsiteX0" fmla="*/ 4174197 w 6482167"/>
              <a:gd name="connsiteY0" fmla="*/ 0 h 6858340"/>
              <a:gd name="connsiteX1" fmla="*/ 4293258 w 6482167"/>
              <a:gd name="connsiteY1" fmla="*/ 339 h 6858340"/>
              <a:gd name="connsiteX2" fmla="*/ 6469133 w 6482167"/>
              <a:gd name="connsiteY2" fmla="*/ 1102999 h 6858340"/>
              <a:gd name="connsiteX3" fmla="*/ 4688492 w 6482167"/>
              <a:gd name="connsiteY3" fmla="*/ 1905019 h 6858340"/>
              <a:gd name="connsiteX4" fmla="*/ 6480994 w 6482167"/>
              <a:gd name="connsiteY4" fmla="*/ 2790603 h 6858340"/>
              <a:gd name="connsiteX5" fmla="*/ 714723 w 6482167"/>
              <a:gd name="connsiteY5" fmla="*/ 5523480 h 6858340"/>
              <a:gd name="connsiteX6" fmla="*/ 2182110 w 6482167"/>
              <a:gd name="connsiteY6" fmla="*/ 6858340 h 6858340"/>
              <a:gd name="connsiteX7" fmla="*/ 1006453 w 6482167"/>
              <a:gd name="connsiteY7" fmla="*/ 6858340 h 6858340"/>
              <a:gd name="connsiteX8" fmla="*/ 32787 w 6482167"/>
              <a:gd name="connsiteY8" fmla="*/ 5682057 h 6858340"/>
              <a:gd name="connsiteX9" fmla="*/ 6203506 w 6482167"/>
              <a:gd name="connsiteY9" fmla="*/ 2801170 h 6858340"/>
              <a:gd name="connsiteX10" fmla="*/ 4531769 w 6482167"/>
              <a:gd name="connsiteY10" fmla="*/ 1935755 h 6858340"/>
              <a:gd name="connsiteX11" fmla="*/ 6369505 w 6482167"/>
              <a:gd name="connsiteY11" fmla="*/ 1094354 h 6858340"/>
              <a:gd name="connsiteX12" fmla="*/ 4174197 w 6482167"/>
              <a:gd name="connsiteY12" fmla="*/ 0 h 6858340"/>
              <a:gd name="connsiteX0" fmla="*/ 4174197 w 6482167"/>
              <a:gd name="connsiteY0" fmla="*/ 0 h 6858340"/>
              <a:gd name="connsiteX1" fmla="*/ 4293258 w 6482167"/>
              <a:gd name="connsiteY1" fmla="*/ 339 h 6858340"/>
              <a:gd name="connsiteX2" fmla="*/ 6469133 w 6482167"/>
              <a:gd name="connsiteY2" fmla="*/ 1102999 h 6858340"/>
              <a:gd name="connsiteX3" fmla="*/ 4765646 w 6482167"/>
              <a:gd name="connsiteY3" fmla="*/ 1884237 h 6858340"/>
              <a:gd name="connsiteX4" fmla="*/ 6480994 w 6482167"/>
              <a:gd name="connsiteY4" fmla="*/ 2790603 h 6858340"/>
              <a:gd name="connsiteX5" fmla="*/ 714723 w 6482167"/>
              <a:gd name="connsiteY5" fmla="*/ 5523480 h 6858340"/>
              <a:gd name="connsiteX6" fmla="*/ 2182110 w 6482167"/>
              <a:gd name="connsiteY6" fmla="*/ 6858340 h 6858340"/>
              <a:gd name="connsiteX7" fmla="*/ 1006453 w 6482167"/>
              <a:gd name="connsiteY7" fmla="*/ 6858340 h 6858340"/>
              <a:gd name="connsiteX8" fmla="*/ 32787 w 6482167"/>
              <a:gd name="connsiteY8" fmla="*/ 5682057 h 6858340"/>
              <a:gd name="connsiteX9" fmla="*/ 6203506 w 6482167"/>
              <a:gd name="connsiteY9" fmla="*/ 2801170 h 6858340"/>
              <a:gd name="connsiteX10" fmla="*/ 4531769 w 6482167"/>
              <a:gd name="connsiteY10" fmla="*/ 1935755 h 6858340"/>
              <a:gd name="connsiteX11" fmla="*/ 6369505 w 6482167"/>
              <a:gd name="connsiteY11" fmla="*/ 1094354 h 6858340"/>
              <a:gd name="connsiteX12" fmla="*/ 4174197 w 6482167"/>
              <a:gd name="connsiteY12" fmla="*/ 0 h 6858340"/>
              <a:gd name="connsiteX0" fmla="*/ 4174052 w 6482022"/>
              <a:gd name="connsiteY0" fmla="*/ 0 h 6858340"/>
              <a:gd name="connsiteX1" fmla="*/ 4293113 w 6482022"/>
              <a:gd name="connsiteY1" fmla="*/ 339 h 6858340"/>
              <a:gd name="connsiteX2" fmla="*/ 6468988 w 6482022"/>
              <a:gd name="connsiteY2" fmla="*/ 1102999 h 6858340"/>
              <a:gd name="connsiteX3" fmla="*/ 4765501 w 6482022"/>
              <a:gd name="connsiteY3" fmla="*/ 1884237 h 6858340"/>
              <a:gd name="connsiteX4" fmla="*/ 6480849 w 6482022"/>
              <a:gd name="connsiteY4" fmla="*/ 2790603 h 6858340"/>
              <a:gd name="connsiteX5" fmla="*/ 714578 w 6482022"/>
              <a:gd name="connsiteY5" fmla="*/ 5523480 h 6858340"/>
              <a:gd name="connsiteX6" fmla="*/ 2181965 w 6482022"/>
              <a:gd name="connsiteY6" fmla="*/ 6858340 h 6858340"/>
              <a:gd name="connsiteX7" fmla="*/ 1006308 w 6482022"/>
              <a:gd name="connsiteY7" fmla="*/ 6858340 h 6858340"/>
              <a:gd name="connsiteX8" fmla="*/ 32642 w 6482022"/>
              <a:gd name="connsiteY8" fmla="*/ 5682057 h 6858340"/>
              <a:gd name="connsiteX9" fmla="*/ 6234224 w 6482022"/>
              <a:gd name="connsiteY9" fmla="*/ 2759607 h 6858340"/>
              <a:gd name="connsiteX10" fmla="*/ 4531624 w 6482022"/>
              <a:gd name="connsiteY10" fmla="*/ 1935755 h 6858340"/>
              <a:gd name="connsiteX11" fmla="*/ 6369360 w 6482022"/>
              <a:gd name="connsiteY11" fmla="*/ 1094354 h 6858340"/>
              <a:gd name="connsiteX12" fmla="*/ 4174052 w 6482022"/>
              <a:gd name="connsiteY12" fmla="*/ 0 h 6858340"/>
              <a:gd name="connsiteX0" fmla="*/ 4174052 w 6480849"/>
              <a:gd name="connsiteY0" fmla="*/ 0 h 6858340"/>
              <a:gd name="connsiteX1" fmla="*/ 4293113 w 6480849"/>
              <a:gd name="connsiteY1" fmla="*/ 339 h 6858340"/>
              <a:gd name="connsiteX2" fmla="*/ 6468988 w 6480849"/>
              <a:gd name="connsiteY2" fmla="*/ 1102999 h 6858340"/>
              <a:gd name="connsiteX3" fmla="*/ 4765501 w 6480849"/>
              <a:gd name="connsiteY3" fmla="*/ 1884237 h 6858340"/>
              <a:gd name="connsiteX4" fmla="*/ 6480849 w 6480849"/>
              <a:gd name="connsiteY4" fmla="*/ 2790603 h 6858340"/>
              <a:gd name="connsiteX5" fmla="*/ 714578 w 6480849"/>
              <a:gd name="connsiteY5" fmla="*/ 5523480 h 6858340"/>
              <a:gd name="connsiteX6" fmla="*/ 2181965 w 6480849"/>
              <a:gd name="connsiteY6" fmla="*/ 6858340 h 6858340"/>
              <a:gd name="connsiteX7" fmla="*/ 1006308 w 6480849"/>
              <a:gd name="connsiteY7" fmla="*/ 6858340 h 6858340"/>
              <a:gd name="connsiteX8" fmla="*/ 32642 w 6480849"/>
              <a:gd name="connsiteY8" fmla="*/ 5682057 h 6858340"/>
              <a:gd name="connsiteX9" fmla="*/ 6234224 w 6480849"/>
              <a:gd name="connsiteY9" fmla="*/ 2759607 h 6858340"/>
              <a:gd name="connsiteX10" fmla="*/ 4531624 w 6480849"/>
              <a:gd name="connsiteY10" fmla="*/ 1935755 h 6858340"/>
              <a:gd name="connsiteX11" fmla="*/ 6369360 w 6480849"/>
              <a:gd name="connsiteY11" fmla="*/ 1094354 h 6858340"/>
              <a:gd name="connsiteX12" fmla="*/ 4174052 w 6480849"/>
              <a:gd name="connsiteY12" fmla="*/ 0 h 6858340"/>
              <a:gd name="connsiteX0" fmla="*/ 4174052 w 6480849"/>
              <a:gd name="connsiteY0" fmla="*/ 0 h 6858340"/>
              <a:gd name="connsiteX1" fmla="*/ 4293113 w 6480849"/>
              <a:gd name="connsiteY1" fmla="*/ 339 h 6858340"/>
              <a:gd name="connsiteX2" fmla="*/ 6468988 w 6480849"/>
              <a:gd name="connsiteY2" fmla="*/ 1102999 h 6858340"/>
              <a:gd name="connsiteX3" fmla="*/ 4765501 w 6480849"/>
              <a:gd name="connsiteY3" fmla="*/ 1884237 h 6858340"/>
              <a:gd name="connsiteX4" fmla="*/ 6480849 w 6480849"/>
              <a:gd name="connsiteY4" fmla="*/ 2790603 h 6858340"/>
              <a:gd name="connsiteX5" fmla="*/ 714578 w 6480849"/>
              <a:gd name="connsiteY5" fmla="*/ 5523480 h 6858340"/>
              <a:gd name="connsiteX6" fmla="*/ 2181965 w 6480849"/>
              <a:gd name="connsiteY6" fmla="*/ 6858340 h 6858340"/>
              <a:gd name="connsiteX7" fmla="*/ 1006308 w 6480849"/>
              <a:gd name="connsiteY7" fmla="*/ 6858340 h 6858340"/>
              <a:gd name="connsiteX8" fmla="*/ 32642 w 6480849"/>
              <a:gd name="connsiteY8" fmla="*/ 5682057 h 6858340"/>
              <a:gd name="connsiteX9" fmla="*/ 6234224 w 6480849"/>
              <a:gd name="connsiteY9" fmla="*/ 2759607 h 6858340"/>
              <a:gd name="connsiteX10" fmla="*/ 4531624 w 6480849"/>
              <a:gd name="connsiteY10" fmla="*/ 1935755 h 6858340"/>
              <a:gd name="connsiteX11" fmla="*/ 6369360 w 6480849"/>
              <a:gd name="connsiteY11" fmla="*/ 1094354 h 6858340"/>
              <a:gd name="connsiteX12" fmla="*/ 4174052 w 6480849"/>
              <a:gd name="connsiteY12" fmla="*/ 0 h 6858340"/>
              <a:gd name="connsiteX0" fmla="*/ 4174052 w 6484234"/>
              <a:gd name="connsiteY0" fmla="*/ 0 h 6858340"/>
              <a:gd name="connsiteX1" fmla="*/ 4293113 w 6484234"/>
              <a:gd name="connsiteY1" fmla="*/ 339 h 6858340"/>
              <a:gd name="connsiteX2" fmla="*/ 6468988 w 6484234"/>
              <a:gd name="connsiteY2" fmla="*/ 1102999 h 6858340"/>
              <a:gd name="connsiteX3" fmla="*/ 4765501 w 6484234"/>
              <a:gd name="connsiteY3" fmla="*/ 1884237 h 6858340"/>
              <a:gd name="connsiteX4" fmla="*/ 6480849 w 6484234"/>
              <a:gd name="connsiteY4" fmla="*/ 2790603 h 6858340"/>
              <a:gd name="connsiteX5" fmla="*/ 714578 w 6484234"/>
              <a:gd name="connsiteY5" fmla="*/ 5523480 h 6858340"/>
              <a:gd name="connsiteX6" fmla="*/ 2181965 w 6484234"/>
              <a:gd name="connsiteY6" fmla="*/ 6858340 h 6858340"/>
              <a:gd name="connsiteX7" fmla="*/ 1006308 w 6484234"/>
              <a:gd name="connsiteY7" fmla="*/ 6858340 h 6858340"/>
              <a:gd name="connsiteX8" fmla="*/ 32642 w 6484234"/>
              <a:gd name="connsiteY8" fmla="*/ 5682057 h 6858340"/>
              <a:gd name="connsiteX9" fmla="*/ 6234224 w 6484234"/>
              <a:gd name="connsiteY9" fmla="*/ 2759607 h 6858340"/>
              <a:gd name="connsiteX10" fmla="*/ 4531624 w 6484234"/>
              <a:gd name="connsiteY10" fmla="*/ 1935755 h 6858340"/>
              <a:gd name="connsiteX11" fmla="*/ 6369360 w 6484234"/>
              <a:gd name="connsiteY11" fmla="*/ 1094354 h 6858340"/>
              <a:gd name="connsiteX12" fmla="*/ 4174052 w 6484234"/>
              <a:gd name="connsiteY12" fmla="*/ 0 h 6858340"/>
              <a:gd name="connsiteX0" fmla="*/ 4174052 w 6484234"/>
              <a:gd name="connsiteY0" fmla="*/ 0 h 6858340"/>
              <a:gd name="connsiteX1" fmla="*/ 4293113 w 6484234"/>
              <a:gd name="connsiteY1" fmla="*/ 339 h 6858340"/>
              <a:gd name="connsiteX2" fmla="*/ 6468988 w 6484234"/>
              <a:gd name="connsiteY2" fmla="*/ 1102999 h 6858340"/>
              <a:gd name="connsiteX3" fmla="*/ 4708921 w 6484234"/>
              <a:gd name="connsiteY3" fmla="*/ 1874712 h 6858340"/>
              <a:gd name="connsiteX4" fmla="*/ 6480849 w 6484234"/>
              <a:gd name="connsiteY4" fmla="*/ 2790603 h 6858340"/>
              <a:gd name="connsiteX5" fmla="*/ 714578 w 6484234"/>
              <a:gd name="connsiteY5" fmla="*/ 5523480 h 6858340"/>
              <a:gd name="connsiteX6" fmla="*/ 2181965 w 6484234"/>
              <a:gd name="connsiteY6" fmla="*/ 6858340 h 6858340"/>
              <a:gd name="connsiteX7" fmla="*/ 1006308 w 6484234"/>
              <a:gd name="connsiteY7" fmla="*/ 6858340 h 6858340"/>
              <a:gd name="connsiteX8" fmla="*/ 32642 w 6484234"/>
              <a:gd name="connsiteY8" fmla="*/ 5682057 h 6858340"/>
              <a:gd name="connsiteX9" fmla="*/ 6234224 w 6484234"/>
              <a:gd name="connsiteY9" fmla="*/ 2759607 h 6858340"/>
              <a:gd name="connsiteX10" fmla="*/ 4531624 w 6484234"/>
              <a:gd name="connsiteY10" fmla="*/ 1935755 h 6858340"/>
              <a:gd name="connsiteX11" fmla="*/ 6369360 w 6484234"/>
              <a:gd name="connsiteY11" fmla="*/ 1094354 h 6858340"/>
              <a:gd name="connsiteX12" fmla="*/ 4174052 w 6484234"/>
              <a:gd name="connsiteY12" fmla="*/ 0 h 6858340"/>
              <a:gd name="connsiteX0" fmla="*/ 4174052 w 6484234"/>
              <a:gd name="connsiteY0" fmla="*/ 0 h 6858340"/>
              <a:gd name="connsiteX1" fmla="*/ 4293113 w 6484234"/>
              <a:gd name="connsiteY1" fmla="*/ 339 h 6858340"/>
              <a:gd name="connsiteX2" fmla="*/ 6468988 w 6484234"/>
              <a:gd name="connsiteY2" fmla="*/ 1102999 h 6858340"/>
              <a:gd name="connsiteX3" fmla="*/ 4708921 w 6484234"/>
              <a:gd name="connsiteY3" fmla="*/ 1874712 h 6858340"/>
              <a:gd name="connsiteX4" fmla="*/ 6480849 w 6484234"/>
              <a:gd name="connsiteY4" fmla="*/ 2790603 h 6858340"/>
              <a:gd name="connsiteX5" fmla="*/ 714578 w 6484234"/>
              <a:gd name="connsiteY5" fmla="*/ 5523480 h 6858340"/>
              <a:gd name="connsiteX6" fmla="*/ 2181965 w 6484234"/>
              <a:gd name="connsiteY6" fmla="*/ 6858340 h 6858340"/>
              <a:gd name="connsiteX7" fmla="*/ 1006308 w 6484234"/>
              <a:gd name="connsiteY7" fmla="*/ 6858340 h 6858340"/>
              <a:gd name="connsiteX8" fmla="*/ 32642 w 6484234"/>
              <a:gd name="connsiteY8" fmla="*/ 5682057 h 6858340"/>
              <a:gd name="connsiteX9" fmla="*/ 6234224 w 6484234"/>
              <a:gd name="connsiteY9" fmla="*/ 2759607 h 6858340"/>
              <a:gd name="connsiteX10" fmla="*/ 4531624 w 6484234"/>
              <a:gd name="connsiteY10" fmla="*/ 1935755 h 6858340"/>
              <a:gd name="connsiteX11" fmla="*/ 6411795 w 6484234"/>
              <a:gd name="connsiteY11" fmla="*/ 1075304 h 6858340"/>
              <a:gd name="connsiteX12" fmla="*/ 4174052 w 6484234"/>
              <a:gd name="connsiteY12" fmla="*/ 0 h 6858340"/>
              <a:gd name="connsiteX0" fmla="*/ 4174052 w 6484234"/>
              <a:gd name="connsiteY0" fmla="*/ 0 h 6858340"/>
              <a:gd name="connsiteX1" fmla="*/ 4264823 w 6484234"/>
              <a:gd name="connsiteY1" fmla="*/ 9864 h 6858340"/>
              <a:gd name="connsiteX2" fmla="*/ 6468988 w 6484234"/>
              <a:gd name="connsiteY2" fmla="*/ 1102999 h 6858340"/>
              <a:gd name="connsiteX3" fmla="*/ 4708921 w 6484234"/>
              <a:gd name="connsiteY3" fmla="*/ 1874712 h 6858340"/>
              <a:gd name="connsiteX4" fmla="*/ 6480849 w 6484234"/>
              <a:gd name="connsiteY4" fmla="*/ 2790603 h 6858340"/>
              <a:gd name="connsiteX5" fmla="*/ 714578 w 6484234"/>
              <a:gd name="connsiteY5" fmla="*/ 5523480 h 6858340"/>
              <a:gd name="connsiteX6" fmla="*/ 2181965 w 6484234"/>
              <a:gd name="connsiteY6" fmla="*/ 6858340 h 6858340"/>
              <a:gd name="connsiteX7" fmla="*/ 1006308 w 6484234"/>
              <a:gd name="connsiteY7" fmla="*/ 6858340 h 6858340"/>
              <a:gd name="connsiteX8" fmla="*/ 32642 w 6484234"/>
              <a:gd name="connsiteY8" fmla="*/ 5682057 h 6858340"/>
              <a:gd name="connsiteX9" fmla="*/ 6234224 w 6484234"/>
              <a:gd name="connsiteY9" fmla="*/ 2759607 h 6858340"/>
              <a:gd name="connsiteX10" fmla="*/ 4531624 w 6484234"/>
              <a:gd name="connsiteY10" fmla="*/ 1935755 h 6858340"/>
              <a:gd name="connsiteX11" fmla="*/ 6411795 w 6484234"/>
              <a:gd name="connsiteY11" fmla="*/ 1075304 h 6858340"/>
              <a:gd name="connsiteX12" fmla="*/ 4174052 w 6484234"/>
              <a:gd name="connsiteY12" fmla="*/ 0 h 6858340"/>
              <a:gd name="connsiteX0" fmla="*/ 4174052 w 6484234"/>
              <a:gd name="connsiteY0" fmla="*/ 0 h 6858340"/>
              <a:gd name="connsiteX1" fmla="*/ 4245375 w 6484234"/>
              <a:gd name="connsiteY1" fmla="*/ 339 h 6858340"/>
              <a:gd name="connsiteX2" fmla="*/ 6468988 w 6484234"/>
              <a:gd name="connsiteY2" fmla="*/ 1102999 h 6858340"/>
              <a:gd name="connsiteX3" fmla="*/ 4708921 w 6484234"/>
              <a:gd name="connsiteY3" fmla="*/ 1874712 h 6858340"/>
              <a:gd name="connsiteX4" fmla="*/ 6480849 w 6484234"/>
              <a:gd name="connsiteY4" fmla="*/ 2790603 h 6858340"/>
              <a:gd name="connsiteX5" fmla="*/ 714578 w 6484234"/>
              <a:gd name="connsiteY5" fmla="*/ 5523480 h 6858340"/>
              <a:gd name="connsiteX6" fmla="*/ 2181965 w 6484234"/>
              <a:gd name="connsiteY6" fmla="*/ 6858340 h 6858340"/>
              <a:gd name="connsiteX7" fmla="*/ 1006308 w 6484234"/>
              <a:gd name="connsiteY7" fmla="*/ 6858340 h 6858340"/>
              <a:gd name="connsiteX8" fmla="*/ 32642 w 6484234"/>
              <a:gd name="connsiteY8" fmla="*/ 5682057 h 6858340"/>
              <a:gd name="connsiteX9" fmla="*/ 6234224 w 6484234"/>
              <a:gd name="connsiteY9" fmla="*/ 2759607 h 6858340"/>
              <a:gd name="connsiteX10" fmla="*/ 4531624 w 6484234"/>
              <a:gd name="connsiteY10" fmla="*/ 1935755 h 6858340"/>
              <a:gd name="connsiteX11" fmla="*/ 6411795 w 6484234"/>
              <a:gd name="connsiteY11" fmla="*/ 1075304 h 6858340"/>
              <a:gd name="connsiteX12" fmla="*/ 4174052 w 6484234"/>
              <a:gd name="connsiteY12" fmla="*/ 0 h 685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84234" h="6858340">
                <a:moveTo>
                  <a:pt x="4174052" y="0"/>
                </a:moveTo>
                <a:lnTo>
                  <a:pt x="4245375" y="339"/>
                </a:lnTo>
                <a:cubicBezTo>
                  <a:pt x="5416178" y="528936"/>
                  <a:pt x="6350992" y="682938"/>
                  <a:pt x="6468988" y="1102999"/>
                </a:cubicBezTo>
                <a:cubicBezTo>
                  <a:pt x="6557029" y="1428930"/>
                  <a:pt x="4727971" y="1512762"/>
                  <a:pt x="4708921" y="1874712"/>
                </a:cubicBezTo>
                <a:cubicBezTo>
                  <a:pt x="4701937" y="2115638"/>
                  <a:pt x="6312010" y="1882285"/>
                  <a:pt x="6480849" y="2790603"/>
                </a:cubicBezTo>
                <a:cubicBezTo>
                  <a:pt x="6650520" y="3577335"/>
                  <a:pt x="385599" y="4141704"/>
                  <a:pt x="714578" y="5523480"/>
                </a:cubicBezTo>
                <a:cubicBezTo>
                  <a:pt x="794323" y="5878568"/>
                  <a:pt x="1791030" y="6638674"/>
                  <a:pt x="2181965" y="6858340"/>
                </a:cubicBezTo>
                <a:lnTo>
                  <a:pt x="1006308" y="6858340"/>
                </a:lnTo>
                <a:cubicBezTo>
                  <a:pt x="717405" y="6667367"/>
                  <a:pt x="222031" y="6109569"/>
                  <a:pt x="32642" y="5682057"/>
                </a:cubicBezTo>
                <a:cubicBezTo>
                  <a:pt x="-515243" y="3750636"/>
                  <a:pt x="6012382" y="3379244"/>
                  <a:pt x="6234224" y="2759607"/>
                </a:cubicBezTo>
                <a:cubicBezTo>
                  <a:pt x="6337180" y="2134960"/>
                  <a:pt x="4538501" y="2237673"/>
                  <a:pt x="4531624" y="1935755"/>
                </a:cubicBezTo>
                <a:cubicBezTo>
                  <a:pt x="4501670" y="1437575"/>
                  <a:pt x="6411795" y="1358332"/>
                  <a:pt x="6411795" y="1075304"/>
                </a:cubicBezTo>
                <a:cubicBezTo>
                  <a:pt x="6249153" y="697073"/>
                  <a:pt x="4905821" y="364785"/>
                  <a:pt x="4174052" y="0"/>
                </a:cubicBezTo>
                <a:close/>
              </a:path>
            </a:pathLst>
          </a:custGeom>
          <a:gradFill flip="none" rotWithShape="1">
            <a:gsLst>
              <a:gs pos="53000">
                <a:schemeClr val="accent1">
                  <a:lumMod val="50000"/>
                </a:schemeClr>
              </a:gs>
              <a:gs pos="0">
                <a:schemeClr val="bg2">
                  <a:lumMod val="90000"/>
                  <a:alpha val="12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FBAA84B-501B-4074-96CB-13531E6499C7}"/>
              </a:ext>
            </a:extLst>
          </p:cNvPr>
          <p:cNvGrpSpPr/>
          <p:nvPr/>
        </p:nvGrpSpPr>
        <p:grpSpPr>
          <a:xfrm>
            <a:off x="837601" y="5033734"/>
            <a:ext cx="1551458" cy="1028701"/>
            <a:chOff x="2846368" y="2914649"/>
            <a:chExt cx="1551458" cy="1028701"/>
          </a:xfrm>
        </p:grpSpPr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DB0FA8A6-B51C-4B49-9B80-5CF42A4A5F15}"/>
                </a:ext>
              </a:extLst>
            </p:cNvPr>
            <p:cNvSpPr/>
            <p:nvPr/>
          </p:nvSpPr>
          <p:spPr>
            <a:xfrm rot="5400000">
              <a:off x="3853479" y="3399002"/>
              <a:ext cx="115208" cy="973487"/>
            </a:xfrm>
            <a:prstGeom prst="triangle">
              <a:avLst/>
            </a:prstGeom>
            <a:gradFill flip="none" rotWithShape="1">
              <a:gsLst>
                <a:gs pos="100000">
                  <a:schemeClr val="tx1">
                    <a:alpha val="44000"/>
                  </a:schemeClr>
                </a:gs>
                <a:gs pos="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02F9719-7418-44B7-9701-5D27CAF8BE72}"/>
                </a:ext>
              </a:extLst>
            </p:cNvPr>
            <p:cNvGrpSpPr/>
            <p:nvPr/>
          </p:nvGrpSpPr>
          <p:grpSpPr>
            <a:xfrm>
              <a:off x="2893292" y="3257549"/>
              <a:ext cx="591952" cy="685800"/>
              <a:chOff x="4110677" y="3252106"/>
              <a:chExt cx="591952" cy="685800"/>
            </a:xfrm>
          </p:grpSpPr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A253FC7A-1A65-4B94-975C-A9C49BEC9891}"/>
                  </a:ext>
                </a:extLst>
              </p:cNvPr>
              <p:cNvSpPr/>
              <p:nvPr/>
            </p:nvSpPr>
            <p:spPr>
              <a:xfrm>
                <a:off x="4406653" y="3252106"/>
                <a:ext cx="295976" cy="685800"/>
              </a:xfrm>
              <a:prstGeom prst="triangle">
                <a:avLst>
                  <a:gd name="adj" fmla="val 0"/>
                </a:avLst>
              </a:prstGeom>
              <a:solidFill>
                <a:srgbClr val="0033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D8DA3374-3894-4EC9-9E22-3FC21008E942}"/>
                  </a:ext>
                </a:extLst>
              </p:cNvPr>
              <p:cNvSpPr/>
              <p:nvPr/>
            </p:nvSpPr>
            <p:spPr>
              <a:xfrm flipH="1">
                <a:off x="4110677" y="3252106"/>
                <a:ext cx="295976" cy="685800"/>
              </a:xfrm>
              <a:prstGeom prst="triangle">
                <a:avLst>
                  <a:gd name="adj" fmla="val 0"/>
                </a:avLst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E5E3E98-176C-490D-9128-7471CBA267BA}"/>
                </a:ext>
              </a:extLst>
            </p:cNvPr>
            <p:cNvGrpSpPr/>
            <p:nvPr/>
          </p:nvGrpSpPr>
          <p:grpSpPr>
            <a:xfrm>
              <a:off x="2846368" y="2914649"/>
              <a:ext cx="685800" cy="685800"/>
              <a:chOff x="2389059" y="3298371"/>
              <a:chExt cx="685800" cy="685800"/>
            </a:xfrm>
          </p:grpSpPr>
          <p:sp>
            <p:nvSpPr>
              <p:cNvPr id="80" name="Circle: Hollow 79">
                <a:extLst>
                  <a:ext uri="{FF2B5EF4-FFF2-40B4-BE49-F238E27FC236}">
                    <a16:creationId xmlns:a16="http://schemas.microsoft.com/office/drawing/2014/main" id="{EF4C9E56-29BD-4090-961A-6F1B1E6D0D20}"/>
                  </a:ext>
                </a:extLst>
              </p:cNvPr>
              <p:cNvSpPr/>
              <p:nvPr/>
            </p:nvSpPr>
            <p:spPr>
              <a:xfrm>
                <a:off x="2389059" y="3298371"/>
                <a:ext cx="685800" cy="685800"/>
              </a:xfrm>
              <a:prstGeom prst="donut">
                <a:avLst>
                  <a:gd name="adj" fmla="val 5888"/>
                </a:avLst>
              </a:prstGeom>
              <a:solidFill>
                <a:srgbClr val="0033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B37B4823-DF30-4F30-9681-38F25EA4ED88}"/>
                  </a:ext>
                </a:extLst>
              </p:cNvPr>
              <p:cNvSpPr/>
              <p:nvPr/>
            </p:nvSpPr>
            <p:spPr>
              <a:xfrm>
                <a:off x="2462538" y="3371850"/>
                <a:ext cx="538842" cy="5388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77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3B42CD4-A264-4326-9913-9747354CB225}"/>
              </a:ext>
            </a:extLst>
          </p:cNvPr>
          <p:cNvGrpSpPr/>
          <p:nvPr/>
        </p:nvGrpSpPr>
        <p:grpSpPr>
          <a:xfrm>
            <a:off x="3675144" y="3836306"/>
            <a:ext cx="1551458" cy="1028701"/>
            <a:chOff x="2846368" y="2914649"/>
            <a:chExt cx="1551458" cy="1028701"/>
          </a:xfrm>
        </p:grpSpPr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9694EEC7-A72F-479F-811E-CBD1C4B193DA}"/>
                </a:ext>
              </a:extLst>
            </p:cNvPr>
            <p:cNvSpPr/>
            <p:nvPr/>
          </p:nvSpPr>
          <p:spPr>
            <a:xfrm rot="5400000">
              <a:off x="3853479" y="3399002"/>
              <a:ext cx="115208" cy="973487"/>
            </a:xfrm>
            <a:prstGeom prst="triangle">
              <a:avLst/>
            </a:prstGeom>
            <a:gradFill flip="none" rotWithShape="1">
              <a:gsLst>
                <a:gs pos="100000">
                  <a:schemeClr val="tx1">
                    <a:alpha val="44000"/>
                  </a:schemeClr>
                </a:gs>
                <a:gs pos="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5BB4C1C-FA7D-4166-BE3D-CBF3424810C9}"/>
                </a:ext>
              </a:extLst>
            </p:cNvPr>
            <p:cNvGrpSpPr/>
            <p:nvPr/>
          </p:nvGrpSpPr>
          <p:grpSpPr>
            <a:xfrm>
              <a:off x="2893292" y="3257549"/>
              <a:ext cx="591952" cy="685800"/>
              <a:chOff x="4110677" y="3252106"/>
              <a:chExt cx="591952" cy="685800"/>
            </a:xfrm>
          </p:grpSpPr>
          <p:sp>
            <p:nvSpPr>
              <p:cNvPr id="97" name="Isosceles Triangle 96">
                <a:extLst>
                  <a:ext uri="{FF2B5EF4-FFF2-40B4-BE49-F238E27FC236}">
                    <a16:creationId xmlns:a16="http://schemas.microsoft.com/office/drawing/2014/main" id="{4588C378-C8F1-4E16-ABE2-388E76223E28}"/>
                  </a:ext>
                </a:extLst>
              </p:cNvPr>
              <p:cNvSpPr/>
              <p:nvPr/>
            </p:nvSpPr>
            <p:spPr>
              <a:xfrm>
                <a:off x="4406653" y="3252106"/>
                <a:ext cx="295976" cy="685800"/>
              </a:xfrm>
              <a:prstGeom prst="triangle">
                <a:avLst>
                  <a:gd name="adj" fmla="val 0"/>
                </a:avLst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8" name="Isosceles Triangle 97">
                <a:extLst>
                  <a:ext uri="{FF2B5EF4-FFF2-40B4-BE49-F238E27FC236}">
                    <a16:creationId xmlns:a16="http://schemas.microsoft.com/office/drawing/2014/main" id="{51B56A15-9D71-48A0-A355-2367D556FF28}"/>
                  </a:ext>
                </a:extLst>
              </p:cNvPr>
              <p:cNvSpPr/>
              <p:nvPr/>
            </p:nvSpPr>
            <p:spPr>
              <a:xfrm flipH="1">
                <a:off x="4110677" y="3252106"/>
                <a:ext cx="295976" cy="685800"/>
              </a:xfrm>
              <a:prstGeom prst="triangle">
                <a:avLst>
                  <a:gd name="adj" fmla="val 0"/>
                </a:avLst>
              </a:prstGeom>
              <a:solidFill>
                <a:srgbClr val="33C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072B053-EF43-4AF4-AE89-BA06B440375C}"/>
                </a:ext>
              </a:extLst>
            </p:cNvPr>
            <p:cNvGrpSpPr/>
            <p:nvPr/>
          </p:nvGrpSpPr>
          <p:grpSpPr>
            <a:xfrm>
              <a:off x="2846368" y="2914649"/>
              <a:ext cx="685800" cy="685800"/>
              <a:chOff x="2389059" y="3298371"/>
              <a:chExt cx="685800" cy="685800"/>
            </a:xfrm>
          </p:grpSpPr>
          <p:sp>
            <p:nvSpPr>
              <p:cNvPr id="95" name="Circle: Hollow 94">
                <a:extLst>
                  <a:ext uri="{FF2B5EF4-FFF2-40B4-BE49-F238E27FC236}">
                    <a16:creationId xmlns:a16="http://schemas.microsoft.com/office/drawing/2014/main" id="{EA20425C-DAB8-4287-ADD8-BE5B88D31A31}"/>
                  </a:ext>
                </a:extLst>
              </p:cNvPr>
              <p:cNvSpPr/>
              <p:nvPr/>
            </p:nvSpPr>
            <p:spPr>
              <a:xfrm>
                <a:off x="2389059" y="3298371"/>
                <a:ext cx="685800" cy="685800"/>
              </a:xfrm>
              <a:prstGeom prst="donut">
                <a:avLst>
                  <a:gd name="adj" fmla="val 5888"/>
                </a:avLst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5652C4D-2463-4C92-9D39-6BBB4CBFA9E2}"/>
                  </a:ext>
                </a:extLst>
              </p:cNvPr>
              <p:cNvSpPr/>
              <p:nvPr/>
            </p:nvSpPr>
            <p:spPr>
              <a:xfrm>
                <a:off x="2462538" y="3371850"/>
                <a:ext cx="538842" cy="5388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77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B339D6F-450E-4FEA-8EDD-5594006F8668}"/>
              </a:ext>
            </a:extLst>
          </p:cNvPr>
          <p:cNvGrpSpPr/>
          <p:nvPr/>
        </p:nvGrpSpPr>
        <p:grpSpPr>
          <a:xfrm>
            <a:off x="6540658" y="3460969"/>
            <a:ext cx="1551458" cy="1028701"/>
            <a:chOff x="2846368" y="2914649"/>
            <a:chExt cx="1551458" cy="1028701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D79CCD2-0226-4D9C-B3EC-28FF1FAB8929}"/>
                </a:ext>
              </a:extLst>
            </p:cNvPr>
            <p:cNvSpPr/>
            <p:nvPr/>
          </p:nvSpPr>
          <p:spPr>
            <a:xfrm rot="5400000">
              <a:off x="3853479" y="3399002"/>
              <a:ext cx="115208" cy="973487"/>
            </a:xfrm>
            <a:prstGeom prst="triangle">
              <a:avLst/>
            </a:prstGeom>
            <a:gradFill flip="none" rotWithShape="1">
              <a:gsLst>
                <a:gs pos="100000">
                  <a:schemeClr val="tx1">
                    <a:alpha val="44000"/>
                  </a:schemeClr>
                </a:gs>
                <a:gs pos="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A2185B4-4666-4802-A423-D885B7117775}"/>
                </a:ext>
              </a:extLst>
            </p:cNvPr>
            <p:cNvGrpSpPr/>
            <p:nvPr/>
          </p:nvGrpSpPr>
          <p:grpSpPr>
            <a:xfrm>
              <a:off x="2893292" y="3257549"/>
              <a:ext cx="591952" cy="685800"/>
              <a:chOff x="4110677" y="3252106"/>
              <a:chExt cx="591952" cy="685800"/>
            </a:xfrm>
          </p:grpSpPr>
          <p:sp>
            <p:nvSpPr>
              <p:cNvPr id="105" name="Isosceles Triangle 104">
                <a:extLst>
                  <a:ext uri="{FF2B5EF4-FFF2-40B4-BE49-F238E27FC236}">
                    <a16:creationId xmlns:a16="http://schemas.microsoft.com/office/drawing/2014/main" id="{35D63672-51B1-4A0F-8EB6-B2E2B7AFD3A1}"/>
                  </a:ext>
                </a:extLst>
              </p:cNvPr>
              <p:cNvSpPr/>
              <p:nvPr/>
            </p:nvSpPr>
            <p:spPr>
              <a:xfrm>
                <a:off x="4406653" y="3252106"/>
                <a:ext cx="295976" cy="685800"/>
              </a:xfrm>
              <a:prstGeom prst="triangle">
                <a:avLst>
                  <a:gd name="adj" fmla="val 0"/>
                </a:avLst>
              </a:prstGeom>
              <a:solidFill>
                <a:srgbClr val="CC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6" name="Isosceles Triangle 105">
                <a:extLst>
                  <a:ext uri="{FF2B5EF4-FFF2-40B4-BE49-F238E27FC236}">
                    <a16:creationId xmlns:a16="http://schemas.microsoft.com/office/drawing/2014/main" id="{B57B7F37-AF4A-4864-BD74-41D5EDCB06A9}"/>
                  </a:ext>
                </a:extLst>
              </p:cNvPr>
              <p:cNvSpPr/>
              <p:nvPr/>
            </p:nvSpPr>
            <p:spPr>
              <a:xfrm flipH="1">
                <a:off x="4110677" y="3252106"/>
                <a:ext cx="295976" cy="685800"/>
              </a:xfrm>
              <a:prstGeom prst="triangle">
                <a:avLst>
                  <a:gd name="adj" fmla="val 0"/>
                </a:avLst>
              </a:prstGeom>
              <a:solidFill>
                <a:srgbClr val="FF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229C826-CA29-4BF0-9621-9CD0308CF590}"/>
                </a:ext>
              </a:extLst>
            </p:cNvPr>
            <p:cNvGrpSpPr/>
            <p:nvPr/>
          </p:nvGrpSpPr>
          <p:grpSpPr>
            <a:xfrm>
              <a:off x="2846368" y="2914649"/>
              <a:ext cx="685800" cy="685800"/>
              <a:chOff x="2389059" y="3298371"/>
              <a:chExt cx="685800" cy="685800"/>
            </a:xfrm>
          </p:grpSpPr>
          <p:sp>
            <p:nvSpPr>
              <p:cNvPr id="103" name="Circle: Hollow 102">
                <a:extLst>
                  <a:ext uri="{FF2B5EF4-FFF2-40B4-BE49-F238E27FC236}">
                    <a16:creationId xmlns:a16="http://schemas.microsoft.com/office/drawing/2014/main" id="{61A705E4-A4D4-453E-89CE-B382903AE954}"/>
                  </a:ext>
                </a:extLst>
              </p:cNvPr>
              <p:cNvSpPr/>
              <p:nvPr/>
            </p:nvSpPr>
            <p:spPr>
              <a:xfrm>
                <a:off x="2389059" y="3298371"/>
                <a:ext cx="685800" cy="685800"/>
              </a:xfrm>
              <a:prstGeom prst="donut">
                <a:avLst>
                  <a:gd name="adj" fmla="val 5888"/>
                </a:avLst>
              </a:prstGeom>
              <a:solidFill>
                <a:srgbClr val="CC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DC5EB5CA-F348-4FE4-8DEB-E8C2DD35CFBE}"/>
                  </a:ext>
                </a:extLst>
              </p:cNvPr>
              <p:cNvSpPr/>
              <p:nvPr/>
            </p:nvSpPr>
            <p:spPr>
              <a:xfrm>
                <a:off x="2462538" y="3371850"/>
                <a:ext cx="538842" cy="5388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77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62C0CB-2279-42B0-8AC7-E96D13CEFEBA}"/>
              </a:ext>
            </a:extLst>
          </p:cNvPr>
          <p:cNvGrpSpPr/>
          <p:nvPr/>
        </p:nvGrpSpPr>
        <p:grpSpPr>
          <a:xfrm>
            <a:off x="8517955" y="2611407"/>
            <a:ext cx="1551458" cy="1028701"/>
            <a:chOff x="2846368" y="2914649"/>
            <a:chExt cx="1551458" cy="1028701"/>
          </a:xfrm>
        </p:grpSpPr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64EDD915-8D84-4636-A584-E4026278701A}"/>
                </a:ext>
              </a:extLst>
            </p:cNvPr>
            <p:cNvSpPr/>
            <p:nvPr/>
          </p:nvSpPr>
          <p:spPr>
            <a:xfrm rot="5400000">
              <a:off x="3853479" y="3399002"/>
              <a:ext cx="115208" cy="973487"/>
            </a:xfrm>
            <a:prstGeom prst="triangle">
              <a:avLst/>
            </a:prstGeom>
            <a:gradFill flip="none" rotWithShape="1">
              <a:gsLst>
                <a:gs pos="100000">
                  <a:schemeClr val="tx1">
                    <a:alpha val="44000"/>
                  </a:schemeClr>
                </a:gs>
                <a:gs pos="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6CFF2C1-0227-4C14-B2DF-5285FBB8989C}"/>
                </a:ext>
              </a:extLst>
            </p:cNvPr>
            <p:cNvGrpSpPr/>
            <p:nvPr/>
          </p:nvGrpSpPr>
          <p:grpSpPr>
            <a:xfrm>
              <a:off x="2893292" y="3257549"/>
              <a:ext cx="591952" cy="685800"/>
              <a:chOff x="4110677" y="3252106"/>
              <a:chExt cx="591952" cy="685800"/>
            </a:xfrm>
          </p:grpSpPr>
          <p:sp>
            <p:nvSpPr>
              <p:cNvPr id="113" name="Isosceles Triangle 112">
                <a:extLst>
                  <a:ext uri="{FF2B5EF4-FFF2-40B4-BE49-F238E27FC236}">
                    <a16:creationId xmlns:a16="http://schemas.microsoft.com/office/drawing/2014/main" id="{697C2922-82A2-45C2-A650-057722AD6400}"/>
                  </a:ext>
                </a:extLst>
              </p:cNvPr>
              <p:cNvSpPr/>
              <p:nvPr/>
            </p:nvSpPr>
            <p:spPr>
              <a:xfrm>
                <a:off x="4406653" y="3252106"/>
                <a:ext cx="295976" cy="685800"/>
              </a:xfrm>
              <a:prstGeom prst="triangle">
                <a:avLst>
                  <a:gd name="adj" fmla="val 0"/>
                </a:avLst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4" name="Isosceles Triangle 113">
                <a:extLst>
                  <a:ext uri="{FF2B5EF4-FFF2-40B4-BE49-F238E27FC236}">
                    <a16:creationId xmlns:a16="http://schemas.microsoft.com/office/drawing/2014/main" id="{5AB8C4D0-3DE9-4B9F-A0D4-9281C9D6B010}"/>
                  </a:ext>
                </a:extLst>
              </p:cNvPr>
              <p:cNvSpPr/>
              <p:nvPr/>
            </p:nvSpPr>
            <p:spPr>
              <a:xfrm flipH="1">
                <a:off x="4110677" y="3252106"/>
                <a:ext cx="295976" cy="685800"/>
              </a:xfrm>
              <a:prstGeom prst="triangle">
                <a:avLst>
                  <a:gd name="adj" fmla="val 0"/>
                </a:avLst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41359E0-2610-474B-A73C-2C7BCAD749BB}"/>
                </a:ext>
              </a:extLst>
            </p:cNvPr>
            <p:cNvGrpSpPr/>
            <p:nvPr/>
          </p:nvGrpSpPr>
          <p:grpSpPr>
            <a:xfrm>
              <a:off x="2846368" y="2914649"/>
              <a:ext cx="685800" cy="685800"/>
              <a:chOff x="2389059" y="3298371"/>
              <a:chExt cx="685800" cy="685800"/>
            </a:xfrm>
          </p:grpSpPr>
          <p:sp>
            <p:nvSpPr>
              <p:cNvPr id="111" name="Circle: Hollow 110">
                <a:extLst>
                  <a:ext uri="{FF2B5EF4-FFF2-40B4-BE49-F238E27FC236}">
                    <a16:creationId xmlns:a16="http://schemas.microsoft.com/office/drawing/2014/main" id="{132277AF-7BAC-4043-A8D9-CAD11292FCD2}"/>
                  </a:ext>
                </a:extLst>
              </p:cNvPr>
              <p:cNvSpPr/>
              <p:nvPr/>
            </p:nvSpPr>
            <p:spPr>
              <a:xfrm>
                <a:off x="2389059" y="3298371"/>
                <a:ext cx="685800" cy="685800"/>
              </a:xfrm>
              <a:prstGeom prst="donut">
                <a:avLst>
                  <a:gd name="adj" fmla="val 5888"/>
                </a:avLst>
              </a:prstGeom>
              <a:solidFill>
                <a:srgbClr val="C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27437B1-0C5A-4C53-BAAA-EB11E8864E97}"/>
                  </a:ext>
                </a:extLst>
              </p:cNvPr>
              <p:cNvSpPr/>
              <p:nvPr/>
            </p:nvSpPr>
            <p:spPr>
              <a:xfrm>
                <a:off x="2462538" y="3371850"/>
                <a:ext cx="538842" cy="5388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77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2E95B0D-D32E-4815-BCBF-F487D42AD653}"/>
              </a:ext>
            </a:extLst>
          </p:cNvPr>
          <p:cNvGrpSpPr/>
          <p:nvPr/>
        </p:nvGrpSpPr>
        <p:grpSpPr>
          <a:xfrm>
            <a:off x="7453240" y="1435543"/>
            <a:ext cx="1551458" cy="1028701"/>
            <a:chOff x="2846368" y="2914649"/>
            <a:chExt cx="1551458" cy="1028701"/>
          </a:xfrm>
        </p:grpSpPr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FA22ADD4-93CE-46F0-8E55-F363B8E8E73D}"/>
                </a:ext>
              </a:extLst>
            </p:cNvPr>
            <p:cNvSpPr/>
            <p:nvPr/>
          </p:nvSpPr>
          <p:spPr>
            <a:xfrm rot="5400000">
              <a:off x="3853479" y="3399002"/>
              <a:ext cx="115208" cy="973487"/>
            </a:xfrm>
            <a:prstGeom prst="triangle">
              <a:avLst/>
            </a:prstGeom>
            <a:gradFill flip="none" rotWithShape="1">
              <a:gsLst>
                <a:gs pos="100000">
                  <a:schemeClr val="tx1">
                    <a:alpha val="44000"/>
                  </a:schemeClr>
                </a:gs>
                <a:gs pos="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E7A4E2A-E765-47B4-AC14-D2D902CFE220}"/>
                </a:ext>
              </a:extLst>
            </p:cNvPr>
            <p:cNvGrpSpPr/>
            <p:nvPr/>
          </p:nvGrpSpPr>
          <p:grpSpPr>
            <a:xfrm>
              <a:off x="2893292" y="3257549"/>
              <a:ext cx="591952" cy="685800"/>
              <a:chOff x="4110677" y="3252106"/>
              <a:chExt cx="591952" cy="685800"/>
            </a:xfrm>
          </p:grpSpPr>
          <p:sp>
            <p:nvSpPr>
              <p:cNvPr id="121" name="Isosceles Triangle 120">
                <a:extLst>
                  <a:ext uri="{FF2B5EF4-FFF2-40B4-BE49-F238E27FC236}">
                    <a16:creationId xmlns:a16="http://schemas.microsoft.com/office/drawing/2014/main" id="{5A66B926-ECAF-496B-A764-FB3397B460BB}"/>
                  </a:ext>
                </a:extLst>
              </p:cNvPr>
              <p:cNvSpPr/>
              <p:nvPr/>
            </p:nvSpPr>
            <p:spPr>
              <a:xfrm>
                <a:off x="4406653" y="3252106"/>
                <a:ext cx="295976" cy="685800"/>
              </a:xfrm>
              <a:prstGeom prst="triangle">
                <a:avLst>
                  <a:gd name="adj" fmla="val 0"/>
                </a:avLst>
              </a:prstGeom>
              <a:solidFill>
                <a:srgbClr val="66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2" name="Isosceles Triangle 121">
                <a:extLst>
                  <a:ext uri="{FF2B5EF4-FFF2-40B4-BE49-F238E27FC236}">
                    <a16:creationId xmlns:a16="http://schemas.microsoft.com/office/drawing/2014/main" id="{37606100-80BF-4FC0-B1FE-2563F38A4191}"/>
                  </a:ext>
                </a:extLst>
              </p:cNvPr>
              <p:cNvSpPr/>
              <p:nvPr/>
            </p:nvSpPr>
            <p:spPr>
              <a:xfrm flipH="1">
                <a:off x="4110677" y="3252106"/>
                <a:ext cx="295976" cy="685800"/>
              </a:xfrm>
              <a:prstGeom prst="triangle">
                <a:avLst>
                  <a:gd name="adj" fmla="val 0"/>
                </a:avLst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E39FA55-E424-47AC-BAFE-1A69F271CBBE}"/>
                </a:ext>
              </a:extLst>
            </p:cNvPr>
            <p:cNvGrpSpPr/>
            <p:nvPr/>
          </p:nvGrpSpPr>
          <p:grpSpPr>
            <a:xfrm>
              <a:off x="2846368" y="2914649"/>
              <a:ext cx="685800" cy="685800"/>
              <a:chOff x="2389059" y="3298371"/>
              <a:chExt cx="685800" cy="685800"/>
            </a:xfrm>
          </p:grpSpPr>
          <p:sp>
            <p:nvSpPr>
              <p:cNvPr id="119" name="Circle: Hollow 118">
                <a:extLst>
                  <a:ext uri="{FF2B5EF4-FFF2-40B4-BE49-F238E27FC236}">
                    <a16:creationId xmlns:a16="http://schemas.microsoft.com/office/drawing/2014/main" id="{776898CD-7CB9-46D1-93B2-0E5942AF0EB7}"/>
                  </a:ext>
                </a:extLst>
              </p:cNvPr>
              <p:cNvSpPr/>
              <p:nvPr/>
            </p:nvSpPr>
            <p:spPr>
              <a:xfrm>
                <a:off x="2389059" y="3298371"/>
                <a:ext cx="685800" cy="685800"/>
              </a:xfrm>
              <a:prstGeom prst="donut">
                <a:avLst>
                  <a:gd name="adj" fmla="val 5888"/>
                </a:avLst>
              </a:prstGeom>
              <a:solidFill>
                <a:srgbClr val="66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13CEDD98-8954-4818-B42A-317D10D03614}"/>
                  </a:ext>
                </a:extLst>
              </p:cNvPr>
              <p:cNvSpPr/>
              <p:nvPr/>
            </p:nvSpPr>
            <p:spPr>
              <a:xfrm>
                <a:off x="2462538" y="3371850"/>
                <a:ext cx="538842" cy="5388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77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124" name="Graphic 123" descr="Link">
            <a:extLst>
              <a:ext uri="{FF2B5EF4-FFF2-40B4-BE49-F238E27FC236}">
                <a16:creationId xmlns:a16="http://schemas.microsoft.com/office/drawing/2014/main" id="{1CEA2ECA-0DC9-4F5F-9802-8BF969970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4428" y="1595395"/>
            <a:ext cx="360000" cy="360000"/>
          </a:xfrm>
          <a:prstGeom prst="rect">
            <a:avLst/>
          </a:prstGeom>
        </p:spPr>
      </p:pic>
      <p:pic>
        <p:nvPicPr>
          <p:cNvPr id="126" name="Graphic 125" descr="Newspaper">
            <a:extLst>
              <a:ext uri="{FF2B5EF4-FFF2-40B4-BE49-F238E27FC236}">
                <a16:creationId xmlns:a16="http://schemas.microsoft.com/office/drawing/2014/main" id="{38EF010A-34A2-4C9A-9472-05FD0B0E4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7033" y="2774306"/>
            <a:ext cx="360000" cy="360000"/>
          </a:xfrm>
          <a:prstGeom prst="rect">
            <a:avLst/>
          </a:prstGeom>
        </p:spPr>
      </p:pic>
      <p:pic>
        <p:nvPicPr>
          <p:cNvPr id="128" name="Graphic 127" descr="Monthly calendar">
            <a:extLst>
              <a:ext uri="{FF2B5EF4-FFF2-40B4-BE49-F238E27FC236}">
                <a16:creationId xmlns:a16="http://schemas.microsoft.com/office/drawing/2014/main" id="{C23FC130-D17D-43CC-AB22-3D14F3A84A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09216" y="3623868"/>
            <a:ext cx="360000" cy="360000"/>
          </a:xfrm>
          <a:prstGeom prst="rect">
            <a:avLst/>
          </a:prstGeom>
        </p:spPr>
      </p:pic>
      <p:pic>
        <p:nvPicPr>
          <p:cNvPr id="130" name="Graphic 129" descr="Hourglass">
            <a:extLst>
              <a:ext uri="{FF2B5EF4-FFF2-40B4-BE49-F238E27FC236}">
                <a16:creationId xmlns:a16="http://schemas.microsoft.com/office/drawing/2014/main" id="{1F5ECF37-030E-4ACF-B257-32C4AA12BF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8044" y="3999205"/>
            <a:ext cx="360000" cy="360000"/>
          </a:xfrm>
          <a:prstGeom prst="rect">
            <a:avLst/>
          </a:prstGeom>
        </p:spPr>
      </p:pic>
      <p:pic>
        <p:nvPicPr>
          <p:cNvPr id="132" name="Graphic 131" descr="Lightbulb">
            <a:extLst>
              <a:ext uri="{FF2B5EF4-FFF2-40B4-BE49-F238E27FC236}">
                <a16:creationId xmlns:a16="http://schemas.microsoft.com/office/drawing/2014/main" id="{08B92661-8BA2-4662-9627-4FD3E577A5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0501" y="5196633"/>
            <a:ext cx="360000" cy="360000"/>
          </a:xfrm>
          <a:prstGeom prst="rect">
            <a:avLst/>
          </a:prstGeom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D6957F8E-D003-42FA-B522-9D9E31C9A963}"/>
              </a:ext>
            </a:extLst>
          </p:cNvPr>
          <p:cNvGrpSpPr/>
          <p:nvPr/>
        </p:nvGrpSpPr>
        <p:grpSpPr>
          <a:xfrm>
            <a:off x="592522" y="3685104"/>
            <a:ext cx="1707673" cy="1144560"/>
            <a:chOff x="592522" y="3685104"/>
            <a:chExt cx="1707673" cy="1144560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D8E3F0C-7AD8-4C5B-92BF-B6ED4C65E6BD}"/>
                </a:ext>
              </a:extLst>
            </p:cNvPr>
            <p:cNvSpPr txBox="1"/>
            <p:nvPr/>
          </p:nvSpPr>
          <p:spPr>
            <a:xfrm>
              <a:off x="592522" y="3685104"/>
              <a:ext cx="1475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0033CC"/>
                  </a:solidFill>
                  <a:latin typeface="Agency FB" panose="020B0503020202020204" pitchFamily="34" charset="0"/>
                </a:rPr>
                <a:t>2018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17FB429-36AE-4C2C-A6F1-089A0E78F67D}"/>
                </a:ext>
              </a:extLst>
            </p:cNvPr>
            <p:cNvSpPr txBox="1"/>
            <p:nvPr/>
          </p:nvSpPr>
          <p:spPr>
            <a:xfrm>
              <a:off x="592522" y="4155066"/>
              <a:ext cx="1475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0033CC"/>
                  </a:solidFill>
                  <a:latin typeface="Agency FB" panose="020B0503020202020204" pitchFamily="34" charset="0"/>
                </a:rPr>
                <a:t>HEADING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70324A7-D7B8-4826-8263-0E6DC51397D3}"/>
                </a:ext>
              </a:extLst>
            </p:cNvPr>
            <p:cNvSpPr txBox="1"/>
            <p:nvPr/>
          </p:nvSpPr>
          <p:spPr>
            <a:xfrm>
              <a:off x="592522" y="4321833"/>
              <a:ext cx="170767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900" dirty="0">
                  <a:solidFill>
                    <a:schemeClr val="bg1">
                      <a:lumMod val="65000"/>
                    </a:schemeClr>
                  </a:solidFill>
                  <a:latin typeface="Agency FB" panose="020B0503020202020204" pitchFamily="34" charset="0"/>
                </a:rPr>
                <a:t>Lorem ipsum dolor sit amet, consectetuer adipiscing elit. Maecenas porttitor congue massa. Fusce </a:t>
              </a:r>
              <a:r>
                <a:rPr lang="en-IN" sz="900" dirty="0" err="1">
                  <a:solidFill>
                    <a:schemeClr val="bg1">
                      <a:lumMod val="65000"/>
                    </a:schemeClr>
                  </a:solidFill>
                  <a:latin typeface="Agency FB" panose="020B0503020202020204" pitchFamily="34" charset="0"/>
                </a:rPr>
                <a:t>posuere</a:t>
              </a:r>
              <a:r>
                <a:rPr lang="en-IN" sz="900" dirty="0">
                  <a:solidFill>
                    <a:schemeClr val="bg1">
                      <a:lumMod val="65000"/>
                    </a:schemeClr>
                  </a:solidFill>
                  <a:latin typeface="Agency FB" panose="020B0503020202020204" pitchFamily="34" charset="0"/>
                </a:rPr>
                <a:t>,.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C91DE82-5AF1-4814-81ED-EA59BC39519B}"/>
              </a:ext>
            </a:extLst>
          </p:cNvPr>
          <p:cNvGrpSpPr/>
          <p:nvPr/>
        </p:nvGrpSpPr>
        <p:grpSpPr>
          <a:xfrm>
            <a:off x="3460183" y="2577900"/>
            <a:ext cx="1707673" cy="1144560"/>
            <a:chOff x="592522" y="3685104"/>
            <a:chExt cx="1707673" cy="1144560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9FDED5E-31D1-4EFE-BFDC-0AE05A45564F}"/>
                </a:ext>
              </a:extLst>
            </p:cNvPr>
            <p:cNvSpPr txBox="1"/>
            <p:nvPr/>
          </p:nvSpPr>
          <p:spPr>
            <a:xfrm>
              <a:off x="592522" y="3685104"/>
              <a:ext cx="1475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008000"/>
                  </a:solidFill>
                  <a:latin typeface="Agency FB" panose="020B0503020202020204" pitchFamily="34" charset="0"/>
                </a:rPr>
                <a:t>2019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723F93D-C1D9-4C51-BEEE-BC304B4F4F85}"/>
                </a:ext>
              </a:extLst>
            </p:cNvPr>
            <p:cNvSpPr txBox="1"/>
            <p:nvPr/>
          </p:nvSpPr>
          <p:spPr>
            <a:xfrm>
              <a:off x="592522" y="4155066"/>
              <a:ext cx="1475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008000"/>
                  </a:solidFill>
                  <a:latin typeface="Agency FB" panose="020B0503020202020204" pitchFamily="34" charset="0"/>
                </a:rPr>
                <a:t>HEADING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A306737-3467-4837-9CCE-CC386667217F}"/>
                </a:ext>
              </a:extLst>
            </p:cNvPr>
            <p:cNvSpPr txBox="1"/>
            <p:nvPr/>
          </p:nvSpPr>
          <p:spPr>
            <a:xfrm>
              <a:off x="592522" y="4321833"/>
              <a:ext cx="170767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900" dirty="0">
                  <a:solidFill>
                    <a:schemeClr val="bg1">
                      <a:lumMod val="65000"/>
                    </a:schemeClr>
                  </a:solidFill>
                  <a:latin typeface="Agency FB" panose="020B0503020202020204" pitchFamily="34" charset="0"/>
                </a:rPr>
                <a:t>Lorem ipsum dolor sit amet, consectetuer adipiscing elit. Maecenas porttitor congue massa. Fusce </a:t>
              </a:r>
              <a:r>
                <a:rPr lang="en-IN" sz="900" dirty="0" err="1">
                  <a:solidFill>
                    <a:schemeClr val="bg1">
                      <a:lumMod val="65000"/>
                    </a:schemeClr>
                  </a:solidFill>
                  <a:latin typeface="Agency FB" panose="020B0503020202020204" pitchFamily="34" charset="0"/>
                </a:rPr>
                <a:t>posuere</a:t>
              </a:r>
              <a:r>
                <a:rPr lang="en-IN" sz="900" dirty="0">
                  <a:solidFill>
                    <a:schemeClr val="bg1">
                      <a:lumMod val="65000"/>
                    </a:schemeClr>
                  </a:solidFill>
                  <a:latin typeface="Agency FB" panose="020B0503020202020204" pitchFamily="34" charset="0"/>
                </a:rPr>
                <a:t>,.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6278AA6-6531-455F-898D-9F01BE161BF4}"/>
              </a:ext>
            </a:extLst>
          </p:cNvPr>
          <p:cNvGrpSpPr/>
          <p:nvPr/>
        </p:nvGrpSpPr>
        <p:grpSpPr>
          <a:xfrm>
            <a:off x="7338570" y="4676773"/>
            <a:ext cx="1707673" cy="1144560"/>
            <a:chOff x="592522" y="3685104"/>
            <a:chExt cx="1707673" cy="1144560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EE904FF-A888-46AD-BFB8-130653B662CF}"/>
                </a:ext>
              </a:extLst>
            </p:cNvPr>
            <p:cNvSpPr txBox="1"/>
            <p:nvPr/>
          </p:nvSpPr>
          <p:spPr>
            <a:xfrm>
              <a:off x="592522" y="3685104"/>
              <a:ext cx="1475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CC3300"/>
                  </a:solidFill>
                  <a:latin typeface="Agency FB" panose="020B0503020202020204" pitchFamily="34" charset="0"/>
                </a:rPr>
                <a:t>2020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01EC604-1AA8-4894-ABA8-F9B9D066F96E}"/>
                </a:ext>
              </a:extLst>
            </p:cNvPr>
            <p:cNvSpPr txBox="1"/>
            <p:nvPr/>
          </p:nvSpPr>
          <p:spPr>
            <a:xfrm>
              <a:off x="592522" y="4155066"/>
              <a:ext cx="1475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CC3300"/>
                  </a:solidFill>
                  <a:latin typeface="Agency FB" panose="020B0503020202020204" pitchFamily="34" charset="0"/>
                </a:rPr>
                <a:t>HEADING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6307386-DC02-4529-8996-209E46D79DC7}"/>
                </a:ext>
              </a:extLst>
            </p:cNvPr>
            <p:cNvSpPr txBox="1"/>
            <p:nvPr/>
          </p:nvSpPr>
          <p:spPr>
            <a:xfrm>
              <a:off x="592522" y="4321833"/>
              <a:ext cx="170767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900" dirty="0">
                  <a:solidFill>
                    <a:schemeClr val="bg1">
                      <a:lumMod val="65000"/>
                    </a:schemeClr>
                  </a:solidFill>
                  <a:latin typeface="Agency FB" panose="020B0503020202020204" pitchFamily="34" charset="0"/>
                </a:rPr>
                <a:t>Lorem ipsum dolor sit amet, consectetuer adipiscing elit. Maecenas porttitor congue massa. Fusce </a:t>
              </a:r>
              <a:r>
                <a:rPr lang="en-IN" sz="900" dirty="0" err="1">
                  <a:solidFill>
                    <a:schemeClr val="bg1">
                      <a:lumMod val="65000"/>
                    </a:schemeClr>
                  </a:solidFill>
                  <a:latin typeface="Agency FB" panose="020B0503020202020204" pitchFamily="34" charset="0"/>
                </a:rPr>
                <a:t>posuere</a:t>
              </a:r>
              <a:r>
                <a:rPr lang="en-IN" sz="900" dirty="0">
                  <a:solidFill>
                    <a:schemeClr val="bg1">
                      <a:lumMod val="65000"/>
                    </a:schemeClr>
                  </a:solidFill>
                  <a:latin typeface="Agency FB" panose="020B0503020202020204" pitchFamily="34" charset="0"/>
                </a:rPr>
                <a:t>,.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60F3472-34FE-4B55-8335-2E90C9A3449C}"/>
              </a:ext>
            </a:extLst>
          </p:cNvPr>
          <p:cNvGrpSpPr/>
          <p:nvPr/>
        </p:nvGrpSpPr>
        <p:grpSpPr>
          <a:xfrm>
            <a:off x="9898020" y="2614081"/>
            <a:ext cx="1707673" cy="1144560"/>
            <a:chOff x="592522" y="3685104"/>
            <a:chExt cx="1707673" cy="1144560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0ACB674-9B18-4809-8AF0-7D607A226BC3}"/>
                </a:ext>
              </a:extLst>
            </p:cNvPr>
            <p:cNvSpPr txBox="1"/>
            <p:nvPr/>
          </p:nvSpPr>
          <p:spPr>
            <a:xfrm>
              <a:off x="592522" y="3685104"/>
              <a:ext cx="1475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CC0000"/>
                  </a:solidFill>
                  <a:latin typeface="Agency FB" panose="020B0503020202020204" pitchFamily="34" charset="0"/>
                </a:rPr>
                <a:t>2021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E7BCFC6-C2DD-4FD1-9D1D-6A21750B9DAB}"/>
                </a:ext>
              </a:extLst>
            </p:cNvPr>
            <p:cNvSpPr txBox="1"/>
            <p:nvPr/>
          </p:nvSpPr>
          <p:spPr>
            <a:xfrm>
              <a:off x="592522" y="4155066"/>
              <a:ext cx="1475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CC0000"/>
                  </a:solidFill>
                  <a:latin typeface="Agency FB" panose="020B0503020202020204" pitchFamily="34" charset="0"/>
                </a:rPr>
                <a:t>HEADING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968FEF4-6B16-4641-8DE5-6176BBE73038}"/>
                </a:ext>
              </a:extLst>
            </p:cNvPr>
            <p:cNvSpPr txBox="1"/>
            <p:nvPr/>
          </p:nvSpPr>
          <p:spPr>
            <a:xfrm>
              <a:off x="592522" y="4321833"/>
              <a:ext cx="170767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900" dirty="0">
                  <a:solidFill>
                    <a:schemeClr val="bg1">
                      <a:lumMod val="65000"/>
                    </a:schemeClr>
                  </a:solidFill>
                  <a:latin typeface="Agency FB" panose="020B0503020202020204" pitchFamily="34" charset="0"/>
                </a:rPr>
                <a:t>Lorem ipsum dolor sit amet, consectetuer adipiscing elit. Maecenas porttitor congue massa. Fusce </a:t>
              </a:r>
              <a:r>
                <a:rPr lang="en-IN" sz="900" dirty="0" err="1">
                  <a:solidFill>
                    <a:schemeClr val="bg1">
                      <a:lumMod val="65000"/>
                    </a:schemeClr>
                  </a:solidFill>
                  <a:latin typeface="Agency FB" panose="020B0503020202020204" pitchFamily="34" charset="0"/>
                </a:rPr>
                <a:t>posuere</a:t>
              </a:r>
              <a:r>
                <a:rPr lang="en-IN" sz="900" dirty="0">
                  <a:solidFill>
                    <a:schemeClr val="bg1">
                      <a:lumMod val="65000"/>
                    </a:schemeClr>
                  </a:solidFill>
                  <a:latin typeface="Agency FB" panose="020B0503020202020204" pitchFamily="34" charset="0"/>
                </a:rPr>
                <a:t>,.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66E8E3F-595A-4011-AFEF-564AA44B457A}"/>
              </a:ext>
            </a:extLst>
          </p:cNvPr>
          <p:cNvGrpSpPr/>
          <p:nvPr/>
        </p:nvGrpSpPr>
        <p:grpSpPr>
          <a:xfrm>
            <a:off x="8677033" y="878916"/>
            <a:ext cx="1707673" cy="1144560"/>
            <a:chOff x="592522" y="3685104"/>
            <a:chExt cx="1707673" cy="1144560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504A9AC-C123-4BBB-AEB2-09062C17A495}"/>
                </a:ext>
              </a:extLst>
            </p:cNvPr>
            <p:cNvSpPr txBox="1"/>
            <p:nvPr/>
          </p:nvSpPr>
          <p:spPr>
            <a:xfrm>
              <a:off x="592522" y="3685104"/>
              <a:ext cx="1475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660066"/>
                  </a:solidFill>
                  <a:latin typeface="Agency FB" panose="020B0503020202020204" pitchFamily="34" charset="0"/>
                </a:rPr>
                <a:t>2022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33C2815-9023-4861-B0BB-DD6412A3C4F3}"/>
                </a:ext>
              </a:extLst>
            </p:cNvPr>
            <p:cNvSpPr txBox="1"/>
            <p:nvPr/>
          </p:nvSpPr>
          <p:spPr>
            <a:xfrm>
              <a:off x="592522" y="4155066"/>
              <a:ext cx="1475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660066"/>
                  </a:solidFill>
                  <a:latin typeface="Agency FB" panose="020B0503020202020204" pitchFamily="34" charset="0"/>
                </a:rPr>
                <a:t>HEADING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E4936B4-AFF5-41C3-B435-0786E2361B3D}"/>
                </a:ext>
              </a:extLst>
            </p:cNvPr>
            <p:cNvSpPr txBox="1"/>
            <p:nvPr/>
          </p:nvSpPr>
          <p:spPr>
            <a:xfrm>
              <a:off x="592522" y="4321833"/>
              <a:ext cx="170767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900" dirty="0">
                  <a:solidFill>
                    <a:schemeClr val="bg1">
                      <a:lumMod val="50000"/>
                    </a:schemeClr>
                  </a:solidFill>
                  <a:latin typeface="Agency FB" panose="020B0503020202020204" pitchFamily="34" charset="0"/>
                </a:rPr>
                <a:t>Lorem ipsum dolor sit amet, consectetuer adipiscing elit. Maecenas porttitor congue massa. Fusce </a:t>
              </a:r>
              <a:r>
                <a:rPr lang="en-IN" sz="900" dirty="0" err="1">
                  <a:solidFill>
                    <a:schemeClr val="bg1">
                      <a:lumMod val="50000"/>
                    </a:schemeClr>
                  </a:solidFill>
                  <a:latin typeface="Agency FB" panose="020B0503020202020204" pitchFamily="34" charset="0"/>
                </a:rPr>
                <a:t>posuere</a:t>
              </a:r>
              <a:r>
                <a:rPr lang="en-IN" sz="900" dirty="0">
                  <a:solidFill>
                    <a:schemeClr val="bg1">
                      <a:lumMod val="50000"/>
                    </a:schemeClr>
                  </a:solidFill>
                  <a:latin typeface="Agency FB" panose="020B0503020202020204" pitchFamily="34" charset="0"/>
                </a:rPr>
                <a:t>,.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90031D1-42B9-453A-A9DF-9872FDD3A8E2}"/>
              </a:ext>
            </a:extLst>
          </p:cNvPr>
          <p:cNvSpPr txBox="1"/>
          <p:nvPr/>
        </p:nvSpPr>
        <p:spPr>
          <a:xfrm>
            <a:off x="478971" y="261257"/>
            <a:ext cx="474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TIMELINE INFOGRAPHIC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F990599-3C42-45ED-B0C6-FD09F3D76100}"/>
              </a:ext>
            </a:extLst>
          </p:cNvPr>
          <p:cNvSpPr txBox="1"/>
          <p:nvPr/>
        </p:nvSpPr>
        <p:spPr>
          <a:xfrm>
            <a:off x="509236" y="830625"/>
            <a:ext cx="4747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CREATIVE VENUS BUSINESS PRESENTATIONS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CBAD242-F9F0-484E-8149-A46ABA23E6DA}"/>
              </a:ext>
            </a:extLst>
          </p:cNvPr>
          <p:cNvSpPr txBox="1"/>
          <p:nvPr/>
        </p:nvSpPr>
        <p:spPr>
          <a:xfrm>
            <a:off x="509236" y="1252860"/>
            <a:ext cx="36888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I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urna</a:t>
            </a:r>
            <a:r>
              <a:rPr lang="en-I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.</a:t>
            </a:r>
          </a:p>
        </p:txBody>
      </p:sp>
      <p:sp>
        <p:nvSpPr>
          <p:cNvPr id="156" name="Frame 155">
            <a:extLst>
              <a:ext uri="{FF2B5EF4-FFF2-40B4-BE49-F238E27FC236}">
                <a16:creationId xmlns:a16="http://schemas.microsoft.com/office/drawing/2014/main" id="{E0A9FBD6-2007-4680-B9EF-3336FECA31B5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frame">
            <a:avLst>
              <a:gd name="adj1" fmla="val 1272"/>
            </a:avLst>
          </a:prstGeom>
          <a:gradFill flip="none" rotWithShape="1">
            <a:gsLst>
              <a:gs pos="86000">
                <a:schemeClr val="bg1">
                  <a:lumMod val="75000"/>
                </a:schemeClr>
              </a:gs>
              <a:gs pos="70000">
                <a:schemeClr val="bg1"/>
              </a:gs>
              <a:gs pos="35000">
                <a:schemeClr val="bg1">
                  <a:lumMod val="95000"/>
                </a:schemeClr>
              </a:gs>
              <a:gs pos="1680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225016FB-0238-43AB-93D2-7C6B6212E9FC}"/>
              </a:ext>
            </a:extLst>
          </p:cNvPr>
          <p:cNvSpPr/>
          <p:nvPr/>
        </p:nvSpPr>
        <p:spPr>
          <a:xfrm flipH="1">
            <a:off x="3859" y="1"/>
            <a:ext cx="6045730" cy="4865005"/>
          </a:xfrm>
          <a:custGeom>
            <a:avLst/>
            <a:gdLst>
              <a:gd name="connsiteX0" fmla="*/ 0 w 6857067"/>
              <a:gd name="connsiteY0" fmla="*/ 0 h 6857999"/>
              <a:gd name="connsiteX1" fmla="*/ 6857067 w 6857067"/>
              <a:gd name="connsiteY1" fmla="*/ 0 h 6857999"/>
              <a:gd name="connsiteX2" fmla="*/ 6857067 w 6857067"/>
              <a:gd name="connsiteY2" fmla="*/ 6857999 h 6857999"/>
              <a:gd name="connsiteX3" fmla="*/ 2492951 w 6857067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067" h="6857999">
                <a:moveTo>
                  <a:pt x="0" y="0"/>
                </a:moveTo>
                <a:lnTo>
                  <a:pt x="6857067" y="0"/>
                </a:lnTo>
                <a:lnTo>
                  <a:pt x="6857067" y="6857999"/>
                </a:lnTo>
                <a:lnTo>
                  <a:pt x="2492951" y="6857999"/>
                </a:lnTo>
                <a:close/>
              </a:path>
            </a:pathLst>
          </a:custGeom>
          <a:gradFill flip="none" rotWithShape="1">
            <a:gsLst>
              <a:gs pos="85000">
                <a:schemeClr val="bg1">
                  <a:alpha val="0"/>
                </a:schemeClr>
              </a:gs>
              <a:gs pos="0">
                <a:schemeClr val="bg1">
                  <a:alpha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50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142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23</cp:revision>
  <dcterms:created xsi:type="dcterms:W3CDTF">2018-01-25T17:04:43Z</dcterms:created>
  <dcterms:modified xsi:type="dcterms:W3CDTF">2018-01-26T02:38:51Z</dcterms:modified>
</cp:coreProperties>
</file>