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00"/>
    <a:srgbClr val="FFC000"/>
    <a:srgbClr val="EDEDEB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30" y="72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A308-DB19-4DB5-ACB2-70019FC3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1B16C-FAC1-4BFF-9B75-D3BA5ECDE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32E38-0896-4B42-8EE2-2A9951AB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9BB6F-AF86-4A0A-9CC9-3727D53D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DAA48-00C2-41D5-A3D8-78BEF0AB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412A-78F5-4CEB-B296-A092879D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90FC9-809D-409A-9535-57C8E0D24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027C8-A4FF-4DD2-BE5C-48BC4B26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3B1D0-5844-4F62-804B-7E819F61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358E-5801-43D4-B71F-7FA2748B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1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F99036-A8A9-4B07-B396-31CD24A0C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763CE-EF1C-41A1-A455-CF5E68792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CB44-774D-46B2-A7EA-541DF2F9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58FA-A45B-4F21-8CC7-6D89637AE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BA38-5548-4302-933D-034BAEEB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5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AE3F-4B0A-4C2D-A939-221E11D6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A95DB-4B95-40D7-878D-A38B741D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65BE-C645-4645-85F4-6CF55262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2CB8-AEDC-4F6E-AE31-241E1207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077F5-FBDC-4C40-A45E-CF925F1A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4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7BB1-7AF1-4F1D-875B-D1095793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FDAC-51E0-4B1B-8268-F61284B3E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EA6EF-F7D7-45AD-B761-B759F45AD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8D68-E25B-4A29-A694-5950A466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D07DB-CE58-4327-BCBA-347F170D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0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B0F-C29E-43BE-9132-9CD186D9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26D6-4EFD-4EE2-95D9-195781FE0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670A4-82F9-4779-9D86-B60B61867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ED3DA-5442-4938-B2E6-6667C82B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9E259-400B-464A-8EB7-3E6A4091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5463-81B0-46E5-9FD5-7664B87B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8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6685-EFA1-4A29-8C6B-A967A621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7CA8-3490-438C-8BBE-8496B605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BCE92-2F32-4ACD-97B4-230E8677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AE364-820A-49C2-9167-3C3919F78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AAE38-8372-4F7B-8A86-E9D778273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026D4-61A8-4B51-B89E-D165D9FF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F654AD-6BC2-49C5-9813-8A71250C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9F4BB-18DB-40B1-8B5B-EA5778A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99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B787-2448-49AA-A343-876DBEE3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46E81-B093-43CA-AD16-682F3755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65C24-CFC0-4D5D-BAD1-72A0E748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46CD3-285C-46DC-A5DF-38F86093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67C8B-F550-4612-99FF-706088A7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FD15-272D-4E7A-A18F-3F26DF47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0954-5D03-44DB-86C7-43A0BA1C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09DB-5AF9-4A56-836F-90DBB431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B3679-BB52-40CC-807B-68A512BE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F19A-C763-4A38-90C9-E076D13FB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0DF45-D505-4C4D-9B74-E4A45BD9A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5A9E7-E75E-4A36-9BBF-E6F73F04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A6DD-FE71-4519-A5AE-A4716B81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0F6A-4A3B-48EE-9A02-022CA669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7B676-D282-4F66-85B8-51183CF73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2041F-C1F9-4C73-9044-D99A84214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CCF72-B877-42BD-896E-1A735F22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680D-5C24-42D4-9A5B-54E4F320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9DF15-6939-4AFE-B3C3-D38EFC24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A9A4B-792A-4935-B93E-BBD816BA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7D41-D5D3-457C-B5ED-55998DFB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BF7ED-681E-4024-B472-0F09098CF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31B5F-AB4E-4820-8C8A-0A564000A7F9}" type="datetimeFigureOut">
              <a:rPr lang="en-US" smtClean="0"/>
              <a:t>9/15/2018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BD78-5E34-4411-BFCE-4258338BD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F492-1E02-4EFC-99FE-223480FA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5968-6DA8-4C0B-8126-860F97D93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>
                <a:lumMod val="95000"/>
              </a:schemeClr>
            </a:gs>
            <a:gs pos="1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ircle: Hollow 56">
            <a:extLst>
              <a:ext uri="{FF2B5EF4-FFF2-40B4-BE49-F238E27FC236}">
                <a16:creationId xmlns:a16="http://schemas.microsoft.com/office/drawing/2014/main" id="{4437C823-A8C7-4A34-87DC-C3DF4FEE0D8C}"/>
              </a:ext>
            </a:extLst>
          </p:cNvPr>
          <p:cNvSpPr/>
          <p:nvPr/>
        </p:nvSpPr>
        <p:spPr>
          <a:xfrm>
            <a:off x="4057211" y="1390211"/>
            <a:ext cx="4077579" cy="4077579"/>
          </a:xfrm>
          <a:prstGeom prst="donut">
            <a:avLst>
              <a:gd name="adj" fmla="val 996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5315EC-047A-4AB7-951D-DA96A08FC4D0}"/>
              </a:ext>
            </a:extLst>
          </p:cNvPr>
          <p:cNvSpPr/>
          <p:nvPr/>
        </p:nvSpPr>
        <p:spPr>
          <a:xfrm>
            <a:off x="4948280" y="2136506"/>
            <a:ext cx="2372553" cy="23725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4191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7ED3EE2-73F1-4BC9-900A-0EA39CD873DC}"/>
              </a:ext>
            </a:extLst>
          </p:cNvPr>
          <p:cNvSpPr/>
          <p:nvPr/>
        </p:nvSpPr>
        <p:spPr>
          <a:xfrm>
            <a:off x="4238476" y="1566848"/>
            <a:ext cx="3724308" cy="3724308"/>
          </a:xfrm>
          <a:prstGeom prst="donut">
            <a:avLst>
              <a:gd name="adj" fmla="val 996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2032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DBE8B151-DA59-4CC9-9950-E3BFC4AF3225}"/>
              </a:ext>
            </a:extLst>
          </p:cNvPr>
          <p:cNvSpPr/>
          <p:nvPr/>
        </p:nvSpPr>
        <p:spPr>
          <a:xfrm rot="5400000">
            <a:off x="6071827" y="3375565"/>
            <a:ext cx="38668" cy="42140"/>
          </a:xfrm>
          <a:custGeom>
            <a:avLst/>
            <a:gdLst>
              <a:gd name="connsiteX0" fmla="*/ 0 w 48442"/>
              <a:gd name="connsiteY0" fmla="*/ 26396 h 52792"/>
              <a:gd name="connsiteX1" fmla="*/ 45719 w 48442"/>
              <a:gd name="connsiteY1" fmla="*/ 0 h 52792"/>
              <a:gd name="connsiteX2" fmla="*/ 48442 w 48442"/>
              <a:gd name="connsiteY2" fmla="*/ 1572 h 52792"/>
              <a:gd name="connsiteX3" fmla="*/ 48442 w 48442"/>
              <a:gd name="connsiteY3" fmla="*/ 51220 h 52792"/>
              <a:gd name="connsiteX4" fmla="*/ 45719 w 48442"/>
              <a:gd name="connsiteY4" fmla="*/ 52792 h 52792"/>
              <a:gd name="connsiteX5" fmla="*/ 0 w 48442"/>
              <a:gd name="connsiteY5" fmla="*/ 26396 h 5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442" h="52792">
                <a:moveTo>
                  <a:pt x="0" y="26396"/>
                </a:moveTo>
                <a:lnTo>
                  <a:pt x="45719" y="0"/>
                </a:lnTo>
                <a:lnTo>
                  <a:pt x="48442" y="1572"/>
                </a:lnTo>
                <a:lnTo>
                  <a:pt x="48442" y="51220"/>
                </a:lnTo>
                <a:lnTo>
                  <a:pt x="45719" y="52792"/>
                </a:lnTo>
                <a:lnTo>
                  <a:pt x="0" y="26396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79D4FE6-BCA0-4718-A567-2E67821507A1}"/>
              </a:ext>
            </a:extLst>
          </p:cNvPr>
          <p:cNvSpPr/>
          <p:nvPr/>
        </p:nvSpPr>
        <p:spPr>
          <a:xfrm rot="5400000">
            <a:off x="6051217" y="3412519"/>
            <a:ext cx="36494" cy="43395"/>
          </a:xfrm>
          <a:custGeom>
            <a:avLst/>
            <a:gdLst>
              <a:gd name="connsiteX0" fmla="*/ 0 w 45719"/>
              <a:gd name="connsiteY0" fmla="*/ 27968 h 54364"/>
              <a:gd name="connsiteX1" fmla="*/ 0 w 45719"/>
              <a:gd name="connsiteY1" fmla="*/ 24824 h 54364"/>
              <a:gd name="connsiteX2" fmla="*/ 42996 w 45719"/>
              <a:gd name="connsiteY2" fmla="*/ 0 h 54364"/>
              <a:gd name="connsiteX3" fmla="*/ 45719 w 45719"/>
              <a:gd name="connsiteY3" fmla="*/ 1572 h 54364"/>
              <a:gd name="connsiteX4" fmla="*/ 45719 w 45719"/>
              <a:gd name="connsiteY4" fmla="*/ 54364 h 54364"/>
              <a:gd name="connsiteX5" fmla="*/ 0 w 45719"/>
              <a:gd name="connsiteY5" fmla="*/ 27968 h 5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4364">
                <a:moveTo>
                  <a:pt x="0" y="27968"/>
                </a:moveTo>
                <a:lnTo>
                  <a:pt x="0" y="24824"/>
                </a:lnTo>
                <a:lnTo>
                  <a:pt x="42996" y="0"/>
                </a:lnTo>
                <a:lnTo>
                  <a:pt x="45719" y="1572"/>
                </a:lnTo>
                <a:lnTo>
                  <a:pt x="45719" y="54364"/>
                </a:lnTo>
                <a:lnTo>
                  <a:pt x="0" y="2796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EC62842-F05D-4346-83D3-A107EDF6AC14}"/>
              </a:ext>
            </a:extLst>
          </p:cNvPr>
          <p:cNvSpPr/>
          <p:nvPr/>
        </p:nvSpPr>
        <p:spPr>
          <a:xfrm rot="5400000">
            <a:off x="6094612" y="3412519"/>
            <a:ext cx="36494" cy="43395"/>
          </a:xfrm>
          <a:custGeom>
            <a:avLst/>
            <a:gdLst>
              <a:gd name="connsiteX0" fmla="*/ 0 w 45719"/>
              <a:gd name="connsiteY0" fmla="*/ 29540 h 54364"/>
              <a:gd name="connsiteX1" fmla="*/ 0 w 45719"/>
              <a:gd name="connsiteY1" fmla="*/ 26396 h 54364"/>
              <a:gd name="connsiteX2" fmla="*/ 45719 w 45719"/>
              <a:gd name="connsiteY2" fmla="*/ 0 h 54364"/>
              <a:gd name="connsiteX3" fmla="*/ 45719 w 45719"/>
              <a:gd name="connsiteY3" fmla="*/ 52792 h 54364"/>
              <a:gd name="connsiteX4" fmla="*/ 42996 w 45719"/>
              <a:gd name="connsiteY4" fmla="*/ 54364 h 54364"/>
              <a:gd name="connsiteX5" fmla="*/ 0 w 45719"/>
              <a:gd name="connsiteY5" fmla="*/ 29540 h 54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19" h="54364">
                <a:moveTo>
                  <a:pt x="0" y="29540"/>
                </a:moveTo>
                <a:lnTo>
                  <a:pt x="0" y="26396"/>
                </a:lnTo>
                <a:lnTo>
                  <a:pt x="45719" y="0"/>
                </a:lnTo>
                <a:lnTo>
                  <a:pt x="45719" y="52792"/>
                </a:lnTo>
                <a:lnTo>
                  <a:pt x="42996" y="54364"/>
                </a:lnTo>
                <a:lnTo>
                  <a:pt x="0" y="2954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CDC5FFF-0FCE-408D-8DBA-59D2FA5C2A14}"/>
              </a:ext>
            </a:extLst>
          </p:cNvPr>
          <p:cNvSpPr/>
          <p:nvPr/>
        </p:nvSpPr>
        <p:spPr>
          <a:xfrm rot="5400000">
            <a:off x="5741199" y="1409163"/>
            <a:ext cx="704841" cy="1551223"/>
          </a:xfrm>
          <a:custGeom>
            <a:avLst/>
            <a:gdLst>
              <a:gd name="connsiteX0" fmla="*/ 0 w 883011"/>
              <a:gd name="connsiteY0" fmla="*/ 962890 h 1943342"/>
              <a:gd name="connsiteX1" fmla="*/ 241419 w 883011"/>
              <a:gd name="connsiteY1" fmla="*/ 9452 h 1943342"/>
              <a:gd name="connsiteX2" fmla="*/ 247162 w 883011"/>
              <a:gd name="connsiteY2" fmla="*/ 0 h 1943342"/>
              <a:gd name="connsiteX3" fmla="*/ 873043 w 883011"/>
              <a:gd name="connsiteY3" fmla="*/ 361353 h 1943342"/>
              <a:gd name="connsiteX4" fmla="*/ 822866 w 883011"/>
              <a:gd name="connsiteY4" fmla="*/ 465513 h 1943342"/>
              <a:gd name="connsiteX5" fmla="*/ 722450 w 883011"/>
              <a:gd name="connsiteY5" fmla="*/ 962890 h 1943342"/>
              <a:gd name="connsiteX6" fmla="*/ 876674 w 883011"/>
              <a:gd name="connsiteY6" fmla="*/ 1571965 h 1943342"/>
              <a:gd name="connsiteX7" fmla="*/ 883011 w 883011"/>
              <a:gd name="connsiteY7" fmla="*/ 1582395 h 1943342"/>
              <a:gd name="connsiteX8" fmla="*/ 257831 w 883011"/>
              <a:gd name="connsiteY8" fmla="*/ 1943342 h 1943342"/>
              <a:gd name="connsiteX9" fmla="*/ 241419 w 883011"/>
              <a:gd name="connsiteY9" fmla="*/ 1916328 h 1943342"/>
              <a:gd name="connsiteX10" fmla="*/ 0 w 883011"/>
              <a:gd name="connsiteY10" fmla="*/ 962890 h 19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011" h="1943342">
                <a:moveTo>
                  <a:pt x="0" y="962890"/>
                </a:moveTo>
                <a:cubicBezTo>
                  <a:pt x="0" y="617669"/>
                  <a:pt x="87456" y="292874"/>
                  <a:pt x="241419" y="9452"/>
                </a:cubicBezTo>
                <a:lnTo>
                  <a:pt x="247162" y="0"/>
                </a:lnTo>
                <a:lnTo>
                  <a:pt x="873043" y="361353"/>
                </a:lnTo>
                <a:lnTo>
                  <a:pt x="822866" y="465513"/>
                </a:lnTo>
                <a:cubicBezTo>
                  <a:pt x="758206" y="618386"/>
                  <a:pt x="722450" y="786463"/>
                  <a:pt x="722450" y="962890"/>
                </a:cubicBezTo>
                <a:cubicBezTo>
                  <a:pt x="722450" y="1183424"/>
                  <a:pt x="778319" y="1390909"/>
                  <a:pt x="876674" y="1571965"/>
                </a:cubicBezTo>
                <a:lnTo>
                  <a:pt x="883011" y="1582395"/>
                </a:lnTo>
                <a:lnTo>
                  <a:pt x="257831" y="1943342"/>
                </a:lnTo>
                <a:lnTo>
                  <a:pt x="241419" y="1916328"/>
                </a:lnTo>
                <a:cubicBezTo>
                  <a:pt x="87456" y="1632906"/>
                  <a:pt x="0" y="1308111"/>
                  <a:pt x="0" y="96289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40D69D4-60BA-4045-AA8F-0ECED3B54AE1}"/>
              </a:ext>
            </a:extLst>
          </p:cNvPr>
          <p:cNvSpPr/>
          <p:nvPr/>
        </p:nvSpPr>
        <p:spPr>
          <a:xfrm rot="5400000">
            <a:off x="6470779" y="2190128"/>
            <a:ext cx="1367373" cy="1084308"/>
          </a:xfrm>
          <a:custGeom>
            <a:avLst/>
            <a:gdLst>
              <a:gd name="connsiteX0" fmla="*/ 0 w 1713018"/>
              <a:gd name="connsiteY0" fmla="*/ 997452 h 1358400"/>
              <a:gd name="connsiteX1" fmla="*/ 70706 w 1713018"/>
              <a:gd name="connsiteY1" fmla="*/ 881067 h 1358400"/>
              <a:gd name="connsiteX2" fmla="*/ 1524831 w 1713018"/>
              <a:gd name="connsiteY2" fmla="*/ 9503 h 1358400"/>
              <a:gd name="connsiteX3" fmla="*/ 1713018 w 1713018"/>
              <a:gd name="connsiteY3" fmla="*/ 0 h 1358400"/>
              <a:gd name="connsiteX4" fmla="*/ 1713018 w 1713018"/>
              <a:gd name="connsiteY4" fmla="*/ 722450 h 1358400"/>
              <a:gd name="connsiteX5" fmla="*/ 1598697 w 1713018"/>
              <a:gd name="connsiteY5" fmla="*/ 728223 h 1358400"/>
              <a:gd name="connsiteX6" fmla="*/ 669773 w 1713018"/>
              <a:gd name="connsiteY6" fmla="*/ 1284996 h 1358400"/>
              <a:gd name="connsiteX7" fmla="*/ 625180 w 1713018"/>
              <a:gd name="connsiteY7" fmla="*/ 1358400 h 1358400"/>
              <a:gd name="connsiteX8" fmla="*/ 0 w 1713018"/>
              <a:gd name="connsiteY8" fmla="*/ 997452 h 13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018" h="1358400">
                <a:moveTo>
                  <a:pt x="0" y="997452"/>
                </a:moveTo>
                <a:lnTo>
                  <a:pt x="70706" y="881067"/>
                </a:lnTo>
                <a:cubicBezTo>
                  <a:pt x="394220" y="402204"/>
                  <a:pt x="919648" y="70962"/>
                  <a:pt x="1524831" y="9503"/>
                </a:cubicBezTo>
                <a:lnTo>
                  <a:pt x="1713018" y="0"/>
                </a:lnTo>
                <a:lnTo>
                  <a:pt x="1713018" y="722450"/>
                </a:lnTo>
                <a:lnTo>
                  <a:pt x="1598697" y="728223"/>
                </a:lnTo>
                <a:cubicBezTo>
                  <a:pt x="1212095" y="767485"/>
                  <a:pt x="876441" y="979088"/>
                  <a:pt x="669773" y="1284996"/>
                </a:cubicBezTo>
                <a:lnTo>
                  <a:pt x="625180" y="1358400"/>
                </a:lnTo>
                <a:lnTo>
                  <a:pt x="0" y="99745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0ABA0D9-0647-472B-A0E7-81C1AE26B882}"/>
              </a:ext>
            </a:extLst>
          </p:cNvPr>
          <p:cNvSpPr/>
          <p:nvPr/>
        </p:nvSpPr>
        <p:spPr>
          <a:xfrm rot="5400000">
            <a:off x="4360355" y="2201397"/>
            <a:ext cx="1358856" cy="1070288"/>
          </a:xfrm>
          <a:custGeom>
            <a:avLst/>
            <a:gdLst>
              <a:gd name="connsiteX0" fmla="*/ 0 w 1702348"/>
              <a:gd name="connsiteY0" fmla="*/ 360947 h 1340836"/>
              <a:gd name="connsiteX1" fmla="*/ 625179 w 1702348"/>
              <a:gd name="connsiteY1" fmla="*/ 0 h 1340836"/>
              <a:gd name="connsiteX2" fmla="*/ 659103 w 1702348"/>
              <a:gd name="connsiteY2" fmla="*/ 55841 h 1340836"/>
              <a:gd name="connsiteX3" fmla="*/ 1588027 w 1702348"/>
              <a:gd name="connsiteY3" fmla="*/ 612614 h 1340836"/>
              <a:gd name="connsiteX4" fmla="*/ 1702348 w 1702348"/>
              <a:gd name="connsiteY4" fmla="*/ 618386 h 1340836"/>
              <a:gd name="connsiteX5" fmla="*/ 1702348 w 1702348"/>
              <a:gd name="connsiteY5" fmla="*/ 1340836 h 1340836"/>
              <a:gd name="connsiteX6" fmla="*/ 1514161 w 1702348"/>
              <a:gd name="connsiteY6" fmla="*/ 1331334 h 1340836"/>
              <a:gd name="connsiteX7" fmla="*/ 60036 w 1702348"/>
              <a:gd name="connsiteY7" fmla="*/ 459770 h 1340836"/>
              <a:gd name="connsiteX8" fmla="*/ 0 w 1702348"/>
              <a:gd name="connsiteY8" fmla="*/ 360947 h 134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348" h="1340836">
                <a:moveTo>
                  <a:pt x="0" y="360947"/>
                </a:moveTo>
                <a:lnTo>
                  <a:pt x="625179" y="0"/>
                </a:lnTo>
                <a:lnTo>
                  <a:pt x="659103" y="55841"/>
                </a:lnTo>
                <a:cubicBezTo>
                  <a:pt x="865771" y="361748"/>
                  <a:pt x="1201425" y="573352"/>
                  <a:pt x="1588027" y="612614"/>
                </a:cubicBezTo>
                <a:lnTo>
                  <a:pt x="1702348" y="618386"/>
                </a:lnTo>
                <a:lnTo>
                  <a:pt x="1702348" y="1340836"/>
                </a:lnTo>
                <a:lnTo>
                  <a:pt x="1514161" y="1331334"/>
                </a:lnTo>
                <a:cubicBezTo>
                  <a:pt x="908978" y="1269874"/>
                  <a:pt x="383550" y="938633"/>
                  <a:pt x="60036" y="459770"/>
                </a:cubicBezTo>
                <a:lnTo>
                  <a:pt x="0" y="360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5BBC4D1-E47C-4C00-8308-4BEABED18108}"/>
              </a:ext>
            </a:extLst>
          </p:cNvPr>
          <p:cNvSpPr/>
          <p:nvPr/>
        </p:nvSpPr>
        <p:spPr>
          <a:xfrm rot="5400000">
            <a:off x="6069005" y="3413627"/>
            <a:ext cx="2174" cy="2510"/>
          </a:xfrm>
          <a:custGeom>
            <a:avLst/>
            <a:gdLst>
              <a:gd name="connsiteX0" fmla="*/ 0 w 2723"/>
              <a:gd name="connsiteY0" fmla="*/ 1572 h 3144"/>
              <a:gd name="connsiteX1" fmla="*/ 2723 w 2723"/>
              <a:gd name="connsiteY1" fmla="*/ 0 h 3144"/>
              <a:gd name="connsiteX2" fmla="*/ 2723 w 2723"/>
              <a:gd name="connsiteY2" fmla="*/ 3144 h 3144"/>
              <a:gd name="connsiteX3" fmla="*/ 0 w 2723"/>
              <a:gd name="connsiteY3" fmla="*/ 1572 h 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" h="3144">
                <a:moveTo>
                  <a:pt x="0" y="1572"/>
                </a:moveTo>
                <a:lnTo>
                  <a:pt x="2723" y="0"/>
                </a:lnTo>
                <a:lnTo>
                  <a:pt x="2723" y="3144"/>
                </a:lnTo>
                <a:lnTo>
                  <a:pt x="0" y="157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98277E1-23B2-4542-ABAC-33D8E6F17C57}"/>
              </a:ext>
            </a:extLst>
          </p:cNvPr>
          <p:cNvSpPr/>
          <p:nvPr/>
        </p:nvSpPr>
        <p:spPr>
          <a:xfrm rot="5400000">
            <a:off x="6111144" y="3413627"/>
            <a:ext cx="2174" cy="2510"/>
          </a:xfrm>
          <a:custGeom>
            <a:avLst/>
            <a:gdLst>
              <a:gd name="connsiteX0" fmla="*/ 0 w 2723"/>
              <a:gd name="connsiteY0" fmla="*/ 1572 h 3144"/>
              <a:gd name="connsiteX1" fmla="*/ 2723 w 2723"/>
              <a:gd name="connsiteY1" fmla="*/ 0 h 3144"/>
              <a:gd name="connsiteX2" fmla="*/ 2723 w 2723"/>
              <a:gd name="connsiteY2" fmla="*/ 3144 h 3144"/>
              <a:gd name="connsiteX3" fmla="*/ 0 w 2723"/>
              <a:gd name="connsiteY3" fmla="*/ 1572 h 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" h="3144">
                <a:moveTo>
                  <a:pt x="0" y="1572"/>
                </a:moveTo>
                <a:lnTo>
                  <a:pt x="2723" y="0"/>
                </a:lnTo>
                <a:lnTo>
                  <a:pt x="2723" y="3144"/>
                </a:lnTo>
                <a:lnTo>
                  <a:pt x="0" y="157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A292F6D-BA49-464C-B831-3F0CD24979B8}"/>
              </a:ext>
            </a:extLst>
          </p:cNvPr>
          <p:cNvSpPr/>
          <p:nvPr/>
        </p:nvSpPr>
        <p:spPr>
          <a:xfrm rot="5400000">
            <a:off x="6074001" y="3413315"/>
            <a:ext cx="34320" cy="39630"/>
          </a:xfrm>
          <a:custGeom>
            <a:avLst/>
            <a:gdLst>
              <a:gd name="connsiteX0" fmla="*/ 0 w 42996"/>
              <a:gd name="connsiteY0" fmla="*/ 49648 h 49648"/>
              <a:gd name="connsiteX1" fmla="*/ 0 w 42996"/>
              <a:gd name="connsiteY1" fmla="*/ 0 h 49648"/>
              <a:gd name="connsiteX2" fmla="*/ 42996 w 42996"/>
              <a:gd name="connsiteY2" fmla="*/ 24824 h 49648"/>
              <a:gd name="connsiteX3" fmla="*/ 0 w 42996"/>
              <a:gd name="connsiteY3" fmla="*/ 49648 h 4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96" h="49648">
                <a:moveTo>
                  <a:pt x="0" y="49648"/>
                </a:moveTo>
                <a:lnTo>
                  <a:pt x="0" y="0"/>
                </a:lnTo>
                <a:lnTo>
                  <a:pt x="42996" y="24824"/>
                </a:lnTo>
                <a:lnTo>
                  <a:pt x="0" y="496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FD189A6-13A3-440F-92C8-69E432AB890D}"/>
              </a:ext>
            </a:extLst>
          </p:cNvPr>
          <p:cNvSpPr/>
          <p:nvPr/>
        </p:nvSpPr>
        <p:spPr>
          <a:xfrm rot="5400000">
            <a:off x="6090074" y="3450122"/>
            <a:ext cx="2174" cy="2510"/>
          </a:xfrm>
          <a:custGeom>
            <a:avLst/>
            <a:gdLst>
              <a:gd name="connsiteX0" fmla="*/ 0 w 2723"/>
              <a:gd name="connsiteY0" fmla="*/ 1572 h 3144"/>
              <a:gd name="connsiteX1" fmla="*/ 2723 w 2723"/>
              <a:gd name="connsiteY1" fmla="*/ 0 h 3144"/>
              <a:gd name="connsiteX2" fmla="*/ 2723 w 2723"/>
              <a:gd name="connsiteY2" fmla="*/ 3144 h 3144"/>
              <a:gd name="connsiteX3" fmla="*/ 0 w 2723"/>
              <a:gd name="connsiteY3" fmla="*/ 1572 h 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3" h="3144">
                <a:moveTo>
                  <a:pt x="0" y="1572"/>
                </a:moveTo>
                <a:lnTo>
                  <a:pt x="2723" y="0"/>
                </a:lnTo>
                <a:lnTo>
                  <a:pt x="2723" y="3144"/>
                </a:lnTo>
                <a:lnTo>
                  <a:pt x="0" y="157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E132329-C82D-4768-948E-2BE368BC729F}"/>
              </a:ext>
            </a:extLst>
          </p:cNvPr>
          <p:cNvSpPr/>
          <p:nvPr/>
        </p:nvSpPr>
        <p:spPr>
          <a:xfrm rot="5400000">
            <a:off x="4363281" y="3594346"/>
            <a:ext cx="1340530" cy="1056763"/>
          </a:xfrm>
          <a:custGeom>
            <a:avLst/>
            <a:gdLst>
              <a:gd name="connsiteX0" fmla="*/ 0 w 1679390"/>
              <a:gd name="connsiteY0" fmla="*/ 1323892 h 1323892"/>
              <a:gd name="connsiteX1" fmla="*/ 0 w 1679390"/>
              <a:gd name="connsiteY1" fmla="*/ 601442 h 1323892"/>
              <a:gd name="connsiteX2" fmla="*/ 101257 w 1679390"/>
              <a:gd name="connsiteY2" fmla="*/ 596329 h 1323892"/>
              <a:gd name="connsiteX3" fmla="*/ 1030180 w 1679390"/>
              <a:gd name="connsiteY3" fmla="*/ 39556 h 1323892"/>
              <a:gd name="connsiteX4" fmla="*/ 1054211 w 1679390"/>
              <a:gd name="connsiteY4" fmla="*/ 0 h 1323892"/>
              <a:gd name="connsiteX5" fmla="*/ 1679390 w 1679390"/>
              <a:gd name="connsiteY5" fmla="*/ 360947 h 1323892"/>
              <a:gd name="connsiteX6" fmla="*/ 1629247 w 1679390"/>
              <a:gd name="connsiteY6" fmla="*/ 443485 h 1323892"/>
              <a:gd name="connsiteX7" fmla="*/ 175123 w 1679390"/>
              <a:gd name="connsiteY7" fmla="*/ 1315049 h 1323892"/>
              <a:gd name="connsiteX8" fmla="*/ 0 w 1679390"/>
              <a:gd name="connsiteY8" fmla="*/ 1323892 h 132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390" h="1323892">
                <a:moveTo>
                  <a:pt x="0" y="1323892"/>
                </a:moveTo>
                <a:lnTo>
                  <a:pt x="0" y="601442"/>
                </a:lnTo>
                <a:lnTo>
                  <a:pt x="101257" y="596329"/>
                </a:lnTo>
                <a:cubicBezTo>
                  <a:pt x="487859" y="557067"/>
                  <a:pt x="823513" y="345463"/>
                  <a:pt x="1030180" y="39556"/>
                </a:cubicBezTo>
                <a:lnTo>
                  <a:pt x="1054211" y="0"/>
                </a:lnTo>
                <a:lnTo>
                  <a:pt x="1679390" y="360947"/>
                </a:lnTo>
                <a:lnTo>
                  <a:pt x="1629247" y="443485"/>
                </a:lnTo>
                <a:cubicBezTo>
                  <a:pt x="1305734" y="922348"/>
                  <a:pt x="780305" y="1253589"/>
                  <a:pt x="175123" y="1315049"/>
                </a:cubicBezTo>
                <a:lnTo>
                  <a:pt x="0" y="132389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EDEE319-1D06-4F83-8E67-0D785F8F0C5E}"/>
              </a:ext>
            </a:extLst>
          </p:cNvPr>
          <p:cNvSpPr/>
          <p:nvPr/>
        </p:nvSpPr>
        <p:spPr>
          <a:xfrm rot="5400000">
            <a:off x="6486178" y="3591596"/>
            <a:ext cx="1349047" cy="1070781"/>
          </a:xfrm>
          <a:custGeom>
            <a:avLst/>
            <a:gdLst>
              <a:gd name="connsiteX0" fmla="*/ 0 w 1690060"/>
              <a:gd name="connsiteY0" fmla="*/ 722450 h 1341454"/>
              <a:gd name="connsiteX1" fmla="*/ 0 w 1690060"/>
              <a:gd name="connsiteY1" fmla="*/ 0 h 1341454"/>
              <a:gd name="connsiteX2" fmla="*/ 175123 w 1690060"/>
              <a:gd name="connsiteY2" fmla="*/ 8843 h 1341454"/>
              <a:gd name="connsiteX3" fmla="*/ 1629247 w 1690060"/>
              <a:gd name="connsiteY3" fmla="*/ 880407 h 1341454"/>
              <a:gd name="connsiteX4" fmla="*/ 1690060 w 1690060"/>
              <a:gd name="connsiteY4" fmla="*/ 980507 h 1341454"/>
              <a:gd name="connsiteX5" fmla="*/ 1064880 w 1690060"/>
              <a:gd name="connsiteY5" fmla="*/ 1341454 h 1341454"/>
              <a:gd name="connsiteX6" fmla="*/ 1030180 w 1690060"/>
              <a:gd name="connsiteY6" fmla="*/ 1284336 h 1341454"/>
              <a:gd name="connsiteX7" fmla="*/ 101257 w 1690060"/>
              <a:gd name="connsiteY7" fmla="*/ 727563 h 1341454"/>
              <a:gd name="connsiteX8" fmla="*/ 0 w 1690060"/>
              <a:gd name="connsiteY8" fmla="*/ 722450 h 134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0060" h="1341454">
                <a:moveTo>
                  <a:pt x="0" y="722450"/>
                </a:moveTo>
                <a:lnTo>
                  <a:pt x="0" y="0"/>
                </a:lnTo>
                <a:lnTo>
                  <a:pt x="175123" y="8843"/>
                </a:lnTo>
                <a:cubicBezTo>
                  <a:pt x="780306" y="70302"/>
                  <a:pt x="1305734" y="401544"/>
                  <a:pt x="1629247" y="880407"/>
                </a:cubicBezTo>
                <a:lnTo>
                  <a:pt x="1690060" y="980507"/>
                </a:lnTo>
                <a:lnTo>
                  <a:pt x="1064880" y="1341454"/>
                </a:lnTo>
                <a:lnTo>
                  <a:pt x="1030180" y="1284336"/>
                </a:lnTo>
                <a:cubicBezTo>
                  <a:pt x="823513" y="978428"/>
                  <a:pt x="487859" y="766825"/>
                  <a:pt x="101257" y="727563"/>
                </a:cubicBezTo>
                <a:lnTo>
                  <a:pt x="0" y="722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4DB7B9C-F3B6-4C01-A848-8154AB16C56D}"/>
              </a:ext>
            </a:extLst>
          </p:cNvPr>
          <p:cNvSpPr/>
          <p:nvPr/>
        </p:nvSpPr>
        <p:spPr>
          <a:xfrm rot="356374">
            <a:off x="6619840" y="2301606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413E3B9-D827-4A0C-981B-CF064546979D}"/>
              </a:ext>
            </a:extLst>
          </p:cNvPr>
          <p:cNvSpPr/>
          <p:nvPr/>
        </p:nvSpPr>
        <p:spPr>
          <a:xfrm rot="5400000">
            <a:off x="5737251" y="3880669"/>
            <a:ext cx="712738" cy="1577223"/>
          </a:xfrm>
          <a:custGeom>
            <a:avLst/>
            <a:gdLst>
              <a:gd name="connsiteX0" fmla="*/ 0 w 892904"/>
              <a:gd name="connsiteY0" fmla="*/ 1614967 h 1975914"/>
              <a:gd name="connsiteX1" fmla="*/ 16230 w 892904"/>
              <a:gd name="connsiteY1" fmla="*/ 1588251 h 1975914"/>
              <a:gd name="connsiteX2" fmla="*/ 170454 w 892904"/>
              <a:gd name="connsiteY2" fmla="*/ 979176 h 1975914"/>
              <a:gd name="connsiteX3" fmla="*/ 16230 w 892904"/>
              <a:gd name="connsiteY3" fmla="*/ 370101 h 1975914"/>
              <a:gd name="connsiteX4" fmla="*/ 10670 w 892904"/>
              <a:gd name="connsiteY4" fmla="*/ 360948 h 1975914"/>
              <a:gd name="connsiteX5" fmla="*/ 635849 w 892904"/>
              <a:gd name="connsiteY5" fmla="*/ 0 h 1975914"/>
              <a:gd name="connsiteX6" fmla="*/ 651485 w 892904"/>
              <a:gd name="connsiteY6" fmla="*/ 25738 h 1975914"/>
              <a:gd name="connsiteX7" fmla="*/ 892904 w 892904"/>
              <a:gd name="connsiteY7" fmla="*/ 979176 h 1975914"/>
              <a:gd name="connsiteX8" fmla="*/ 651485 w 892904"/>
              <a:gd name="connsiteY8" fmla="*/ 1932614 h 1975914"/>
              <a:gd name="connsiteX9" fmla="*/ 625180 w 892904"/>
              <a:gd name="connsiteY9" fmla="*/ 1975914 h 1975914"/>
              <a:gd name="connsiteX10" fmla="*/ 0 w 892904"/>
              <a:gd name="connsiteY10" fmla="*/ 1614967 h 19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904" h="1975914">
                <a:moveTo>
                  <a:pt x="0" y="1614967"/>
                </a:moveTo>
                <a:lnTo>
                  <a:pt x="16230" y="1588251"/>
                </a:lnTo>
                <a:cubicBezTo>
                  <a:pt x="114586" y="1407195"/>
                  <a:pt x="170454" y="1199710"/>
                  <a:pt x="170454" y="979176"/>
                </a:cubicBezTo>
                <a:cubicBezTo>
                  <a:pt x="170454" y="758642"/>
                  <a:pt x="114586" y="551156"/>
                  <a:pt x="16230" y="370101"/>
                </a:cubicBezTo>
                <a:lnTo>
                  <a:pt x="10670" y="360948"/>
                </a:lnTo>
                <a:lnTo>
                  <a:pt x="635849" y="0"/>
                </a:lnTo>
                <a:lnTo>
                  <a:pt x="651485" y="25738"/>
                </a:lnTo>
                <a:cubicBezTo>
                  <a:pt x="805449" y="309160"/>
                  <a:pt x="892904" y="633955"/>
                  <a:pt x="892904" y="979176"/>
                </a:cubicBezTo>
                <a:cubicBezTo>
                  <a:pt x="892904" y="1324397"/>
                  <a:pt x="805449" y="1649192"/>
                  <a:pt x="651485" y="1932614"/>
                </a:cubicBezTo>
                <a:lnTo>
                  <a:pt x="625180" y="1975914"/>
                </a:lnTo>
                <a:lnTo>
                  <a:pt x="0" y="1614967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E234A16-716C-4424-AB75-342B156FDF76}"/>
              </a:ext>
            </a:extLst>
          </p:cNvPr>
          <p:cNvSpPr/>
          <p:nvPr/>
        </p:nvSpPr>
        <p:spPr>
          <a:xfrm rot="16200000">
            <a:off x="6993895" y="1591662"/>
            <a:ext cx="704841" cy="1551223"/>
          </a:xfrm>
          <a:custGeom>
            <a:avLst/>
            <a:gdLst>
              <a:gd name="connsiteX0" fmla="*/ 0 w 883011"/>
              <a:gd name="connsiteY0" fmla="*/ 962890 h 1943342"/>
              <a:gd name="connsiteX1" fmla="*/ 241419 w 883011"/>
              <a:gd name="connsiteY1" fmla="*/ 9452 h 1943342"/>
              <a:gd name="connsiteX2" fmla="*/ 247162 w 883011"/>
              <a:gd name="connsiteY2" fmla="*/ 0 h 1943342"/>
              <a:gd name="connsiteX3" fmla="*/ 873043 w 883011"/>
              <a:gd name="connsiteY3" fmla="*/ 361353 h 1943342"/>
              <a:gd name="connsiteX4" fmla="*/ 822866 w 883011"/>
              <a:gd name="connsiteY4" fmla="*/ 465513 h 1943342"/>
              <a:gd name="connsiteX5" fmla="*/ 722450 w 883011"/>
              <a:gd name="connsiteY5" fmla="*/ 962890 h 1943342"/>
              <a:gd name="connsiteX6" fmla="*/ 876674 w 883011"/>
              <a:gd name="connsiteY6" fmla="*/ 1571965 h 1943342"/>
              <a:gd name="connsiteX7" fmla="*/ 883011 w 883011"/>
              <a:gd name="connsiteY7" fmla="*/ 1582395 h 1943342"/>
              <a:gd name="connsiteX8" fmla="*/ 257831 w 883011"/>
              <a:gd name="connsiteY8" fmla="*/ 1943342 h 1943342"/>
              <a:gd name="connsiteX9" fmla="*/ 241419 w 883011"/>
              <a:gd name="connsiteY9" fmla="*/ 1916328 h 1943342"/>
              <a:gd name="connsiteX10" fmla="*/ 0 w 883011"/>
              <a:gd name="connsiteY10" fmla="*/ 962890 h 194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3011" h="1943342">
                <a:moveTo>
                  <a:pt x="0" y="962890"/>
                </a:moveTo>
                <a:cubicBezTo>
                  <a:pt x="0" y="617669"/>
                  <a:pt x="87456" y="292874"/>
                  <a:pt x="241419" y="9452"/>
                </a:cubicBezTo>
                <a:lnTo>
                  <a:pt x="247162" y="0"/>
                </a:lnTo>
                <a:lnTo>
                  <a:pt x="873043" y="361353"/>
                </a:lnTo>
                <a:lnTo>
                  <a:pt x="822866" y="465513"/>
                </a:lnTo>
                <a:cubicBezTo>
                  <a:pt x="758206" y="618386"/>
                  <a:pt x="722450" y="786463"/>
                  <a:pt x="722450" y="962890"/>
                </a:cubicBezTo>
                <a:cubicBezTo>
                  <a:pt x="722450" y="1183424"/>
                  <a:pt x="778319" y="1390909"/>
                  <a:pt x="876674" y="1571965"/>
                </a:cubicBezTo>
                <a:lnTo>
                  <a:pt x="883011" y="1582395"/>
                </a:lnTo>
                <a:lnTo>
                  <a:pt x="257831" y="1943342"/>
                </a:lnTo>
                <a:lnTo>
                  <a:pt x="241419" y="1916328"/>
                </a:lnTo>
                <a:cubicBezTo>
                  <a:pt x="87456" y="1632906"/>
                  <a:pt x="0" y="1308111"/>
                  <a:pt x="0" y="96289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6F31130-74B7-46A0-B0DC-04A33B72527E}"/>
              </a:ext>
            </a:extLst>
          </p:cNvPr>
          <p:cNvSpPr/>
          <p:nvPr/>
        </p:nvSpPr>
        <p:spPr>
          <a:xfrm rot="3632653">
            <a:off x="6719781" y="3685151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961F3C9-9F08-4E10-91E2-CF3EB786CE81}"/>
              </a:ext>
            </a:extLst>
          </p:cNvPr>
          <p:cNvSpPr/>
          <p:nvPr/>
        </p:nvSpPr>
        <p:spPr>
          <a:xfrm rot="5551894" flipH="1" flipV="1">
            <a:off x="6947025" y="3542113"/>
            <a:ext cx="1367373" cy="1084308"/>
          </a:xfrm>
          <a:custGeom>
            <a:avLst/>
            <a:gdLst>
              <a:gd name="connsiteX0" fmla="*/ 0 w 1713018"/>
              <a:gd name="connsiteY0" fmla="*/ 997452 h 1358400"/>
              <a:gd name="connsiteX1" fmla="*/ 70706 w 1713018"/>
              <a:gd name="connsiteY1" fmla="*/ 881067 h 1358400"/>
              <a:gd name="connsiteX2" fmla="*/ 1524831 w 1713018"/>
              <a:gd name="connsiteY2" fmla="*/ 9503 h 1358400"/>
              <a:gd name="connsiteX3" fmla="*/ 1713018 w 1713018"/>
              <a:gd name="connsiteY3" fmla="*/ 0 h 1358400"/>
              <a:gd name="connsiteX4" fmla="*/ 1713018 w 1713018"/>
              <a:gd name="connsiteY4" fmla="*/ 722450 h 1358400"/>
              <a:gd name="connsiteX5" fmla="*/ 1598697 w 1713018"/>
              <a:gd name="connsiteY5" fmla="*/ 728223 h 1358400"/>
              <a:gd name="connsiteX6" fmla="*/ 669773 w 1713018"/>
              <a:gd name="connsiteY6" fmla="*/ 1284996 h 1358400"/>
              <a:gd name="connsiteX7" fmla="*/ 625180 w 1713018"/>
              <a:gd name="connsiteY7" fmla="*/ 1358400 h 1358400"/>
              <a:gd name="connsiteX8" fmla="*/ 0 w 1713018"/>
              <a:gd name="connsiteY8" fmla="*/ 997452 h 135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13018" h="1358400">
                <a:moveTo>
                  <a:pt x="0" y="997452"/>
                </a:moveTo>
                <a:lnTo>
                  <a:pt x="70706" y="881067"/>
                </a:lnTo>
                <a:cubicBezTo>
                  <a:pt x="394220" y="402204"/>
                  <a:pt x="919648" y="70962"/>
                  <a:pt x="1524831" y="9503"/>
                </a:cubicBezTo>
                <a:lnTo>
                  <a:pt x="1713018" y="0"/>
                </a:lnTo>
                <a:lnTo>
                  <a:pt x="1713018" y="722450"/>
                </a:lnTo>
                <a:lnTo>
                  <a:pt x="1598697" y="728223"/>
                </a:lnTo>
                <a:cubicBezTo>
                  <a:pt x="1212095" y="767485"/>
                  <a:pt x="876441" y="979088"/>
                  <a:pt x="669773" y="1284996"/>
                </a:cubicBezTo>
                <a:lnTo>
                  <a:pt x="625180" y="1358400"/>
                </a:lnTo>
                <a:lnTo>
                  <a:pt x="0" y="997452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7E705C8-7B94-440D-BA4D-93EBB530F8C6}"/>
              </a:ext>
            </a:extLst>
          </p:cNvPr>
          <p:cNvSpPr/>
          <p:nvPr/>
        </p:nvSpPr>
        <p:spPr>
          <a:xfrm rot="9469577">
            <a:off x="5592688" y="4357260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C1798-2D45-4501-ACA0-33B1CFCE0801}"/>
              </a:ext>
            </a:extLst>
          </p:cNvPr>
          <p:cNvSpPr/>
          <p:nvPr/>
        </p:nvSpPr>
        <p:spPr>
          <a:xfrm rot="16200000">
            <a:off x="5709252" y="4437195"/>
            <a:ext cx="1349047" cy="1070781"/>
          </a:xfrm>
          <a:custGeom>
            <a:avLst/>
            <a:gdLst>
              <a:gd name="connsiteX0" fmla="*/ 0 w 1690060"/>
              <a:gd name="connsiteY0" fmla="*/ 722450 h 1341454"/>
              <a:gd name="connsiteX1" fmla="*/ 0 w 1690060"/>
              <a:gd name="connsiteY1" fmla="*/ 0 h 1341454"/>
              <a:gd name="connsiteX2" fmla="*/ 175123 w 1690060"/>
              <a:gd name="connsiteY2" fmla="*/ 8843 h 1341454"/>
              <a:gd name="connsiteX3" fmla="*/ 1629247 w 1690060"/>
              <a:gd name="connsiteY3" fmla="*/ 880407 h 1341454"/>
              <a:gd name="connsiteX4" fmla="*/ 1690060 w 1690060"/>
              <a:gd name="connsiteY4" fmla="*/ 980507 h 1341454"/>
              <a:gd name="connsiteX5" fmla="*/ 1064880 w 1690060"/>
              <a:gd name="connsiteY5" fmla="*/ 1341454 h 1341454"/>
              <a:gd name="connsiteX6" fmla="*/ 1030180 w 1690060"/>
              <a:gd name="connsiteY6" fmla="*/ 1284336 h 1341454"/>
              <a:gd name="connsiteX7" fmla="*/ 101257 w 1690060"/>
              <a:gd name="connsiteY7" fmla="*/ 727563 h 1341454"/>
              <a:gd name="connsiteX8" fmla="*/ 0 w 1690060"/>
              <a:gd name="connsiteY8" fmla="*/ 722450 h 1341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0060" h="1341454">
                <a:moveTo>
                  <a:pt x="0" y="722450"/>
                </a:moveTo>
                <a:lnTo>
                  <a:pt x="0" y="0"/>
                </a:lnTo>
                <a:lnTo>
                  <a:pt x="175123" y="8843"/>
                </a:lnTo>
                <a:cubicBezTo>
                  <a:pt x="780306" y="70302"/>
                  <a:pt x="1305734" y="401544"/>
                  <a:pt x="1629247" y="880407"/>
                </a:cubicBezTo>
                <a:lnTo>
                  <a:pt x="1690060" y="980507"/>
                </a:lnTo>
                <a:lnTo>
                  <a:pt x="1064880" y="1341454"/>
                </a:lnTo>
                <a:lnTo>
                  <a:pt x="1030180" y="1284336"/>
                </a:lnTo>
                <a:cubicBezTo>
                  <a:pt x="823513" y="978428"/>
                  <a:pt x="487859" y="766825"/>
                  <a:pt x="101257" y="727563"/>
                </a:cubicBezTo>
                <a:lnTo>
                  <a:pt x="0" y="72245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CF0879-449F-4EE7-A096-62DEC3883904}"/>
              </a:ext>
            </a:extLst>
          </p:cNvPr>
          <p:cNvSpPr/>
          <p:nvPr/>
        </p:nvSpPr>
        <p:spPr>
          <a:xfrm rot="10599105">
            <a:off x="4404865" y="3822027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ABFC6B1-12BB-41D9-AB50-3248087185B6}"/>
              </a:ext>
            </a:extLst>
          </p:cNvPr>
          <p:cNvSpPr/>
          <p:nvPr/>
        </p:nvSpPr>
        <p:spPr>
          <a:xfrm rot="16200000">
            <a:off x="4467561" y="3679724"/>
            <a:ext cx="712738" cy="1577223"/>
          </a:xfrm>
          <a:custGeom>
            <a:avLst/>
            <a:gdLst>
              <a:gd name="connsiteX0" fmla="*/ 0 w 892904"/>
              <a:gd name="connsiteY0" fmla="*/ 1614967 h 1975914"/>
              <a:gd name="connsiteX1" fmla="*/ 16230 w 892904"/>
              <a:gd name="connsiteY1" fmla="*/ 1588251 h 1975914"/>
              <a:gd name="connsiteX2" fmla="*/ 170454 w 892904"/>
              <a:gd name="connsiteY2" fmla="*/ 979176 h 1975914"/>
              <a:gd name="connsiteX3" fmla="*/ 16230 w 892904"/>
              <a:gd name="connsiteY3" fmla="*/ 370101 h 1975914"/>
              <a:gd name="connsiteX4" fmla="*/ 10670 w 892904"/>
              <a:gd name="connsiteY4" fmla="*/ 360948 h 1975914"/>
              <a:gd name="connsiteX5" fmla="*/ 635849 w 892904"/>
              <a:gd name="connsiteY5" fmla="*/ 0 h 1975914"/>
              <a:gd name="connsiteX6" fmla="*/ 651485 w 892904"/>
              <a:gd name="connsiteY6" fmla="*/ 25738 h 1975914"/>
              <a:gd name="connsiteX7" fmla="*/ 892904 w 892904"/>
              <a:gd name="connsiteY7" fmla="*/ 979176 h 1975914"/>
              <a:gd name="connsiteX8" fmla="*/ 651485 w 892904"/>
              <a:gd name="connsiteY8" fmla="*/ 1932614 h 1975914"/>
              <a:gd name="connsiteX9" fmla="*/ 625180 w 892904"/>
              <a:gd name="connsiteY9" fmla="*/ 1975914 h 1975914"/>
              <a:gd name="connsiteX10" fmla="*/ 0 w 892904"/>
              <a:gd name="connsiteY10" fmla="*/ 1614967 h 1975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92904" h="1975914">
                <a:moveTo>
                  <a:pt x="0" y="1614967"/>
                </a:moveTo>
                <a:lnTo>
                  <a:pt x="16230" y="1588251"/>
                </a:lnTo>
                <a:cubicBezTo>
                  <a:pt x="114586" y="1407195"/>
                  <a:pt x="170454" y="1199710"/>
                  <a:pt x="170454" y="979176"/>
                </a:cubicBezTo>
                <a:cubicBezTo>
                  <a:pt x="170454" y="758642"/>
                  <a:pt x="114586" y="551156"/>
                  <a:pt x="16230" y="370101"/>
                </a:cubicBezTo>
                <a:lnTo>
                  <a:pt x="10670" y="360948"/>
                </a:lnTo>
                <a:lnTo>
                  <a:pt x="635849" y="0"/>
                </a:lnTo>
                <a:lnTo>
                  <a:pt x="651485" y="25738"/>
                </a:lnTo>
                <a:cubicBezTo>
                  <a:pt x="805449" y="309160"/>
                  <a:pt x="892904" y="633955"/>
                  <a:pt x="892904" y="979176"/>
                </a:cubicBezTo>
                <a:cubicBezTo>
                  <a:pt x="892904" y="1324397"/>
                  <a:pt x="805449" y="1649192"/>
                  <a:pt x="651485" y="1932614"/>
                </a:cubicBezTo>
                <a:lnTo>
                  <a:pt x="625180" y="1975914"/>
                </a:lnTo>
                <a:lnTo>
                  <a:pt x="0" y="1614967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6EC8E53-9799-4D50-AA1C-D496F017EDE3}"/>
              </a:ext>
            </a:extLst>
          </p:cNvPr>
          <p:cNvSpPr/>
          <p:nvPr/>
        </p:nvSpPr>
        <p:spPr>
          <a:xfrm rot="14095352">
            <a:off x="4303004" y="2441110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1A3A38-BA7C-4C37-A072-93AE95275C56}"/>
              </a:ext>
            </a:extLst>
          </p:cNvPr>
          <p:cNvSpPr/>
          <p:nvPr/>
        </p:nvSpPr>
        <p:spPr>
          <a:xfrm rot="16200000">
            <a:off x="3885001" y="2297964"/>
            <a:ext cx="1340530" cy="1056763"/>
          </a:xfrm>
          <a:custGeom>
            <a:avLst/>
            <a:gdLst>
              <a:gd name="connsiteX0" fmla="*/ 0 w 1679390"/>
              <a:gd name="connsiteY0" fmla="*/ 1323892 h 1323892"/>
              <a:gd name="connsiteX1" fmla="*/ 0 w 1679390"/>
              <a:gd name="connsiteY1" fmla="*/ 601442 h 1323892"/>
              <a:gd name="connsiteX2" fmla="*/ 101257 w 1679390"/>
              <a:gd name="connsiteY2" fmla="*/ 596329 h 1323892"/>
              <a:gd name="connsiteX3" fmla="*/ 1030180 w 1679390"/>
              <a:gd name="connsiteY3" fmla="*/ 39556 h 1323892"/>
              <a:gd name="connsiteX4" fmla="*/ 1054211 w 1679390"/>
              <a:gd name="connsiteY4" fmla="*/ 0 h 1323892"/>
              <a:gd name="connsiteX5" fmla="*/ 1679390 w 1679390"/>
              <a:gd name="connsiteY5" fmla="*/ 360947 h 1323892"/>
              <a:gd name="connsiteX6" fmla="*/ 1629247 w 1679390"/>
              <a:gd name="connsiteY6" fmla="*/ 443485 h 1323892"/>
              <a:gd name="connsiteX7" fmla="*/ 175123 w 1679390"/>
              <a:gd name="connsiteY7" fmla="*/ 1315049 h 1323892"/>
              <a:gd name="connsiteX8" fmla="*/ 0 w 1679390"/>
              <a:gd name="connsiteY8" fmla="*/ 1323892 h 132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9390" h="1323892">
                <a:moveTo>
                  <a:pt x="0" y="1323892"/>
                </a:moveTo>
                <a:lnTo>
                  <a:pt x="0" y="601442"/>
                </a:lnTo>
                <a:lnTo>
                  <a:pt x="101257" y="596329"/>
                </a:lnTo>
                <a:cubicBezTo>
                  <a:pt x="487859" y="557067"/>
                  <a:pt x="823513" y="345463"/>
                  <a:pt x="1030180" y="39556"/>
                </a:cubicBezTo>
                <a:lnTo>
                  <a:pt x="1054211" y="0"/>
                </a:lnTo>
                <a:lnTo>
                  <a:pt x="1679390" y="360947"/>
                </a:lnTo>
                <a:lnTo>
                  <a:pt x="1629247" y="443485"/>
                </a:lnTo>
                <a:cubicBezTo>
                  <a:pt x="1305734" y="922348"/>
                  <a:pt x="780305" y="1253589"/>
                  <a:pt x="175123" y="1315049"/>
                </a:cubicBezTo>
                <a:lnTo>
                  <a:pt x="0" y="132389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382646-6DAD-4940-B5A7-A9110AE821F5}"/>
              </a:ext>
            </a:extLst>
          </p:cNvPr>
          <p:cNvSpPr/>
          <p:nvPr/>
        </p:nvSpPr>
        <p:spPr>
          <a:xfrm rot="18507507">
            <a:off x="5391041" y="1721954"/>
            <a:ext cx="1103091" cy="771549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440EA3C-B9CA-4521-AF7F-42646BA29D04}"/>
              </a:ext>
            </a:extLst>
          </p:cNvPr>
          <p:cNvSpPr/>
          <p:nvPr/>
        </p:nvSpPr>
        <p:spPr>
          <a:xfrm rot="16200000">
            <a:off x="5131919" y="1344666"/>
            <a:ext cx="1358856" cy="1070288"/>
          </a:xfrm>
          <a:custGeom>
            <a:avLst/>
            <a:gdLst>
              <a:gd name="connsiteX0" fmla="*/ 0 w 1702348"/>
              <a:gd name="connsiteY0" fmla="*/ 360947 h 1340836"/>
              <a:gd name="connsiteX1" fmla="*/ 625179 w 1702348"/>
              <a:gd name="connsiteY1" fmla="*/ 0 h 1340836"/>
              <a:gd name="connsiteX2" fmla="*/ 659103 w 1702348"/>
              <a:gd name="connsiteY2" fmla="*/ 55841 h 1340836"/>
              <a:gd name="connsiteX3" fmla="*/ 1588027 w 1702348"/>
              <a:gd name="connsiteY3" fmla="*/ 612614 h 1340836"/>
              <a:gd name="connsiteX4" fmla="*/ 1702348 w 1702348"/>
              <a:gd name="connsiteY4" fmla="*/ 618386 h 1340836"/>
              <a:gd name="connsiteX5" fmla="*/ 1702348 w 1702348"/>
              <a:gd name="connsiteY5" fmla="*/ 1340836 h 1340836"/>
              <a:gd name="connsiteX6" fmla="*/ 1514161 w 1702348"/>
              <a:gd name="connsiteY6" fmla="*/ 1331334 h 1340836"/>
              <a:gd name="connsiteX7" fmla="*/ 60036 w 1702348"/>
              <a:gd name="connsiteY7" fmla="*/ 459770 h 1340836"/>
              <a:gd name="connsiteX8" fmla="*/ 0 w 1702348"/>
              <a:gd name="connsiteY8" fmla="*/ 360947 h 134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02348" h="1340836">
                <a:moveTo>
                  <a:pt x="0" y="360947"/>
                </a:moveTo>
                <a:lnTo>
                  <a:pt x="625179" y="0"/>
                </a:lnTo>
                <a:lnTo>
                  <a:pt x="659103" y="55841"/>
                </a:lnTo>
                <a:cubicBezTo>
                  <a:pt x="865771" y="361748"/>
                  <a:pt x="1201425" y="573352"/>
                  <a:pt x="1588027" y="612614"/>
                </a:cubicBezTo>
                <a:lnTo>
                  <a:pt x="1702348" y="618386"/>
                </a:lnTo>
                <a:lnTo>
                  <a:pt x="1702348" y="1340836"/>
                </a:lnTo>
                <a:lnTo>
                  <a:pt x="1514161" y="1331334"/>
                </a:lnTo>
                <a:cubicBezTo>
                  <a:pt x="908978" y="1269874"/>
                  <a:pt x="383550" y="938633"/>
                  <a:pt x="60036" y="459770"/>
                </a:cubicBezTo>
                <a:lnTo>
                  <a:pt x="0" y="36094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EF55AFA1-DA5D-4B71-87E7-5051B0CDF72F}"/>
              </a:ext>
            </a:extLst>
          </p:cNvPr>
          <p:cNvSpPr/>
          <p:nvPr/>
        </p:nvSpPr>
        <p:spPr>
          <a:xfrm>
            <a:off x="5631454" y="858505"/>
            <a:ext cx="928662" cy="38703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354A3E0-A75F-4908-B955-B147ACA924CA}"/>
              </a:ext>
            </a:extLst>
          </p:cNvPr>
          <p:cNvSpPr/>
          <p:nvPr/>
        </p:nvSpPr>
        <p:spPr>
          <a:xfrm rot="3600000">
            <a:off x="7673654" y="1991254"/>
            <a:ext cx="928662" cy="38703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A9FDD0A-8BA0-4C6C-84FC-FBEB129EEC40}"/>
              </a:ext>
            </a:extLst>
          </p:cNvPr>
          <p:cNvSpPr/>
          <p:nvPr/>
        </p:nvSpPr>
        <p:spPr>
          <a:xfrm rot="7200000">
            <a:off x="7695872" y="4417330"/>
            <a:ext cx="928662" cy="387039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B5FFB45C-B19B-4A29-A1DA-4DAEE94798E6}"/>
              </a:ext>
            </a:extLst>
          </p:cNvPr>
          <p:cNvSpPr/>
          <p:nvPr/>
        </p:nvSpPr>
        <p:spPr>
          <a:xfrm rot="10800000">
            <a:off x="5705669" y="5612457"/>
            <a:ext cx="928662" cy="387039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802A5BD4-1BAC-46A5-AD55-3167A05AC9EB}"/>
              </a:ext>
            </a:extLst>
          </p:cNvPr>
          <p:cNvSpPr/>
          <p:nvPr/>
        </p:nvSpPr>
        <p:spPr>
          <a:xfrm rot="14400000">
            <a:off x="3584358" y="4457260"/>
            <a:ext cx="928662" cy="387039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A4C9E1BC-8131-42CB-BFE8-ACBE2331702B}"/>
              </a:ext>
            </a:extLst>
          </p:cNvPr>
          <p:cNvSpPr/>
          <p:nvPr/>
        </p:nvSpPr>
        <p:spPr>
          <a:xfrm rot="18000000">
            <a:off x="3567468" y="2133942"/>
            <a:ext cx="928662" cy="38703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4D38F7-CF50-4965-99C8-AABFBFB88528}"/>
              </a:ext>
            </a:extLst>
          </p:cNvPr>
          <p:cNvSpPr/>
          <p:nvPr/>
        </p:nvSpPr>
        <p:spPr>
          <a:xfrm>
            <a:off x="5774543" y="94297"/>
            <a:ext cx="672865" cy="6728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1AED99-5E6C-480A-8A69-25ACB6041374}"/>
              </a:ext>
            </a:extLst>
          </p:cNvPr>
          <p:cNvSpPr/>
          <p:nvPr/>
        </p:nvSpPr>
        <p:spPr>
          <a:xfrm>
            <a:off x="8369281" y="1553690"/>
            <a:ext cx="672865" cy="6728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62CF90-1EB1-4BCE-A93D-E9F6A9F2ECEE}"/>
              </a:ext>
            </a:extLst>
          </p:cNvPr>
          <p:cNvSpPr/>
          <p:nvPr/>
        </p:nvSpPr>
        <p:spPr>
          <a:xfrm>
            <a:off x="8473018" y="4388388"/>
            <a:ext cx="672865" cy="6728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13AE08B-B02D-426D-944A-7BE61E2CD356}"/>
              </a:ext>
            </a:extLst>
          </p:cNvPr>
          <p:cNvSpPr/>
          <p:nvPr/>
        </p:nvSpPr>
        <p:spPr>
          <a:xfrm>
            <a:off x="5833566" y="6066961"/>
            <a:ext cx="672865" cy="6728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D1870A-3BB7-4C0D-A1C4-A3A8E2C75C48}"/>
              </a:ext>
            </a:extLst>
          </p:cNvPr>
          <p:cNvSpPr/>
          <p:nvPr/>
        </p:nvSpPr>
        <p:spPr>
          <a:xfrm>
            <a:off x="3145664" y="4588800"/>
            <a:ext cx="672865" cy="6728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1938F2B-D63C-4DCC-AE35-806ECABE4ABC}"/>
              </a:ext>
            </a:extLst>
          </p:cNvPr>
          <p:cNvSpPr/>
          <p:nvPr/>
        </p:nvSpPr>
        <p:spPr>
          <a:xfrm>
            <a:off x="3167711" y="1716576"/>
            <a:ext cx="672865" cy="67286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385B8ED-2861-4B1F-A12B-47B20B014A70}"/>
              </a:ext>
            </a:extLst>
          </p:cNvPr>
          <p:cNvSpPr/>
          <p:nvPr/>
        </p:nvSpPr>
        <p:spPr>
          <a:xfrm>
            <a:off x="3557549" y="45029"/>
            <a:ext cx="1645920" cy="1499616"/>
          </a:xfrm>
          <a:prstGeom prst="roundRect">
            <a:avLst/>
          </a:prstGeom>
          <a:noFill/>
          <a:ln w="28575">
            <a:gradFill flip="none" rotWithShape="1">
              <a:gsLst>
                <a:gs pos="50468">
                  <a:srgbClr val="00B050"/>
                </a:gs>
                <a:gs pos="49000">
                  <a:schemeClr val="bg1"/>
                </a:gs>
                <a:gs pos="100000">
                  <a:srgbClr val="00B05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C677537-A935-4613-91CC-729DF345BF95}"/>
              </a:ext>
            </a:extLst>
          </p:cNvPr>
          <p:cNvSpPr/>
          <p:nvPr/>
        </p:nvSpPr>
        <p:spPr>
          <a:xfrm>
            <a:off x="6919166" y="94297"/>
            <a:ext cx="1645920" cy="1499616"/>
          </a:xfrm>
          <a:prstGeom prst="roundRect">
            <a:avLst/>
          </a:prstGeom>
          <a:noFill/>
          <a:ln w="28575">
            <a:gradFill flip="none" rotWithShape="1">
              <a:gsLst>
                <a:gs pos="49000">
                  <a:srgbClr val="C00000"/>
                </a:gs>
                <a:gs pos="44000">
                  <a:schemeClr val="bg1"/>
                </a:gs>
                <a:gs pos="100000">
                  <a:srgbClr val="C0000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0F21071-4829-491F-A748-A1C452D9F551}"/>
              </a:ext>
            </a:extLst>
          </p:cNvPr>
          <p:cNvSpPr/>
          <p:nvPr/>
        </p:nvSpPr>
        <p:spPr>
          <a:xfrm>
            <a:off x="8734004" y="2468759"/>
            <a:ext cx="1645920" cy="1499616"/>
          </a:xfrm>
          <a:prstGeom prst="roundRect">
            <a:avLst/>
          </a:prstGeom>
          <a:noFill/>
          <a:ln w="28575">
            <a:gradFill flip="none" rotWithShape="1">
              <a:gsLst>
                <a:gs pos="51338">
                  <a:schemeClr val="accent4">
                    <a:lumMod val="60000"/>
                    <a:lumOff val="40000"/>
                  </a:schemeClr>
                </a:gs>
                <a:gs pos="46000">
                  <a:schemeClr val="bg1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B18CA3F-766F-4033-B955-FB624C962302}"/>
              </a:ext>
            </a:extLst>
          </p:cNvPr>
          <p:cNvSpPr/>
          <p:nvPr/>
        </p:nvSpPr>
        <p:spPr>
          <a:xfrm>
            <a:off x="7093438" y="5303457"/>
            <a:ext cx="1716012" cy="1502515"/>
          </a:xfrm>
          <a:prstGeom prst="roundRect">
            <a:avLst/>
          </a:prstGeom>
          <a:noFill/>
          <a:ln w="28575">
            <a:gradFill flip="none" rotWithShape="1">
              <a:gsLst>
                <a:gs pos="53078">
                  <a:srgbClr val="00B0F0"/>
                </a:gs>
                <a:gs pos="46000">
                  <a:schemeClr val="bg1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A84E066-DC8C-4C52-9743-AA201888E105}"/>
              </a:ext>
            </a:extLst>
          </p:cNvPr>
          <p:cNvSpPr/>
          <p:nvPr/>
        </p:nvSpPr>
        <p:spPr>
          <a:xfrm>
            <a:off x="3397511" y="5303457"/>
            <a:ext cx="1645920" cy="1499616"/>
          </a:xfrm>
          <a:prstGeom prst="roundRect">
            <a:avLst/>
          </a:prstGeom>
          <a:noFill/>
          <a:ln w="28575">
            <a:gradFill flip="none" rotWithShape="1">
              <a:gsLst>
                <a:gs pos="50468">
                  <a:srgbClr val="0070C0"/>
                </a:gs>
                <a:gs pos="46000">
                  <a:schemeClr val="bg1"/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FB148AD-909F-4046-8447-11E342705DF4}"/>
              </a:ext>
            </a:extLst>
          </p:cNvPr>
          <p:cNvSpPr/>
          <p:nvPr/>
        </p:nvSpPr>
        <p:spPr>
          <a:xfrm>
            <a:off x="1942725" y="2617474"/>
            <a:ext cx="1645920" cy="1499616"/>
          </a:xfrm>
          <a:prstGeom prst="roundRect">
            <a:avLst/>
          </a:prstGeom>
          <a:noFill/>
          <a:ln w="28575">
            <a:gradFill flip="none" rotWithShape="1">
              <a:gsLst>
                <a:gs pos="50468">
                  <a:srgbClr val="FF6600"/>
                </a:gs>
                <a:gs pos="48000">
                  <a:schemeClr val="bg1"/>
                </a:gs>
                <a:gs pos="100000">
                  <a:srgbClr val="FF6600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F0A56-B57D-43AD-8AE3-B444C3C3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t="4912" r="11534" b="18162"/>
          <a:stretch/>
        </p:blipFill>
        <p:spPr>
          <a:xfrm>
            <a:off x="5895797" y="200960"/>
            <a:ext cx="445433" cy="440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9342C3-F317-4508-8752-6EC2CAD91FE9}"/>
              </a:ext>
            </a:extLst>
          </p:cNvPr>
          <p:cNvSpPr txBox="1"/>
          <p:nvPr/>
        </p:nvSpPr>
        <p:spPr>
          <a:xfrm rot="19240561">
            <a:off x="4876818" y="199853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One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8C73BF-627D-4A3B-855C-6683494B48B0}"/>
              </a:ext>
            </a:extLst>
          </p:cNvPr>
          <p:cNvSpPr txBox="1"/>
          <p:nvPr/>
        </p:nvSpPr>
        <p:spPr>
          <a:xfrm rot="1155738">
            <a:off x="6208066" y="2115199"/>
            <a:ext cx="124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Two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662CC1-0D94-421A-94E0-45F697866FA8}"/>
              </a:ext>
            </a:extLst>
          </p:cNvPr>
          <p:cNvSpPr txBox="1"/>
          <p:nvPr/>
        </p:nvSpPr>
        <p:spPr>
          <a:xfrm rot="4461210">
            <a:off x="6720457" y="3373271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Three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4BBD3B-0994-4D72-9565-EA5AEA2C3905}"/>
              </a:ext>
            </a:extLst>
          </p:cNvPr>
          <p:cNvSpPr txBox="1"/>
          <p:nvPr/>
        </p:nvSpPr>
        <p:spPr>
          <a:xfrm rot="18783557">
            <a:off x="5896627" y="4552675"/>
            <a:ext cx="13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Four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FE1C08-E31C-432C-A7DA-642BB3D4ADE7}"/>
              </a:ext>
            </a:extLst>
          </p:cNvPr>
          <p:cNvSpPr txBox="1"/>
          <p:nvPr/>
        </p:nvSpPr>
        <p:spPr>
          <a:xfrm rot="453585">
            <a:off x="4369768" y="4222786"/>
            <a:ext cx="126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Five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942931-8ABD-4B4F-BA77-A6C3BBA450A8}"/>
              </a:ext>
            </a:extLst>
          </p:cNvPr>
          <p:cNvSpPr txBox="1"/>
          <p:nvPr/>
        </p:nvSpPr>
        <p:spPr>
          <a:xfrm rot="4167055">
            <a:off x="4163262" y="303148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Six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881731-F0F1-4176-A0A0-E26D2242A452}"/>
              </a:ext>
            </a:extLst>
          </p:cNvPr>
          <p:cNvCxnSpPr>
            <a:stCxn id="29" idx="6"/>
            <a:endCxn id="39" idx="1"/>
          </p:cNvCxnSpPr>
          <p:nvPr/>
        </p:nvCxnSpPr>
        <p:spPr>
          <a:xfrm>
            <a:off x="6447408" y="430730"/>
            <a:ext cx="471758" cy="413375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7BD17DDA-C18B-4162-8BB1-DD41561E9DC1}"/>
              </a:ext>
            </a:extLst>
          </p:cNvPr>
          <p:cNvCxnSpPr>
            <a:cxnSpLocks/>
            <a:stCxn id="30" idx="6"/>
            <a:endCxn id="42" idx="0"/>
          </p:cNvCxnSpPr>
          <p:nvPr/>
        </p:nvCxnSpPr>
        <p:spPr>
          <a:xfrm>
            <a:off x="9042146" y="1890123"/>
            <a:ext cx="514818" cy="578636"/>
          </a:xfrm>
          <a:prstGeom prst="bentConnector2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B2A5A1F-07CD-4A05-B487-C961E88C32E1}"/>
              </a:ext>
            </a:extLst>
          </p:cNvPr>
          <p:cNvCxnSpPr>
            <a:cxnSpLocks/>
            <a:stCxn id="31" idx="6"/>
            <a:endCxn id="43" idx="3"/>
          </p:cNvCxnSpPr>
          <p:nvPr/>
        </p:nvCxnSpPr>
        <p:spPr>
          <a:xfrm flipH="1">
            <a:off x="8809450" y="4724821"/>
            <a:ext cx="336433" cy="1329894"/>
          </a:xfrm>
          <a:prstGeom prst="bentConnector3">
            <a:avLst>
              <a:gd name="adj1" fmla="val -67948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B866C029-F4D5-4B0B-8995-1DFB72AC72C7}"/>
              </a:ext>
            </a:extLst>
          </p:cNvPr>
          <p:cNvCxnSpPr>
            <a:cxnSpLocks/>
            <a:stCxn id="34" idx="2"/>
            <a:endCxn id="46" idx="3"/>
          </p:cNvCxnSpPr>
          <p:nvPr/>
        </p:nvCxnSpPr>
        <p:spPr>
          <a:xfrm rot="10800000">
            <a:off x="5043432" y="6053266"/>
            <a:ext cx="790135" cy="350129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B5D476-393B-4500-ACF2-78E4D1EA606A}"/>
              </a:ext>
            </a:extLst>
          </p:cNvPr>
          <p:cNvCxnSpPr>
            <a:cxnSpLocks/>
            <a:stCxn id="35" idx="2"/>
            <a:endCxn id="47" idx="2"/>
          </p:cNvCxnSpPr>
          <p:nvPr/>
        </p:nvCxnSpPr>
        <p:spPr>
          <a:xfrm rot="10800000">
            <a:off x="2765686" y="4117091"/>
            <a:ext cx="379979" cy="808143"/>
          </a:xfrm>
          <a:prstGeom prst="bentConnector2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EB8EF17-A5B2-487A-9FF7-C474EC3A1E4C}"/>
              </a:ext>
            </a:extLst>
          </p:cNvPr>
          <p:cNvCxnSpPr>
            <a:cxnSpLocks/>
            <a:stCxn id="36" idx="0"/>
            <a:endCxn id="38" idx="2"/>
          </p:cNvCxnSpPr>
          <p:nvPr/>
        </p:nvCxnSpPr>
        <p:spPr>
          <a:xfrm rot="5400000" flipH="1" flipV="1">
            <a:off x="3856361" y="1192429"/>
            <a:ext cx="171931" cy="87636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FACF1CD-8E1B-428A-A952-40462F25B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9" t="2445" r="9296" b="15105"/>
          <a:stretch/>
        </p:blipFill>
        <p:spPr>
          <a:xfrm>
            <a:off x="5633156" y="2950009"/>
            <a:ext cx="925687" cy="93013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E027B96-BC5A-4E84-A729-F13193F30EA4}"/>
              </a:ext>
            </a:extLst>
          </p:cNvPr>
          <p:cNvSpPr txBox="1"/>
          <p:nvPr/>
        </p:nvSpPr>
        <p:spPr>
          <a:xfrm>
            <a:off x="6988101" y="245412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Step One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F82C98-BC34-4042-9707-B8A7BD91DA9B}"/>
              </a:ext>
            </a:extLst>
          </p:cNvPr>
          <p:cNvSpPr txBox="1"/>
          <p:nvPr/>
        </p:nvSpPr>
        <p:spPr>
          <a:xfrm>
            <a:off x="8793781" y="2644161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 Two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31A36E7-E674-4184-81B5-E2B3AC2B185E}"/>
              </a:ext>
            </a:extLst>
          </p:cNvPr>
          <p:cNvSpPr txBox="1"/>
          <p:nvPr/>
        </p:nvSpPr>
        <p:spPr>
          <a:xfrm>
            <a:off x="7131685" y="5492907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Step Three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60118B9-C562-430A-94BE-3F8CD2A6D914}"/>
              </a:ext>
            </a:extLst>
          </p:cNvPr>
          <p:cNvSpPr txBox="1"/>
          <p:nvPr/>
        </p:nvSpPr>
        <p:spPr>
          <a:xfrm>
            <a:off x="3383371" y="5488990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Step Four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2A5A51-D968-4B23-88AE-1C89E039108A}"/>
              </a:ext>
            </a:extLst>
          </p:cNvPr>
          <p:cNvSpPr txBox="1"/>
          <p:nvPr/>
        </p:nvSpPr>
        <p:spPr>
          <a:xfrm>
            <a:off x="1975019" y="2773912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Step Five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F6C6DD-6CB0-4695-9DA9-21CD846F7843}"/>
              </a:ext>
            </a:extLst>
          </p:cNvPr>
          <p:cNvSpPr txBox="1"/>
          <p:nvPr/>
        </p:nvSpPr>
        <p:spPr>
          <a:xfrm>
            <a:off x="3632039" y="285060"/>
            <a:ext cx="15548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Step Six</a:t>
            </a:r>
          </a:p>
          <a:p>
            <a:r>
              <a:rPr lang="en-US" sz="1200" dirty="0"/>
              <a:t>Please enter your text</a:t>
            </a:r>
          </a:p>
          <a:p>
            <a:r>
              <a:rPr lang="en-US" sz="1200" dirty="0"/>
              <a:t>Here. This is the place</a:t>
            </a:r>
          </a:p>
          <a:p>
            <a:r>
              <a:rPr lang="en-US" sz="1200" dirty="0"/>
              <a:t>Holder column. Enter </a:t>
            </a:r>
          </a:p>
          <a:p>
            <a:r>
              <a:rPr lang="en-US" sz="1200" dirty="0"/>
              <a:t>The first step data </a:t>
            </a:r>
          </a:p>
          <a:p>
            <a:endParaRPr lang="en-US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2CB7107-C7A6-4264-BB89-5F1821811E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9" r="24270" b="17341"/>
          <a:stretch/>
        </p:blipFill>
        <p:spPr>
          <a:xfrm>
            <a:off x="8532806" y="1588542"/>
            <a:ext cx="353975" cy="56191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D2C841B-A0FE-47C9-993B-296DB0205C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 b="12783"/>
          <a:stretch/>
        </p:blipFill>
        <p:spPr>
          <a:xfrm>
            <a:off x="8546094" y="4492315"/>
            <a:ext cx="502094" cy="49234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4FCA8E9-F4AB-49F4-A8BC-09670828E8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41" t="4156" r="8465" b="17656"/>
          <a:stretch/>
        </p:blipFill>
        <p:spPr>
          <a:xfrm>
            <a:off x="3274640" y="4712560"/>
            <a:ext cx="410352" cy="392738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75437C0D-E5B3-44AB-8ECF-7E0DE1873C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 b="12783"/>
          <a:stretch/>
        </p:blipFill>
        <p:spPr>
          <a:xfrm>
            <a:off x="3279618" y="1821662"/>
            <a:ext cx="461545" cy="45258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CFA7020-E7A8-4F61-A367-9682ACC16EA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" r="5528" b="14620"/>
          <a:stretch/>
        </p:blipFill>
        <p:spPr>
          <a:xfrm>
            <a:off x="5950506" y="6181487"/>
            <a:ext cx="403755" cy="3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>
                <a:lumMod val="95000"/>
              </a:schemeClr>
            </a:gs>
            <a:gs pos="14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ircle: Hollow 153">
            <a:extLst>
              <a:ext uri="{FF2B5EF4-FFF2-40B4-BE49-F238E27FC236}">
                <a16:creationId xmlns:a16="http://schemas.microsoft.com/office/drawing/2014/main" id="{5C2B44A6-058E-4CA2-8074-75E2E4BD8B7D}"/>
              </a:ext>
            </a:extLst>
          </p:cNvPr>
          <p:cNvSpPr/>
          <p:nvPr/>
        </p:nvSpPr>
        <p:spPr>
          <a:xfrm>
            <a:off x="4457508" y="1790508"/>
            <a:ext cx="3276984" cy="3276984"/>
          </a:xfrm>
          <a:prstGeom prst="donut">
            <a:avLst>
              <a:gd name="adj" fmla="val 116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FF28148B-5CD4-4738-9D68-C3FB1F9FB041}"/>
              </a:ext>
            </a:extLst>
          </p:cNvPr>
          <p:cNvSpPr/>
          <p:nvPr/>
        </p:nvSpPr>
        <p:spPr>
          <a:xfrm>
            <a:off x="4615255" y="1948255"/>
            <a:ext cx="2961491" cy="2961491"/>
          </a:xfrm>
          <a:prstGeom prst="donut">
            <a:avLst>
              <a:gd name="adj" fmla="val 1162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203200">
              <a:schemeClr val="bg1">
                <a:lumMod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F603FB9-F2C6-42D9-9EF4-7715EA371EBA}"/>
              </a:ext>
            </a:extLst>
          </p:cNvPr>
          <p:cNvSpPr/>
          <p:nvPr/>
        </p:nvSpPr>
        <p:spPr>
          <a:xfrm rot="5400000">
            <a:off x="5849096" y="1914355"/>
            <a:ext cx="511239" cy="1141884"/>
          </a:xfrm>
          <a:custGeom>
            <a:avLst/>
            <a:gdLst>
              <a:gd name="connsiteX0" fmla="*/ 0 w 511239"/>
              <a:gd name="connsiteY0" fmla="*/ 579658 h 1141884"/>
              <a:gd name="connsiteX1" fmla="*/ 144752 w 511239"/>
              <a:gd name="connsiteY1" fmla="*/ 7990 h 1141884"/>
              <a:gd name="connsiteX2" fmla="*/ 149606 w 511239"/>
              <a:gd name="connsiteY2" fmla="*/ 0 h 1141884"/>
              <a:gd name="connsiteX3" fmla="*/ 511239 w 511239"/>
              <a:gd name="connsiteY3" fmla="*/ 208789 h 1141884"/>
              <a:gd name="connsiteX4" fmla="*/ 475831 w 511239"/>
              <a:gd name="connsiteY4" fmla="*/ 274024 h 1141884"/>
              <a:gd name="connsiteX5" fmla="*/ 414126 w 511239"/>
              <a:gd name="connsiteY5" fmla="*/ 579658 h 1141884"/>
              <a:gd name="connsiteX6" fmla="*/ 475831 w 511239"/>
              <a:gd name="connsiteY6" fmla="*/ 885292 h 1141884"/>
              <a:gd name="connsiteX7" fmla="*/ 501792 w 511239"/>
              <a:gd name="connsiteY7" fmla="*/ 933121 h 1141884"/>
              <a:gd name="connsiteX8" fmla="*/ 140204 w 511239"/>
              <a:gd name="connsiteY8" fmla="*/ 1141884 h 1141884"/>
              <a:gd name="connsiteX9" fmla="*/ 94249 w 511239"/>
              <a:gd name="connsiteY9" fmla="*/ 1046488 h 1141884"/>
              <a:gd name="connsiteX10" fmla="*/ 0 w 511239"/>
              <a:gd name="connsiteY10" fmla="*/ 579658 h 114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239" h="1141884">
                <a:moveTo>
                  <a:pt x="0" y="579658"/>
                </a:moveTo>
                <a:cubicBezTo>
                  <a:pt x="0" y="372668"/>
                  <a:pt x="52437" y="177926"/>
                  <a:pt x="144752" y="7990"/>
                </a:cubicBezTo>
                <a:lnTo>
                  <a:pt x="149606" y="0"/>
                </a:lnTo>
                <a:lnTo>
                  <a:pt x="511239" y="208789"/>
                </a:lnTo>
                <a:lnTo>
                  <a:pt x="475831" y="274024"/>
                </a:lnTo>
                <a:cubicBezTo>
                  <a:pt x="436098" y="367964"/>
                  <a:pt x="414126" y="471245"/>
                  <a:pt x="414126" y="579658"/>
                </a:cubicBezTo>
                <a:cubicBezTo>
                  <a:pt x="414126" y="688071"/>
                  <a:pt x="436098" y="791352"/>
                  <a:pt x="475831" y="885292"/>
                </a:cubicBezTo>
                <a:lnTo>
                  <a:pt x="501792" y="933121"/>
                </a:lnTo>
                <a:lnTo>
                  <a:pt x="140204" y="1141884"/>
                </a:lnTo>
                <a:lnTo>
                  <a:pt x="94249" y="1046488"/>
                </a:lnTo>
                <a:cubicBezTo>
                  <a:pt x="33560" y="903003"/>
                  <a:pt x="0" y="745250"/>
                  <a:pt x="0" y="57965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C2A04E15-3B8C-4A8C-83F7-C66C9B333B23}"/>
              </a:ext>
            </a:extLst>
          </p:cNvPr>
          <p:cNvSpPr/>
          <p:nvPr/>
        </p:nvSpPr>
        <p:spPr>
          <a:xfrm rot="5400000">
            <a:off x="4821405" y="2471867"/>
            <a:ext cx="960055" cy="801815"/>
          </a:xfrm>
          <a:custGeom>
            <a:avLst/>
            <a:gdLst>
              <a:gd name="connsiteX0" fmla="*/ 0 w 960055"/>
              <a:gd name="connsiteY0" fmla="*/ 208158 h 801815"/>
              <a:gd name="connsiteX1" fmla="*/ 360540 w 960055"/>
              <a:gd name="connsiteY1" fmla="*/ 0 h 801815"/>
              <a:gd name="connsiteX2" fmla="*/ 385156 w 960055"/>
              <a:gd name="connsiteY2" fmla="*/ 45352 h 801815"/>
              <a:gd name="connsiteX3" fmla="*/ 955971 w 960055"/>
              <a:gd name="connsiteY3" fmla="*/ 387483 h 801815"/>
              <a:gd name="connsiteX4" fmla="*/ 960055 w 960055"/>
              <a:gd name="connsiteY4" fmla="*/ 387689 h 801815"/>
              <a:gd name="connsiteX5" fmla="*/ 960055 w 960055"/>
              <a:gd name="connsiteY5" fmla="*/ 801815 h 801815"/>
              <a:gd name="connsiteX6" fmla="*/ 913629 w 960055"/>
              <a:gd name="connsiteY6" fmla="*/ 799471 h 801815"/>
              <a:gd name="connsiteX7" fmla="*/ 41756 w 960055"/>
              <a:gd name="connsiteY7" fmla="*/ 276893 h 801815"/>
              <a:gd name="connsiteX8" fmla="*/ 0 w 960055"/>
              <a:gd name="connsiteY8" fmla="*/ 208158 h 80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055" h="801815">
                <a:moveTo>
                  <a:pt x="0" y="208158"/>
                </a:moveTo>
                <a:lnTo>
                  <a:pt x="360540" y="0"/>
                </a:lnTo>
                <a:lnTo>
                  <a:pt x="385156" y="45352"/>
                </a:lnTo>
                <a:cubicBezTo>
                  <a:pt x="512151" y="233329"/>
                  <a:pt x="718408" y="363357"/>
                  <a:pt x="955971" y="387483"/>
                </a:cubicBezTo>
                <a:lnTo>
                  <a:pt x="960055" y="387689"/>
                </a:lnTo>
                <a:lnTo>
                  <a:pt x="960055" y="801815"/>
                </a:lnTo>
                <a:lnTo>
                  <a:pt x="913629" y="799471"/>
                </a:lnTo>
                <a:cubicBezTo>
                  <a:pt x="550771" y="762620"/>
                  <a:pt x="235731" y="564013"/>
                  <a:pt x="41756" y="276893"/>
                </a:cubicBezTo>
                <a:lnTo>
                  <a:pt x="0" y="2081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B24B54B-74B7-46B0-8393-1E78AF12E810}"/>
              </a:ext>
            </a:extLst>
          </p:cNvPr>
          <p:cNvSpPr/>
          <p:nvPr/>
        </p:nvSpPr>
        <p:spPr>
          <a:xfrm rot="5400000">
            <a:off x="6424382" y="2485709"/>
            <a:ext cx="949774" cy="784410"/>
          </a:xfrm>
          <a:custGeom>
            <a:avLst/>
            <a:gdLst>
              <a:gd name="connsiteX0" fmla="*/ 0 w 949774"/>
              <a:gd name="connsiteY0" fmla="*/ 576733 h 784410"/>
              <a:gd name="connsiteX1" fmla="*/ 31475 w 949774"/>
              <a:gd name="connsiteY1" fmla="*/ 524923 h 784410"/>
              <a:gd name="connsiteX2" fmla="*/ 903348 w 949774"/>
              <a:gd name="connsiteY2" fmla="*/ 2345 h 784410"/>
              <a:gd name="connsiteX3" fmla="*/ 949774 w 949774"/>
              <a:gd name="connsiteY3" fmla="*/ 0 h 784410"/>
              <a:gd name="connsiteX4" fmla="*/ 949774 w 949774"/>
              <a:gd name="connsiteY4" fmla="*/ 414127 h 784410"/>
              <a:gd name="connsiteX5" fmla="*/ 945690 w 949774"/>
              <a:gd name="connsiteY5" fmla="*/ 414333 h 784410"/>
              <a:gd name="connsiteX6" fmla="*/ 374875 w 949774"/>
              <a:gd name="connsiteY6" fmla="*/ 756464 h 784410"/>
              <a:gd name="connsiteX7" fmla="*/ 359707 w 949774"/>
              <a:gd name="connsiteY7" fmla="*/ 784410 h 784410"/>
              <a:gd name="connsiteX8" fmla="*/ 0 w 949774"/>
              <a:gd name="connsiteY8" fmla="*/ 576733 h 78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9774" h="784410">
                <a:moveTo>
                  <a:pt x="0" y="576733"/>
                </a:moveTo>
                <a:lnTo>
                  <a:pt x="31475" y="524923"/>
                </a:lnTo>
                <a:cubicBezTo>
                  <a:pt x="225450" y="237803"/>
                  <a:pt x="540490" y="39195"/>
                  <a:pt x="903348" y="2345"/>
                </a:cubicBezTo>
                <a:lnTo>
                  <a:pt x="949774" y="0"/>
                </a:lnTo>
                <a:lnTo>
                  <a:pt x="949774" y="414127"/>
                </a:lnTo>
                <a:lnTo>
                  <a:pt x="945690" y="414333"/>
                </a:lnTo>
                <a:cubicBezTo>
                  <a:pt x="708127" y="438459"/>
                  <a:pt x="501870" y="568487"/>
                  <a:pt x="374875" y="756464"/>
                </a:cubicBezTo>
                <a:lnTo>
                  <a:pt x="359707" y="784410"/>
                </a:lnTo>
                <a:lnTo>
                  <a:pt x="0" y="57673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397FA017-D99E-4945-BC4E-79765C0AFF23}"/>
              </a:ext>
            </a:extLst>
          </p:cNvPr>
          <p:cNvSpPr/>
          <p:nvPr/>
        </p:nvSpPr>
        <p:spPr>
          <a:xfrm rot="5400000">
            <a:off x="4762580" y="3532617"/>
            <a:ext cx="1056452" cy="788258"/>
          </a:xfrm>
          <a:custGeom>
            <a:avLst/>
            <a:gdLst>
              <a:gd name="connsiteX0" fmla="*/ 0 w 1056452"/>
              <a:gd name="connsiteY0" fmla="*/ 786719 h 788258"/>
              <a:gd name="connsiteX1" fmla="*/ 0 w 1056452"/>
              <a:gd name="connsiteY1" fmla="*/ 372593 h 788258"/>
              <a:gd name="connsiteX2" fmla="*/ 30480 w 1056452"/>
              <a:gd name="connsiteY2" fmla="*/ 374132 h 788258"/>
              <a:gd name="connsiteX3" fmla="*/ 681577 w 1056452"/>
              <a:gd name="connsiteY3" fmla="*/ 27947 h 788258"/>
              <a:gd name="connsiteX4" fmla="*/ 696745 w 1056452"/>
              <a:gd name="connsiteY4" fmla="*/ 0 h 788258"/>
              <a:gd name="connsiteX5" fmla="*/ 1056452 w 1056452"/>
              <a:gd name="connsiteY5" fmla="*/ 207677 h 788258"/>
              <a:gd name="connsiteX6" fmla="*/ 1024976 w 1056452"/>
              <a:gd name="connsiteY6" fmla="*/ 259488 h 788258"/>
              <a:gd name="connsiteX7" fmla="*/ 30480 w 1056452"/>
              <a:gd name="connsiteY7" fmla="*/ 788258 h 788258"/>
              <a:gd name="connsiteX8" fmla="*/ 0 w 1056452"/>
              <a:gd name="connsiteY8" fmla="*/ 786719 h 78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452" h="788258">
                <a:moveTo>
                  <a:pt x="0" y="786719"/>
                </a:moveTo>
                <a:lnTo>
                  <a:pt x="0" y="372593"/>
                </a:lnTo>
                <a:lnTo>
                  <a:pt x="30480" y="374132"/>
                </a:lnTo>
                <a:cubicBezTo>
                  <a:pt x="301512" y="374132"/>
                  <a:pt x="540471" y="236810"/>
                  <a:pt x="681577" y="27947"/>
                </a:cubicBezTo>
                <a:lnTo>
                  <a:pt x="696745" y="0"/>
                </a:lnTo>
                <a:lnTo>
                  <a:pt x="1056452" y="207677"/>
                </a:lnTo>
                <a:lnTo>
                  <a:pt x="1024976" y="259488"/>
                </a:lnTo>
                <a:cubicBezTo>
                  <a:pt x="809449" y="578510"/>
                  <a:pt x="444459" y="788258"/>
                  <a:pt x="30480" y="788258"/>
                </a:cubicBezTo>
                <a:lnTo>
                  <a:pt x="0" y="78671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0688006-E91C-4067-B56B-49C9B94EE824}"/>
              </a:ext>
            </a:extLst>
          </p:cNvPr>
          <p:cNvSpPr/>
          <p:nvPr/>
        </p:nvSpPr>
        <p:spPr>
          <a:xfrm rot="5400000">
            <a:off x="6386810" y="3536180"/>
            <a:ext cx="1046170" cy="770851"/>
          </a:xfrm>
          <a:custGeom>
            <a:avLst/>
            <a:gdLst>
              <a:gd name="connsiteX0" fmla="*/ 0 w 1046170"/>
              <a:gd name="connsiteY0" fmla="*/ 415665 h 770851"/>
              <a:gd name="connsiteX1" fmla="*/ 0 w 1046170"/>
              <a:gd name="connsiteY1" fmla="*/ 1539 h 770851"/>
              <a:gd name="connsiteX2" fmla="*/ 30480 w 1046170"/>
              <a:gd name="connsiteY2" fmla="*/ 0 h 770851"/>
              <a:gd name="connsiteX3" fmla="*/ 1024976 w 1046170"/>
              <a:gd name="connsiteY3" fmla="*/ 528770 h 770851"/>
              <a:gd name="connsiteX4" fmla="*/ 1046170 w 1046170"/>
              <a:gd name="connsiteY4" fmla="*/ 563656 h 770851"/>
              <a:gd name="connsiteX5" fmla="*/ 687298 w 1046170"/>
              <a:gd name="connsiteY5" fmla="*/ 770851 h 770851"/>
              <a:gd name="connsiteX6" fmla="*/ 681577 w 1046170"/>
              <a:gd name="connsiteY6" fmla="*/ 760311 h 770851"/>
              <a:gd name="connsiteX7" fmla="*/ 30480 w 1046170"/>
              <a:gd name="connsiteY7" fmla="*/ 414126 h 770851"/>
              <a:gd name="connsiteX8" fmla="*/ 0 w 1046170"/>
              <a:gd name="connsiteY8" fmla="*/ 415665 h 7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170" h="770851">
                <a:moveTo>
                  <a:pt x="0" y="415665"/>
                </a:moveTo>
                <a:lnTo>
                  <a:pt x="0" y="1539"/>
                </a:lnTo>
                <a:lnTo>
                  <a:pt x="30480" y="0"/>
                </a:lnTo>
                <a:cubicBezTo>
                  <a:pt x="444459" y="0"/>
                  <a:pt x="809449" y="209748"/>
                  <a:pt x="1024976" y="528770"/>
                </a:cubicBezTo>
                <a:lnTo>
                  <a:pt x="1046170" y="563656"/>
                </a:lnTo>
                <a:lnTo>
                  <a:pt x="687298" y="770851"/>
                </a:lnTo>
                <a:lnTo>
                  <a:pt x="681577" y="760311"/>
                </a:lnTo>
                <a:cubicBezTo>
                  <a:pt x="540471" y="551448"/>
                  <a:pt x="301512" y="414126"/>
                  <a:pt x="30480" y="414126"/>
                </a:cubicBezTo>
                <a:lnTo>
                  <a:pt x="0" y="4156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B57140C4-A5D2-4DF6-8B74-0339F4613391}"/>
              </a:ext>
            </a:extLst>
          </p:cNvPr>
          <p:cNvSpPr/>
          <p:nvPr/>
        </p:nvSpPr>
        <p:spPr>
          <a:xfrm rot="5400000">
            <a:off x="5844118" y="3779858"/>
            <a:ext cx="520686" cy="1176240"/>
          </a:xfrm>
          <a:custGeom>
            <a:avLst/>
            <a:gdLst>
              <a:gd name="connsiteX0" fmla="*/ 0 w 520686"/>
              <a:gd name="connsiteY0" fmla="*/ 208307 h 1176240"/>
              <a:gd name="connsiteX1" fmla="*/ 360799 w 520686"/>
              <a:gd name="connsiteY1" fmla="*/ 0 h 1176240"/>
              <a:gd name="connsiteX2" fmla="*/ 375934 w 520686"/>
              <a:gd name="connsiteY2" fmla="*/ 24914 h 1176240"/>
              <a:gd name="connsiteX3" fmla="*/ 520686 w 520686"/>
              <a:gd name="connsiteY3" fmla="*/ 596582 h 1176240"/>
              <a:gd name="connsiteX4" fmla="*/ 375934 w 520686"/>
              <a:gd name="connsiteY4" fmla="*/ 1168250 h 1176240"/>
              <a:gd name="connsiteX5" fmla="*/ 371080 w 520686"/>
              <a:gd name="connsiteY5" fmla="*/ 1176240 h 1176240"/>
              <a:gd name="connsiteX6" fmla="*/ 9448 w 520686"/>
              <a:gd name="connsiteY6" fmla="*/ 967451 h 1176240"/>
              <a:gd name="connsiteX7" fmla="*/ 44856 w 520686"/>
              <a:gd name="connsiteY7" fmla="*/ 902216 h 1176240"/>
              <a:gd name="connsiteX8" fmla="*/ 106560 w 520686"/>
              <a:gd name="connsiteY8" fmla="*/ 596582 h 1176240"/>
              <a:gd name="connsiteX9" fmla="*/ 44856 w 520686"/>
              <a:gd name="connsiteY9" fmla="*/ 290948 h 1176240"/>
              <a:gd name="connsiteX10" fmla="*/ 0 w 520686"/>
              <a:gd name="connsiteY10" fmla="*/ 208307 h 11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686" h="1176240">
                <a:moveTo>
                  <a:pt x="0" y="208307"/>
                </a:moveTo>
                <a:lnTo>
                  <a:pt x="360799" y="0"/>
                </a:lnTo>
                <a:lnTo>
                  <a:pt x="375934" y="24914"/>
                </a:lnTo>
                <a:cubicBezTo>
                  <a:pt x="468249" y="194850"/>
                  <a:pt x="520686" y="389592"/>
                  <a:pt x="520686" y="596582"/>
                </a:cubicBezTo>
                <a:cubicBezTo>
                  <a:pt x="520686" y="803571"/>
                  <a:pt x="468249" y="998314"/>
                  <a:pt x="375934" y="1168250"/>
                </a:cubicBezTo>
                <a:lnTo>
                  <a:pt x="371080" y="1176240"/>
                </a:lnTo>
                <a:lnTo>
                  <a:pt x="9448" y="967451"/>
                </a:lnTo>
                <a:lnTo>
                  <a:pt x="44856" y="902216"/>
                </a:lnTo>
                <a:cubicBezTo>
                  <a:pt x="84589" y="808276"/>
                  <a:pt x="106560" y="704995"/>
                  <a:pt x="106560" y="596582"/>
                </a:cubicBezTo>
                <a:cubicBezTo>
                  <a:pt x="106560" y="488169"/>
                  <a:pt x="84589" y="384888"/>
                  <a:pt x="44856" y="290948"/>
                </a:cubicBezTo>
                <a:lnTo>
                  <a:pt x="0" y="20830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875A9F-A71E-4162-B7E8-0B648EA0BE5D}"/>
              </a:ext>
            </a:extLst>
          </p:cNvPr>
          <p:cNvSpPr/>
          <p:nvPr/>
        </p:nvSpPr>
        <p:spPr>
          <a:xfrm rot="18854866">
            <a:off x="5571086" y="2200286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57840C0D-9CD7-4526-BFEA-85A496965EF7}"/>
              </a:ext>
            </a:extLst>
          </p:cNvPr>
          <p:cNvSpPr/>
          <p:nvPr/>
        </p:nvSpPr>
        <p:spPr>
          <a:xfrm rot="16200000">
            <a:off x="5406000" y="1877028"/>
            <a:ext cx="960055" cy="801815"/>
          </a:xfrm>
          <a:custGeom>
            <a:avLst/>
            <a:gdLst>
              <a:gd name="connsiteX0" fmla="*/ 0 w 960055"/>
              <a:gd name="connsiteY0" fmla="*/ 208158 h 801815"/>
              <a:gd name="connsiteX1" fmla="*/ 360540 w 960055"/>
              <a:gd name="connsiteY1" fmla="*/ 0 h 801815"/>
              <a:gd name="connsiteX2" fmla="*/ 385156 w 960055"/>
              <a:gd name="connsiteY2" fmla="*/ 45352 h 801815"/>
              <a:gd name="connsiteX3" fmla="*/ 955971 w 960055"/>
              <a:gd name="connsiteY3" fmla="*/ 387483 h 801815"/>
              <a:gd name="connsiteX4" fmla="*/ 960055 w 960055"/>
              <a:gd name="connsiteY4" fmla="*/ 387689 h 801815"/>
              <a:gd name="connsiteX5" fmla="*/ 960055 w 960055"/>
              <a:gd name="connsiteY5" fmla="*/ 801815 h 801815"/>
              <a:gd name="connsiteX6" fmla="*/ 913629 w 960055"/>
              <a:gd name="connsiteY6" fmla="*/ 799471 h 801815"/>
              <a:gd name="connsiteX7" fmla="*/ 41756 w 960055"/>
              <a:gd name="connsiteY7" fmla="*/ 276893 h 801815"/>
              <a:gd name="connsiteX8" fmla="*/ 0 w 960055"/>
              <a:gd name="connsiteY8" fmla="*/ 208158 h 801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055" h="801815">
                <a:moveTo>
                  <a:pt x="0" y="208158"/>
                </a:moveTo>
                <a:lnTo>
                  <a:pt x="360540" y="0"/>
                </a:lnTo>
                <a:lnTo>
                  <a:pt x="385156" y="45352"/>
                </a:lnTo>
                <a:cubicBezTo>
                  <a:pt x="512151" y="233329"/>
                  <a:pt x="718408" y="363357"/>
                  <a:pt x="955971" y="387483"/>
                </a:cubicBezTo>
                <a:lnTo>
                  <a:pt x="960055" y="387689"/>
                </a:lnTo>
                <a:lnTo>
                  <a:pt x="960055" y="801815"/>
                </a:lnTo>
                <a:lnTo>
                  <a:pt x="913629" y="799471"/>
                </a:lnTo>
                <a:cubicBezTo>
                  <a:pt x="550771" y="762620"/>
                  <a:pt x="235731" y="564013"/>
                  <a:pt x="41756" y="276893"/>
                </a:cubicBezTo>
                <a:lnTo>
                  <a:pt x="0" y="2081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2CE74B4-C36C-48C9-9D39-F3208FCD787F}"/>
              </a:ext>
            </a:extLst>
          </p:cNvPr>
          <p:cNvSpPr/>
          <p:nvPr/>
        </p:nvSpPr>
        <p:spPr>
          <a:xfrm>
            <a:off x="5723686" y="1481666"/>
            <a:ext cx="719051" cy="37722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Isosceles Triangle 138">
            <a:extLst>
              <a:ext uri="{FF2B5EF4-FFF2-40B4-BE49-F238E27FC236}">
                <a16:creationId xmlns:a16="http://schemas.microsoft.com/office/drawing/2014/main" id="{2D39AEDF-87D2-4CF1-AAB9-618ECB667788}"/>
              </a:ext>
            </a:extLst>
          </p:cNvPr>
          <p:cNvSpPr/>
          <p:nvPr/>
        </p:nvSpPr>
        <p:spPr>
          <a:xfrm rot="3600000">
            <a:off x="7275052" y="2291564"/>
            <a:ext cx="719051" cy="377220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Isosceles Triangle 139">
            <a:extLst>
              <a:ext uri="{FF2B5EF4-FFF2-40B4-BE49-F238E27FC236}">
                <a16:creationId xmlns:a16="http://schemas.microsoft.com/office/drawing/2014/main" id="{FEAE0C03-506A-4CDF-8D53-DAEE679BFB3C}"/>
              </a:ext>
            </a:extLst>
          </p:cNvPr>
          <p:cNvSpPr/>
          <p:nvPr/>
        </p:nvSpPr>
        <p:spPr>
          <a:xfrm rot="7200000">
            <a:off x="7376846" y="3962055"/>
            <a:ext cx="719051" cy="377220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E2D655D-264F-4E72-BB24-278857725951}"/>
              </a:ext>
            </a:extLst>
          </p:cNvPr>
          <p:cNvSpPr/>
          <p:nvPr/>
        </p:nvSpPr>
        <p:spPr>
          <a:xfrm rot="10800000">
            <a:off x="5819768" y="5132045"/>
            <a:ext cx="719051" cy="37722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AF6A2529-741C-432F-A976-7418AB9AEB94}"/>
              </a:ext>
            </a:extLst>
          </p:cNvPr>
          <p:cNvSpPr/>
          <p:nvPr/>
        </p:nvSpPr>
        <p:spPr>
          <a:xfrm rot="14400000">
            <a:off x="4167168" y="4209031"/>
            <a:ext cx="719051" cy="37722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Isosceles Triangle 142">
            <a:extLst>
              <a:ext uri="{FF2B5EF4-FFF2-40B4-BE49-F238E27FC236}">
                <a16:creationId xmlns:a16="http://schemas.microsoft.com/office/drawing/2014/main" id="{2AF49B7D-9D90-4DE6-8704-B986CC3E3D11}"/>
              </a:ext>
            </a:extLst>
          </p:cNvPr>
          <p:cNvSpPr/>
          <p:nvPr/>
        </p:nvSpPr>
        <p:spPr>
          <a:xfrm rot="18000000">
            <a:off x="4117826" y="2271749"/>
            <a:ext cx="719051" cy="377220"/>
          </a:xfrm>
          <a:prstGeom prst="triangl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FC2742B-6C94-4FCB-BA81-C80A3F2CD331}"/>
              </a:ext>
            </a:extLst>
          </p:cNvPr>
          <p:cNvSpPr/>
          <p:nvPr/>
        </p:nvSpPr>
        <p:spPr>
          <a:xfrm>
            <a:off x="6504710" y="2679722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01F75C44-0642-4E8B-9C81-5AD6E9412FEC}"/>
              </a:ext>
            </a:extLst>
          </p:cNvPr>
          <p:cNvSpPr/>
          <p:nvPr/>
        </p:nvSpPr>
        <p:spPr>
          <a:xfrm rot="16200000">
            <a:off x="6775105" y="2059276"/>
            <a:ext cx="511239" cy="1141884"/>
          </a:xfrm>
          <a:custGeom>
            <a:avLst/>
            <a:gdLst>
              <a:gd name="connsiteX0" fmla="*/ 0 w 511239"/>
              <a:gd name="connsiteY0" fmla="*/ 579658 h 1141884"/>
              <a:gd name="connsiteX1" fmla="*/ 144752 w 511239"/>
              <a:gd name="connsiteY1" fmla="*/ 7990 h 1141884"/>
              <a:gd name="connsiteX2" fmla="*/ 149606 w 511239"/>
              <a:gd name="connsiteY2" fmla="*/ 0 h 1141884"/>
              <a:gd name="connsiteX3" fmla="*/ 511239 w 511239"/>
              <a:gd name="connsiteY3" fmla="*/ 208789 h 1141884"/>
              <a:gd name="connsiteX4" fmla="*/ 475831 w 511239"/>
              <a:gd name="connsiteY4" fmla="*/ 274024 h 1141884"/>
              <a:gd name="connsiteX5" fmla="*/ 414126 w 511239"/>
              <a:gd name="connsiteY5" fmla="*/ 579658 h 1141884"/>
              <a:gd name="connsiteX6" fmla="*/ 475831 w 511239"/>
              <a:gd name="connsiteY6" fmla="*/ 885292 h 1141884"/>
              <a:gd name="connsiteX7" fmla="*/ 501792 w 511239"/>
              <a:gd name="connsiteY7" fmla="*/ 933121 h 1141884"/>
              <a:gd name="connsiteX8" fmla="*/ 140204 w 511239"/>
              <a:gd name="connsiteY8" fmla="*/ 1141884 h 1141884"/>
              <a:gd name="connsiteX9" fmla="*/ 94249 w 511239"/>
              <a:gd name="connsiteY9" fmla="*/ 1046488 h 1141884"/>
              <a:gd name="connsiteX10" fmla="*/ 0 w 511239"/>
              <a:gd name="connsiteY10" fmla="*/ 579658 h 114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11239" h="1141884">
                <a:moveTo>
                  <a:pt x="0" y="579658"/>
                </a:moveTo>
                <a:cubicBezTo>
                  <a:pt x="0" y="372668"/>
                  <a:pt x="52437" y="177926"/>
                  <a:pt x="144752" y="7990"/>
                </a:cubicBezTo>
                <a:lnTo>
                  <a:pt x="149606" y="0"/>
                </a:lnTo>
                <a:lnTo>
                  <a:pt x="511239" y="208789"/>
                </a:lnTo>
                <a:lnTo>
                  <a:pt x="475831" y="274024"/>
                </a:lnTo>
                <a:cubicBezTo>
                  <a:pt x="436098" y="367964"/>
                  <a:pt x="414126" y="471245"/>
                  <a:pt x="414126" y="579658"/>
                </a:cubicBezTo>
                <a:cubicBezTo>
                  <a:pt x="414126" y="688071"/>
                  <a:pt x="436098" y="791352"/>
                  <a:pt x="475831" y="885292"/>
                </a:cubicBezTo>
                <a:lnTo>
                  <a:pt x="501792" y="933121"/>
                </a:lnTo>
                <a:lnTo>
                  <a:pt x="140204" y="1141884"/>
                </a:lnTo>
                <a:lnTo>
                  <a:pt x="94249" y="1046488"/>
                </a:lnTo>
                <a:cubicBezTo>
                  <a:pt x="33560" y="903003"/>
                  <a:pt x="0" y="745250"/>
                  <a:pt x="0" y="579658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05373375-2BED-49F1-AEDF-2C75698D2C63}"/>
              </a:ext>
            </a:extLst>
          </p:cNvPr>
          <p:cNvSpPr/>
          <p:nvPr/>
        </p:nvSpPr>
        <p:spPr>
          <a:xfrm rot="3258850">
            <a:off x="6623513" y="3564860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AEB82BE8-80AB-4040-87C8-FA2F861030A5}"/>
              </a:ext>
            </a:extLst>
          </p:cNvPr>
          <p:cNvSpPr/>
          <p:nvPr/>
        </p:nvSpPr>
        <p:spPr>
          <a:xfrm rot="15924281">
            <a:off x="6832494" y="3404210"/>
            <a:ext cx="949774" cy="784410"/>
          </a:xfrm>
          <a:custGeom>
            <a:avLst/>
            <a:gdLst>
              <a:gd name="connsiteX0" fmla="*/ 0 w 949774"/>
              <a:gd name="connsiteY0" fmla="*/ 576733 h 784410"/>
              <a:gd name="connsiteX1" fmla="*/ 31475 w 949774"/>
              <a:gd name="connsiteY1" fmla="*/ 524923 h 784410"/>
              <a:gd name="connsiteX2" fmla="*/ 903348 w 949774"/>
              <a:gd name="connsiteY2" fmla="*/ 2345 h 784410"/>
              <a:gd name="connsiteX3" fmla="*/ 949774 w 949774"/>
              <a:gd name="connsiteY3" fmla="*/ 0 h 784410"/>
              <a:gd name="connsiteX4" fmla="*/ 949774 w 949774"/>
              <a:gd name="connsiteY4" fmla="*/ 414127 h 784410"/>
              <a:gd name="connsiteX5" fmla="*/ 945690 w 949774"/>
              <a:gd name="connsiteY5" fmla="*/ 414333 h 784410"/>
              <a:gd name="connsiteX6" fmla="*/ 374875 w 949774"/>
              <a:gd name="connsiteY6" fmla="*/ 756464 h 784410"/>
              <a:gd name="connsiteX7" fmla="*/ 359707 w 949774"/>
              <a:gd name="connsiteY7" fmla="*/ 784410 h 784410"/>
              <a:gd name="connsiteX8" fmla="*/ 0 w 949774"/>
              <a:gd name="connsiteY8" fmla="*/ 576733 h 78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9774" h="784410">
                <a:moveTo>
                  <a:pt x="0" y="576733"/>
                </a:moveTo>
                <a:lnTo>
                  <a:pt x="31475" y="524923"/>
                </a:lnTo>
                <a:cubicBezTo>
                  <a:pt x="225450" y="237803"/>
                  <a:pt x="540490" y="39195"/>
                  <a:pt x="903348" y="2345"/>
                </a:cubicBezTo>
                <a:lnTo>
                  <a:pt x="949774" y="0"/>
                </a:lnTo>
                <a:lnTo>
                  <a:pt x="949774" y="414127"/>
                </a:lnTo>
                <a:lnTo>
                  <a:pt x="945690" y="414333"/>
                </a:lnTo>
                <a:cubicBezTo>
                  <a:pt x="708127" y="438459"/>
                  <a:pt x="501870" y="568487"/>
                  <a:pt x="374875" y="756464"/>
                </a:cubicBezTo>
                <a:lnTo>
                  <a:pt x="359707" y="784410"/>
                </a:lnTo>
                <a:lnTo>
                  <a:pt x="0" y="576733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FAA2534C-D651-49A2-AD0E-2245CDB3A91E}"/>
              </a:ext>
            </a:extLst>
          </p:cNvPr>
          <p:cNvSpPr/>
          <p:nvPr/>
        </p:nvSpPr>
        <p:spPr>
          <a:xfrm rot="7084518">
            <a:off x="5739518" y="4177007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0400E385-7144-4C02-A11C-F18737A98825}"/>
              </a:ext>
            </a:extLst>
          </p:cNvPr>
          <p:cNvSpPr/>
          <p:nvPr/>
        </p:nvSpPr>
        <p:spPr>
          <a:xfrm rot="16200000">
            <a:off x="5827127" y="4223793"/>
            <a:ext cx="1046170" cy="770851"/>
          </a:xfrm>
          <a:custGeom>
            <a:avLst/>
            <a:gdLst>
              <a:gd name="connsiteX0" fmla="*/ 0 w 1046170"/>
              <a:gd name="connsiteY0" fmla="*/ 415665 h 770851"/>
              <a:gd name="connsiteX1" fmla="*/ 0 w 1046170"/>
              <a:gd name="connsiteY1" fmla="*/ 1539 h 770851"/>
              <a:gd name="connsiteX2" fmla="*/ 30480 w 1046170"/>
              <a:gd name="connsiteY2" fmla="*/ 0 h 770851"/>
              <a:gd name="connsiteX3" fmla="*/ 1024976 w 1046170"/>
              <a:gd name="connsiteY3" fmla="*/ 528770 h 770851"/>
              <a:gd name="connsiteX4" fmla="*/ 1046170 w 1046170"/>
              <a:gd name="connsiteY4" fmla="*/ 563656 h 770851"/>
              <a:gd name="connsiteX5" fmla="*/ 687298 w 1046170"/>
              <a:gd name="connsiteY5" fmla="*/ 770851 h 770851"/>
              <a:gd name="connsiteX6" fmla="*/ 681577 w 1046170"/>
              <a:gd name="connsiteY6" fmla="*/ 760311 h 770851"/>
              <a:gd name="connsiteX7" fmla="*/ 30480 w 1046170"/>
              <a:gd name="connsiteY7" fmla="*/ 414126 h 770851"/>
              <a:gd name="connsiteX8" fmla="*/ 0 w 1046170"/>
              <a:gd name="connsiteY8" fmla="*/ 415665 h 77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170" h="770851">
                <a:moveTo>
                  <a:pt x="0" y="415665"/>
                </a:moveTo>
                <a:lnTo>
                  <a:pt x="0" y="1539"/>
                </a:lnTo>
                <a:lnTo>
                  <a:pt x="30480" y="0"/>
                </a:lnTo>
                <a:cubicBezTo>
                  <a:pt x="444459" y="0"/>
                  <a:pt x="809449" y="209748"/>
                  <a:pt x="1024976" y="528770"/>
                </a:cubicBezTo>
                <a:lnTo>
                  <a:pt x="1046170" y="563656"/>
                </a:lnTo>
                <a:lnTo>
                  <a:pt x="687298" y="770851"/>
                </a:lnTo>
                <a:lnTo>
                  <a:pt x="681577" y="760311"/>
                </a:lnTo>
                <a:cubicBezTo>
                  <a:pt x="540471" y="551448"/>
                  <a:pt x="301512" y="414126"/>
                  <a:pt x="30480" y="414126"/>
                </a:cubicBezTo>
                <a:lnTo>
                  <a:pt x="0" y="41566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9D23E06-177C-40A2-9425-1E484F68219A}"/>
              </a:ext>
            </a:extLst>
          </p:cNvPr>
          <p:cNvSpPr/>
          <p:nvPr/>
        </p:nvSpPr>
        <p:spPr>
          <a:xfrm rot="10959533">
            <a:off x="4854205" y="3739335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5A48E69D-1AFE-4E6C-B5B5-2FE07CF9A58B}"/>
              </a:ext>
            </a:extLst>
          </p:cNvPr>
          <p:cNvSpPr/>
          <p:nvPr/>
        </p:nvSpPr>
        <p:spPr>
          <a:xfrm rot="16200000">
            <a:off x="4889589" y="3645553"/>
            <a:ext cx="520686" cy="1176240"/>
          </a:xfrm>
          <a:custGeom>
            <a:avLst/>
            <a:gdLst>
              <a:gd name="connsiteX0" fmla="*/ 0 w 520686"/>
              <a:gd name="connsiteY0" fmla="*/ 208307 h 1176240"/>
              <a:gd name="connsiteX1" fmla="*/ 360799 w 520686"/>
              <a:gd name="connsiteY1" fmla="*/ 0 h 1176240"/>
              <a:gd name="connsiteX2" fmla="*/ 375934 w 520686"/>
              <a:gd name="connsiteY2" fmla="*/ 24914 h 1176240"/>
              <a:gd name="connsiteX3" fmla="*/ 520686 w 520686"/>
              <a:gd name="connsiteY3" fmla="*/ 596582 h 1176240"/>
              <a:gd name="connsiteX4" fmla="*/ 375934 w 520686"/>
              <a:gd name="connsiteY4" fmla="*/ 1168250 h 1176240"/>
              <a:gd name="connsiteX5" fmla="*/ 371080 w 520686"/>
              <a:gd name="connsiteY5" fmla="*/ 1176240 h 1176240"/>
              <a:gd name="connsiteX6" fmla="*/ 9448 w 520686"/>
              <a:gd name="connsiteY6" fmla="*/ 967451 h 1176240"/>
              <a:gd name="connsiteX7" fmla="*/ 44856 w 520686"/>
              <a:gd name="connsiteY7" fmla="*/ 902216 h 1176240"/>
              <a:gd name="connsiteX8" fmla="*/ 106560 w 520686"/>
              <a:gd name="connsiteY8" fmla="*/ 596582 h 1176240"/>
              <a:gd name="connsiteX9" fmla="*/ 44856 w 520686"/>
              <a:gd name="connsiteY9" fmla="*/ 290948 h 1176240"/>
              <a:gd name="connsiteX10" fmla="*/ 0 w 520686"/>
              <a:gd name="connsiteY10" fmla="*/ 208307 h 117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686" h="1176240">
                <a:moveTo>
                  <a:pt x="0" y="208307"/>
                </a:moveTo>
                <a:lnTo>
                  <a:pt x="360799" y="0"/>
                </a:lnTo>
                <a:lnTo>
                  <a:pt x="375934" y="24914"/>
                </a:lnTo>
                <a:cubicBezTo>
                  <a:pt x="468249" y="194850"/>
                  <a:pt x="520686" y="389592"/>
                  <a:pt x="520686" y="596582"/>
                </a:cubicBezTo>
                <a:cubicBezTo>
                  <a:pt x="520686" y="803571"/>
                  <a:pt x="468249" y="998314"/>
                  <a:pt x="375934" y="1168250"/>
                </a:cubicBezTo>
                <a:lnTo>
                  <a:pt x="371080" y="1176240"/>
                </a:lnTo>
                <a:lnTo>
                  <a:pt x="9448" y="967451"/>
                </a:lnTo>
                <a:lnTo>
                  <a:pt x="44856" y="902216"/>
                </a:lnTo>
                <a:cubicBezTo>
                  <a:pt x="84589" y="808276"/>
                  <a:pt x="106560" y="704995"/>
                  <a:pt x="106560" y="596582"/>
                </a:cubicBezTo>
                <a:cubicBezTo>
                  <a:pt x="106560" y="488169"/>
                  <a:pt x="84589" y="384888"/>
                  <a:pt x="44856" y="290948"/>
                </a:cubicBezTo>
                <a:lnTo>
                  <a:pt x="0" y="20830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E403F3FA-6FCF-4F7D-939A-6E8E9C0703EB}"/>
              </a:ext>
            </a:extLst>
          </p:cNvPr>
          <p:cNvSpPr/>
          <p:nvPr/>
        </p:nvSpPr>
        <p:spPr>
          <a:xfrm rot="15322992">
            <a:off x="4786981" y="2759105"/>
            <a:ext cx="868482" cy="482619"/>
          </a:xfrm>
          <a:prstGeom prst="ellipse">
            <a:avLst/>
          </a:prstGeom>
          <a:solidFill>
            <a:schemeClr val="tx1">
              <a:alpha val="26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4DE69A8-E983-42E9-AF07-10265EC01484}"/>
              </a:ext>
            </a:extLst>
          </p:cNvPr>
          <p:cNvSpPr/>
          <p:nvPr/>
        </p:nvSpPr>
        <p:spPr>
          <a:xfrm rot="16200000">
            <a:off x="4389260" y="2482490"/>
            <a:ext cx="1056452" cy="788258"/>
          </a:xfrm>
          <a:custGeom>
            <a:avLst/>
            <a:gdLst>
              <a:gd name="connsiteX0" fmla="*/ 0 w 1056452"/>
              <a:gd name="connsiteY0" fmla="*/ 786719 h 788258"/>
              <a:gd name="connsiteX1" fmla="*/ 0 w 1056452"/>
              <a:gd name="connsiteY1" fmla="*/ 372593 h 788258"/>
              <a:gd name="connsiteX2" fmla="*/ 30480 w 1056452"/>
              <a:gd name="connsiteY2" fmla="*/ 374132 h 788258"/>
              <a:gd name="connsiteX3" fmla="*/ 681577 w 1056452"/>
              <a:gd name="connsiteY3" fmla="*/ 27947 h 788258"/>
              <a:gd name="connsiteX4" fmla="*/ 696745 w 1056452"/>
              <a:gd name="connsiteY4" fmla="*/ 0 h 788258"/>
              <a:gd name="connsiteX5" fmla="*/ 1056452 w 1056452"/>
              <a:gd name="connsiteY5" fmla="*/ 207677 h 788258"/>
              <a:gd name="connsiteX6" fmla="*/ 1024976 w 1056452"/>
              <a:gd name="connsiteY6" fmla="*/ 259488 h 788258"/>
              <a:gd name="connsiteX7" fmla="*/ 30480 w 1056452"/>
              <a:gd name="connsiteY7" fmla="*/ 788258 h 788258"/>
              <a:gd name="connsiteX8" fmla="*/ 0 w 1056452"/>
              <a:gd name="connsiteY8" fmla="*/ 786719 h 78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6452" h="788258">
                <a:moveTo>
                  <a:pt x="0" y="786719"/>
                </a:moveTo>
                <a:lnTo>
                  <a:pt x="0" y="372593"/>
                </a:lnTo>
                <a:lnTo>
                  <a:pt x="30480" y="374132"/>
                </a:lnTo>
                <a:cubicBezTo>
                  <a:pt x="301512" y="374132"/>
                  <a:pt x="540471" y="236810"/>
                  <a:pt x="681577" y="27947"/>
                </a:cubicBezTo>
                <a:lnTo>
                  <a:pt x="696745" y="0"/>
                </a:lnTo>
                <a:lnTo>
                  <a:pt x="1056452" y="207677"/>
                </a:lnTo>
                <a:lnTo>
                  <a:pt x="1024976" y="259488"/>
                </a:lnTo>
                <a:cubicBezTo>
                  <a:pt x="809449" y="578510"/>
                  <a:pt x="444459" y="788258"/>
                  <a:pt x="30480" y="788258"/>
                </a:cubicBezTo>
                <a:lnTo>
                  <a:pt x="0" y="786719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0C10C4-BFDA-42B8-86CF-BB17BB6A5D14}"/>
              </a:ext>
            </a:extLst>
          </p:cNvPr>
          <p:cNvSpPr/>
          <p:nvPr/>
        </p:nvSpPr>
        <p:spPr>
          <a:xfrm>
            <a:off x="5767457" y="765152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098A872-C64C-4FF4-B957-3235CFBA80E2}"/>
              </a:ext>
            </a:extLst>
          </p:cNvPr>
          <p:cNvSpPr/>
          <p:nvPr/>
        </p:nvSpPr>
        <p:spPr>
          <a:xfrm>
            <a:off x="7884964" y="1936577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DE5BD7E-09DD-45D6-805F-DB2C1B392EE5}"/>
              </a:ext>
            </a:extLst>
          </p:cNvPr>
          <p:cNvSpPr/>
          <p:nvPr/>
        </p:nvSpPr>
        <p:spPr>
          <a:xfrm>
            <a:off x="8006317" y="4029875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8B664C8C-65F4-417A-A6A7-7FC0E56840A9}"/>
              </a:ext>
            </a:extLst>
          </p:cNvPr>
          <p:cNvSpPr/>
          <p:nvPr/>
        </p:nvSpPr>
        <p:spPr>
          <a:xfrm>
            <a:off x="5945477" y="5602642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3495F51-1ADE-434C-81D2-86C2FCE735F9}"/>
              </a:ext>
            </a:extLst>
          </p:cNvPr>
          <p:cNvSpPr/>
          <p:nvPr/>
        </p:nvSpPr>
        <p:spPr>
          <a:xfrm>
            <a:off x="3721253" y="4397641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6281432-2DD0-458C-92BD-D9CE0E573895}"/>
              </a:ext>
            </a:extLst>
          </p:cNvPr>
          <p:cNvSpPr/>
          <p:nvPr/>
        </p:nvSpPr>
        <p:spPr>
          <a:xfrm>
            <a:off x="3703042" y="1871441"/>
            <a:ext cx="582755" cy="5827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6600"/>
            </a:solidFill>
          </a:ln>
          <a:effectLst>
            <a:outerShdw blurRad="88900" dist="508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FB85B2F-3BE2-426A-B66C-80A696807BA1}"/>
              </a:ext>
            </a:extLst>
          </p:cNvPr>
          <p:cNvSpPr/>
          <p:nvPr/>
        </p:nvSpPr>
        <p:spPr>
          <a:xfrm>
            <a:off x="6692581" y="364527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FFC000"/>
                </a:gs>
                <a:gs pos="100000">
                  <a:srgbClr val="FFC00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D7532EE-B1BA-4767-9EFE-7DF9C3F1EECA}"/>
              </a:ext>
            </a:extLst>
          </p:cNvPr>
          <p:cNvCxnSpPr>
            <a:stCxn id="12" idx="6"/>
            <a:endCxn id="14" idx="1"/>
          </p:cNvCxnSpPr>
          <p:nvPr/>
        </p:nvCxnSpPr>
        <p:spPr>
          <a:xfrm flipV="1">
            <a:off x="6350212" y="998072"/>
            <a:ext cx="342369" cy="58458"/>
          </a:xfrm>
          <a:prstGeom prst="bentConnector3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EDA1FE06-174B-4398-9F98-F109D82AAE57}"/>
              </a:ext>
            </a:extLst>
          </p:cNvPr>
          <p:cNvSpPr/>
          <p:nvPr/>
        </p:nvSpPr>
        <p:spPr>
          <a:xfrm>
            <a:off x="8500256" y="2303449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00B0F0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3DB517A1-0AFB-4B11-BECA-7BA438911FAF}"/>
              </a:ext>
            </a:extLst>
          </p:cNvPr>
          <p:cNvSpPr/>
          <p:nvPr/>
        </p:nvSpPr>
        <p:spPr>
          <a:xfrm>
            <a:off x="7373192" y="5088561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7030A0"/>
                </a:gs>
                <a:gs pos="100000">
                  <a:srgbClr val="7030A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C2475725-5C11-4110-9078-F83986BFB696}"/>
              </a:ext>
            </a:extLst>
          </p:cNvPr>
          <p:cNvSpPr/>
          <p:nvPr/>
        </p:nvSpPr>
        <p:spPr>
          <a:xfrm>
            <a:off x="3959225" y="5182297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FF660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DE87440-B7F9-40C8-9299-AEC60981030E}"/>
              </a:ext>
            </a:extLst>
          </p:cNvPr>
          <p:cNvSpPr/>
          <p:nvPr/>
        </p:nvSpPr>
        <p:spPr>
          <a:xfrm>
            <a:off x="2500961" y="2631134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00B050"/>
                </a:gs>
                <a:gs pos="100000">
                  <a:srgbClr val="00B05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1C608854-B376-47D1-AA93-5CD8AF4BFB62}"/>
              </a:ext>
            </a:extLst>
          </p:cNvPr>
          <p:cNvSpPr/>
          <p:nvPr/>
        </p:nvSpPr>
        <p:spPr>
          <a:xfrm>
            <a:off x="3813774" y="408613"/>
            <a:ext cx="1496076" cy="1267090"/>
          </a:xfrm>
          <a:prstGeom prst="roundRect">
            <a:avLst/>
          </a:prstGeom>
          <a:noFill/>
          <a:ln w="38100">
            <a:gradFill flip="none" rotWithShape="1">
              <a:gsLst>
                <a:gs pos="47000">
                  <a:schemeClr val="bg1">
                    <a:lumMod val="65000"/>
                  </a:schemeClr>
                </a:gs>
                <a:gs pos="50000">
                  <a:srgbClr val="FF6600"/>
                </a:gs>
                <a:gs pos="100000">
                  <a:srgbClr val="FF6600"/>
                </a:gs>
              </a:gsLst>
              <a:lin ang="108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4AF6A38-A5BF-4CA5-A8AB-90F52303F3A5}"/>
              </a:ext>
            </a:extLst>
          </p:cNvPr>
          <p:cNvCxnSpPr>
            <a:cxnSpLocks/>
            <a:stCxn id="149" idx="6"/>
            <a:endCxn id="155" idx="0"/>
          </p:cNvCxnSpPr>
          <p:nvPr/>
        </p:nvCxnSpPr>
        <p:spPr>
          <a:xfrm>
            <a:off x="8467719" y="2227955"/>
            <a:ext cx="780575" cy="75494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B244B4E-57AE-484E-9CB4-34CEFC492D72}"/>
              </a:ext>
            </a:extLst>
          </p:cNvPr>
          <p:cNvCxnSpPr>
            <a:cxnSpLocks/>
            <a:stCxn id="150" idx="4"/>
            <a:endCxn id="156" idx="0"/>
          </p:cNvCxnSpPr>
          <p:nvPr/>
        </p:nvCxnSpPr>
        <p:spPr>
          <a:xfrm rot="5400000">
            <a:off x="7971498" y="4762363"/>
            <a:ext cx="475931" cy="17646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A53BD117-FEF3-4223-839A-36CFDB59C4B6}"/>
              </a:ext>
            </a:extLst>
          </p:cNvPr>
          <p:cNvCxnSpPr>
            <a:cxnSpLocks/>
            <a:stCxn id="151" idx="2"/>
            <a:endCxn id="157" idx="3"/>
          </p:cNvCxnSpPr>
          <p:nvPr/>
        </p:nvCxnSpPr>
        <p:spPr>
          <a:xfrm rot="10800000">
            <a:off x="5455301" y="5815842"/>
            <a:ext cx="490176" cy="7817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20B8B96-3B21-4B71-8F24-90652714188F}"/>
              </a:ext>
            </a:extLst>
          </p:cNvPr>
          <p:cNvCxnSpPr>
            <a:cxnSpLocks/>
            <a:stCxn id="152" idx="2"/>
            <a:endCxn id="158" idx="2"/>
          </p:cNvCxnSpPr>
          <p:nvPr/>
        </p:nvCxnSpPr>
        <p:spPr>
          <a:xfrm rot="10800000">
            <a:off x="3248999" y="3898225"/>
            <a:ext cx="472254" cy="790795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2807511C-F8AA-41F9-8B79-C477BAB4036C}"/>
              </a:ext>
            </a:extLst>
          </p:cNvPr>
          <p:cNvCxnSpPr>
            <a:cxnSpLocks/>
            <a:stCxn id="153" idx="0"/>
            <a:endCxn id="159" idx="2"/>
          </p:cNvCxnSpPr>
          <p:nvPr/>
        </p:nvCxnSpPr>
        <p:spPr>
          <a:xfrm rot="5400000" flipH="1" flipV="1">
            <a:off x="4180247" y="1489876"/>
            <a:ext cx="195738" cy="567392"/>
          </a:xfrm>
          <a:prstGeom prst="bentConnector3">
            <a:avLst>
              <a:gd name="adj1" fmla="val 50000"/>
            </a:avLst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E641309-C469-4E2E-B4E2-C61C47390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2" t="4912" r="11534" b="18162"/>
          <a:stretch/>
        </p:blipFill>
        <p:spPr>
          <a:xfrm>
            <a:off x="5853247" y="840673"/>
            <a:ext cx="445433" cy="440348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4CDFA8D7-ADF0-4FC1-AA11-506568F80452}"/>
              </a:ext>
            </a:extLst>
          </p:cNvPr>
          <p:cNvSpPr txBox="1"/>
          <p:nvPr/>
        </p:nvSpPr>
        <p:spPr>
          <a:xfrm>
            <a:off x="6823238" y="601897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Step One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1B98B93-938C-460D-8E67-6ED17AFDABFB}"/>
              </a:ext>
            </a:extLst>
          </p:cNvPr>
          <p:cNvSpPr txBox="1"/>
          <p:nvPr/>
        </p:nvSpPr>
        <p:spPr>
          <a:xfrm>
            <a:off x="8657800" y="2534159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Step Two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83B5099-CE61-475A-A672-3AF094B5A3F2}"/>
              </a:ext>
            </a:extLst>
          </p:cNvPr>
          <p:cNvSpPr txBox="1"/>
          <p:nvPr/>
        </p:nvSpPr>
        <p:spPr>
          <a:xfrm>
            <a:off x="7550304" y="5310994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Step Three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20B0037-9E87-4AA8-901D-2C56AFACBB3D}"/>
              </a:ext>
            </a:extLst>
          </p:cNvPr>
          <p:cNvSpPr txBox="1"/>
          <p:nvPr/>
        </p:nvSpPr>
        <p:spPr>
          <a:xfrm>
            <a:off x="4081226" y="5449109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Four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16FDDD-3AE5-4D5F-9AA0-D9E8E2E7AAE8}"/>
              </a:ext>
            </a:extLst>
          </p:cNvPr>
          <p:cNvSpPr txBox="1"/>
          <p:nvPr/>
        </p:nvSpPr>
        <p:spPr>
          <a:xfrm>
            <a:off x="2604502" y="2859860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Step Five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A90E27-973A-4C41-9631-C3AEE6E17B84}"/>
              </a:ext>
            </a:extLst>
          </p:cNvPr>
          <p:cNvSpPr txBox="1"/>
          <p:nvPr/>
        </p:nvSpPr>
        <p:spPr>
          <a:xfrm>
            <a:off x="3935775" y="681910"/>
            <a:ext cx="1252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Step Six</a:t>
            </a:r>
          </a:p>
          <a:p>
            <a:r>
              <a:rPr lang="en-US" sz="1200" dirty="0"/>
              <a:t>This is your place</a:t>
            </a:r>
          </a:p>
          <a:p>
            <a:r>
              <a:rPr lang="en-US" sz="1200" dirty="0"/>
              <a:t>Holder column.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E0D55C3F-7000-4ADF-8095-E2D3F08CE78D}"/>
              </a:ext>
            </a:extLst>
          </p:cNvPr>
          <p:cNvSpPr txBox="1"/>
          <p:nvPr/>
        </p:nvSpPr>
        <p:spPr>
          <a:xfrm rot="18757872">
            <a:off x="5064047" y="2338306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One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0BE82B6-4D5D-4BC7-9699-66CB0A8AC414}"/>
              </a:ext>
            </a:extLst>
          </p:cNvPr>
          <p:cNvSpPr txBox="1"/>
          <p:nvPr/>
        </p:nvSpPr>
        <p:spPr>
          <a:xfrm rot="1400020">
            <a:off x="6082648" y="2395357"/>
            <a:ext cx="1128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Two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84CB51F-F7B9-42B5-BC66-E7E6E1CE31F5}"/>
              </a:ext>
            </a:extLst>
          </p:cNvPr>
          <p:cNvSpPr txBox="1"/>
          <p:nvPr/>
        </p:nvSpPr>
        <p:spPr>
          <a:xfrm rot="3604772">
            <a:off x="6586284" y="3386228"/>
            <a:ext cx="13163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Three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7E035B-1ADE-4E99-B56E-734430112ACA}"/>
              </a:ext>
            </a:extLst>
          </p:cNvPr>
          <p:cNvSpPr txBox="1"/>
          <p:nvPr/>
        </p:nvSpPr>
        <p:spPr>
          <a:xfrm rot="18120289">
            <a:off x="5818024" y="4331944"/>
            <a:ext cx="1184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Four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898487-D743-4BC6-8B28-FF19450825AB}"/>
              </a:ext>
            </a:extLst>
          </p:cNvPr>
          <p:cNvSpPr txBox="1"/>
          <p:nvPr/>
        </p:nvSpPr>
        <p:spPr>
          <a:xfrm>
            <a:off x="4627358" y="3992218"/>
            <a:ext cx="1144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Five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F66B98A-3126-437E-9940-094930287B89}"/>
              </a:ext>
            </a:extLst>
          </p:cNvPr>
          <p:cNvSpPr txBox="1"/>
          <p:nvPr/>
        </p:nvSpPr>
        <p:spPr>
          <a:xfrm rot="3399881">
            <a:off x="4480932" y="2819948"/>
            <a:ext cx="1047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Step Six</a:t>
            </a:r>
          </a:p>
        </p:txBody>
      </p:sp>
    </p:spTree>
    <p:extLst>
      <p:ext uri="{BB962C8B-B14F-4D97-AF65-F5344CB8AC3E}">
        <p14:creationId xmlns:p14="http://schemas.microsoft.com/office/powerpoint/2010/main" val="219859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</TotalTime>
  <Words>202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49</cp:revision>
  <dcterms:created xsi:type="dcterms:W3CDTF">2018-09-12T20:01:29Z</dcterms:created>
  <dcterms:modified xsi:type="dcterms:W3CDTF">2018-09-15T10:26:52Z</dcterms:modified>
</cp:coreProperties>
</file>