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2216B-5048-4FC0-A72C-35D8FE2226F4}" v="63" dt="2021-10-02T16:40:0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lia Melo Favalesso" userId="748e014a72d91fa1" providerId="LiveId" clId="{7802216B-5048-4FC0-A72C-35D8FE2226F4}"/>
    <pc:docChg chg="undo redo custSel addSld delSld modSld">
      <pc:chgData name="Marília Melo Favalesso" userId="748e014a72d91fa1" providerId="LiveId" clId="{7802216B-5048-4FC0-A72C-35D8FE2226F4}" dt="2021-10-02T16:40:17.074" v="296" actId="1076"/>
      <pc:docMkLst>
        <pc:docMk/>
      </pc:docMkLst>
      <pc:sldChg chg="addSp delSp modSp mod">
        <pc:chgData name="Marília Melo Favalesso" userId="748e014a72d91fa1" providerId="LiveId" clId="{7802216B-5048-4FC0-A72C-35D8FE2226F4}" dt="2021-10-02T16:40:17.074" v="296" actId="1076"/>
        <pc:sldMkLst>
          <pc:docMk/>
          <pc:sldMk cId="1172042798" sldId="271"/>
        </pc:sldMkLst>
        <pc:spChg chg="add del">
          <ac:chgData name="Marília Melo Favalesso" userId="748e014a72d91fa1" providerId="LiveId" clId="{7802216B-5048-4FC0-A72C-35D8FE2226F4}" dt="2021-10-02T16:39:15.106" v="271" actId="478"/>
          <ac:spMkLst>
            <pc:docMk/>
            <pc:sldMk cId="1172042798" sldId="271"/>
            <ac:spMk id="2" creationId="{C461EEDD-C1CA-4B9A-8727-4571CD022A4D}"/>
          </ac:spMkLst>
        </pc:spChg>
        <pc:spChg chg="add del">
          <ac:chgData name="Marília Melo Favalesso" userId="748e014a72d91fa1" providerId="LiveId" clId="{7802216B-5048-4FC0-A72C-35D8FE2226F4}" dt="2021-10-02T16:39:26.537" v="273" actId="478"/>
          <ac:spMkLst>
            <pc:docMk/>
            <pc:sldMk cId="1172042798" sldId="271"/>
            <ac:spMk id="3" creationId="{4E85B94C-D549-4A22-BD32-5AF33F736839}"/>
          </ac:spMkLst>
        </pc:spChg>
        <pc:spChg chg="add mod">
          <ac:chgData name="Marília Melo Favalesso" userId="748e014a72d91fa1" providerId="LiveId" clId="{7802216B-5048-4FC0-A72C-35D8FE2226F4}" dt="2021-10-02T16:40:05.394" v="293" actId="1076"/>
          <ac:spMkLst>
            <pc:docMk/>
            <pc:sldMk cId="1172042798" sldId="271"/>
            <ac:spMk id="6" creationId="{5058A9B1-1AD8-40AD-86B7-AD4059D0DB95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34" creationId="{CBFA25DA-6204-4BB1-A8B5-42208E61ABEE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38" creationId="{F28FDFF5-B26E-4A71-8615-25C06F378FD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39" creationId="{ADFF8588-1153-4F0F-9863-1735C814D173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45" creationId="{73C423B2-2012-4390-9CD8-567B123E908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59" creationId="{03CD06C9-E13C-4A8E-A585-79A2FA248E7A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0" creationId="{C3B6A96A-A24C-4BA8-B0E5-2E00DAB0B065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1" creationId="{8DC66185-E65F-49EC-8367-474F12D93AD9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2" creationId="{26FA6503-9E3E-46F5-92AD-A75650F79A1A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3" creationId="{4DBCF468-D89E-455F-B83E-D16BAAE919B4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4" creationId="{5D27B1B3-AC50-4261-9976-EB76C2A71811}"/>
          </ac:spMkLst>
        </pc:spChg>
        <pc:spChg chg="del">
          <ac:chgData name="Marília Melo Favalesso" userId="748e014a72d91fa1" providerId="LiveId" clId="{7802216B-5048-4FC0-A72C-35D8FE2226F4}" dt="2021-09-30T20:42:31.856" v="68" actId="478"/>
          <ac:spMkLst>
            <pc:docMk/>
            <pc:sldMk cId="1172042798" sldId="271"/>
            <ac:spMk id="67" creationId="{BC8A6B68-E106-40A5-B815-C5FDA7EA7C5F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0" creationId="{DF87F08B-2A71-48F3-943B-009F61D1CE8B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1" creationId="{FBB0EEA7-2AE0-4099-938B-51D67AD08753}"/>
          </ac:spMkLst>
        </pc:spChg>
        <pc:spChg chg="del mod">
          <ac:chgData name="Marília Melo Favalesso" userId="748e014a72d91fa1" providerId="LiveId" clId="{7802216B-5048-4FC0-A72C-35D8FE2226F4}" dt="2021-09-30T20:48:30.330" v="148" actId="478"/>
          <ac:spMkLst>
            <pc:docMk/>
            <pc:sldMk cId="1172042798" sldId="271"/>
            <ac:spMk id="72" creationId="{179436E3-04D7-40BC-A5A2-46C1069FCC36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3" creationId="{A44494B6-AF20-4F95-BD50-EF8F1836A14E}"/>
          </ac:spMkLst>
        </pc:spChg>
        <pc:spChg chg="del mod">
          <ac:chgData name="Marília Melo Favalesso" userId="748e014a72d91fa1" providerId="LiveId" clId="{7802216B-5048-4FC0-A72C-35D8FE2226F4}" dt="2021-09-30T20:48:53.179" v="155" actId="478"/>
          <ac:spMkLst>
            <pc:docMk/>
            <pc:sldMk cId="1172042798" sldId="271"/>
            <ac:spMk id="74" creationId="{F3E28FE2-566A-4A87-84D1-5F0130010930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5" creationId="{08873055-22F6-4E79-BCDE-DD1B6987179D}"/>
          </ac:spMkLst>
        </pc:spChg>
        <pc:spChg chg="add del mod">
          <ac:chgData name="Marília Melo Favalesso" userId="748e014a72d91fa1" providerId="LiveId" clId="{7802216B-5048-4FC0-A72C-35D8FE2226F4}" dt="2021-10-02T16:38:49.664" v="269" actId="478"/>
          <ac:spMkLst>
            <pc:docMk/>
            <pc:sldMk cId="1172042798" sldId="271"/>
            <ac:spMk id="76" creationId="{619E0D8A-6D91-4B37-BD6C-B5B80A31016D}"/>
          </ac:spMkLst>
        </pc:spChg>
        <pc:spChg chg="del mod">
          <ac:chgData name="Marília Melo Favalesso" userId="748e014a72d91fa1" providerId="LiveId" clId="{7802216B-5048-4FC0-A72C-35D8FE2226F4}" dt="2021-09-30T20:48:45.923" v="152" actId="478"/>
          <ac:spMkLst>
            <pc:docMk/>
            <pc:sldMk cId="1172042798" sldId="271"/>
            <ac:spMk id="76" creationId="{69D54092-D444-4E6C-A3BA-4DD4EB3B476A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7" creationId="{9FF0B493-C330-44C1-BC2F-59C20C89956F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8" creationId="{B6938349-4A8A-466D-8952-FDDC978441D3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9" creationId="{7E3E0332-EABF-43FE-803A-A4F8314E862A}"/>
          </ac:spMkLst>
        </pc:spChg>
        <pc:spChg chg="add mod">
          <ac:chgData name="Marília Melo Favalesso" userId="748e014a72d91fa1" providerId="LiveId" clId="{7802216B-5048-4FC0-A72C-35D8FE2226F4}" dt="2021-10-02T16:40:17.074" v="296" actId="1076"/>
          <ac:spMkLst>
            <pc:docMk/>
            <pc:sldMk cId="1172042798" sldId="271"/>
            <ac:spMk id="80" creationId="{CEFDB5EA-5FAC-4215-8D94-B2C60E7CDC1A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92" creationId="{94B88D4F-B085-4F2A-9E2B-5402EEEE0210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93" creationId="{16D8BEA4-3DFF-483B-BA25-8A827359CFD8}"/>
          </ac:spMkLst>
        </pc:spChg>
        <pc:spChg chg="del">
          <ac:chgData name="Marília Melo Favalesso" userId="748e014a72d91fa1" providerId="LiveId" clId="{7802216B-5048-4FC0-A72C-35D8FE2226F4}" dt="2021-09-30T20:48:39.775" v="151" actId="478"/>
          <ac:spMkLst>
            <pc:docMk/>
            <pc:sldMk cId="1172042798" sldId="271"/>
            <ac:spMk id="94" creationId="{88977E6D-A580-4DA9-B6AA-4066CDEE8B2D}"/>
          </ac:spMkLst>
        </pc:spChg>
        <pc:spChg chg="del">
          <ac:chgData name="Marília Melo Favalesso" userId="748e014a72d91fa1" providerId="LiveId" clId="{7802216B-5048-4FC0-A72C-35D8FE2226F4}" dt="2021-09-30T20:42:56.729" v="77" actId="478"/>
          <ac:spMkLst>
            <pc:docMk/>
            <pc:sldMk cId="1172042798" sldId="271"/>
            <ac:spMk id="98" creationId="{757FEA8E-D2FF-4237-8B45-D0E56952DDA9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3" creationId="{D5DD0E7D-CB59-428C-BB44-F490133391DE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4" creationId="{B20C79DD-386C-4FE0-B15D-2CB242618381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5" creationId="{6D1516DD-4179-4840-A8BE-1FB2ADD4B0A9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6" creationId="{4925197E-792C-4103-839C-F34ACCC63FF0}"/>
          </ac:spMkLst>
        </pc:spChg>
        <pc:spChg chg="mod topLvl">
          <ac:chgData name="Marília Melo Favalesso" userId="748e014a72d91fa1" providerId="LiveId" clId="{7802216B-5048-4FC0-A72C-35D8FE2226F4}" dt="2021-10-02T16:38:47.652" v="268" actId="6549"/>
          <ac:spMkLst>
            <pc:docMk/>
            <pc:sldMk cId="1172042798" sldId="271"/>
            <ac:spMk id="107" creationId="{ACD57B8B-3D6C-4D63-8477-9C31C91CA108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8" creationId="{83F526B3-7F44-446B-99C3-6B3C023425BE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9" creationId="{EBCA23B1-0424-492B-878C-0C1E3192C590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0" creationId="{D4BC3658-48A3-4B80-8FEF-F525820C2C22}"/>
          </ac:spMkLst>
        </pc:spChg>
        <pc:spChg chg="mod topLvl">
          <ac:chgData name="Marília Melo Favalesso" userId="748e014a72d91fa1" providerId="LiveId" clId="{7802216B-5048-4FC0-A72C-35D8FE2226F4}" dt="2021-10-02T16:38:19.781" v="260" actId="14100"/>
          <ac:spMkLst>
            <pc:docMk/>
            <pc:sldMk cId="1172042798" sldId="271"/>
            <ac:spMk id="111" creationId="{DE9E2004-C6AF-4DFC-B572-40983694F44F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2" creationId="{1661866C-3E85-482E-B666-AB77CE6C13A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3" creationId="{AE407068-974E-4211-A106-672DCEA58D3E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4" creationId="{A0D12F4F-4A33-4AF6-A77A-CD7721DBC583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5" creationId="{6E89AB9F-98FA-4A76-8DE6-1F44E2DDD477}"/>
          </ac:spMkLst>
        </pc:spChg>
        <pc:spChg chg="mod">
          <ac:chgData name="Marília Melo Favalesso" userId="748e014a72d91fa1" providerId="LiveId" clId="{7802216B-5048-4FC0-A72C-35D8FE2226F4}" dt="2021-10-02T16:38:04.944" v="240" actId="207"/>
          <ac:spMkLst>
            <pc:docMk/>
            <pc:sldMk cId="1172042798" sldId="271"/>
            <ac:spMk id="116" creationId="{6453BBE4-7E15-4AB2-B459-10D4FFE29224}"/>
          </ac:spMkLst>
        </pc:spChg>
        <pc:spChg chg="mod">
          <ac:chgData name="Marília Melo Favalesso" userId="748e014a72d91fa1" providerId="LiveId" clId="{7802216B-5048-4FC0-A72C-35D8FE2226F4}" dt="2021-10-02T16:37:30.463" v="229" actId="207"/>
          <ac:spMkLst>
            <pc:docMk/>
            <pc:sldMk cId="1172042798" sldId="271"/>
            <ac:spMk id="117" creationId="{16E5AE2C-5AFD-4FC0-9DFA-F8DA336D6E6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8" creationId="{3419F4E5-B92A-454C-B076-390B195409C0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9" creationId="{09700DA9-7053-4A41-8CB8-B467483794D8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6" creationId="{61599C88-8A20-4D16-86BC-CBB19DA18136}"/>
          </ac:spMkLst>
        </pc:spChg>
        <pc:spChg chg="add del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7" creationId="{6E0BB953-D684-457F-8ADF-DAD3AB9F2E3E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8" creationId="{4AB5B5EA-99B2-4B93-89BC-7CDC14DEC605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9" creationId="{7EB37E6A-854E-4971-9316-06E37BE7E31F}"/>
          </ac:spMkLst>
        </pc:spChg>
        <pc:spChg chg="add mod">
          <ac:chgData name="Marília Melo Favalesso" userId="748e014a72d91fa1" providerId="LiveId" clId="{7802216B-5048-4FC0-A72C-35D8FE2226F4}" dt="2021-10-02T16:38:04.544" v="239" actId="207"/>
          <ac:spMkLst>
            <pc:docMk/>
            <pc:sldMk cId="1172042798" sldId="271"/>
            <ac:spMk id="130" creationId="{0A249A3A-0A1A-4CF0-9A14-E4545327711F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31" creationId="{16889006-7B51-46B1-9099-A0387B201749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32" creationId="{9F50FD31-1910-4F9D-AA7C-F5D146108D79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33" creationId="{F9A133FF-552D-474D-97F1-F4D60F525BD4}"/>
          </ac:spMkLst>
        </pc:s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29" creationId="{67D3E659-4D10-410E-82D8-60D18EF0B065}"/>
          </ac:grpSpMkLst>
        </pc:gr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30" creationId="{522F37FA-7BF0-4362-9FEB-DB4297A2B22A}"/>
          </ac:grpSpMkLst>
        </pc:gr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40" creationId="{6C3D722F-55C1-4234-AB08-B3465E762338}"/>
          </ac:grpSpMkLst>
        </pc:gr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44" creationId="{193E962B-B5A1-4FC6-8F3A-EBB958680872}"/>
          </ac:grpSpMkLst>
        </pc:grpChg>
        <pc:grpChg chg="del mod">
          <ac:chgData name="Marília Melo Favalesso" userId="748e014a72d91fa1" providerId="LiveId" clId="{7802216B-5048-4FC0-A72C-35D8FE2226F4}" dt="2021-09-30T20:40:40.148" v="30" actId="165"/>
          <ac:grpSpMkLst>
            <pc:docMk/>
            <pc:sldMk cId="1172042798" sldId="271"/>
            <ac:grpSpMk id="65" creationId="{F1464838-52DE-49B1-9BC9-F3A961DB53D7}"/>
          </ac:grpSpMkLst>
        </pc:grpChg>
        <pc:grpChg chg="add 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122" creationId="{2D3C6F51-9838-4781-9AB0-EDC3B8B054F6}"/>
          </ac:grpSpMkLst>
        </pc:grpChg>
        <pc:picChg chg="add del mod">
          <ac:chgData name="Marília Melo Favalesso" userId="748e014a72d91fa1" providerId="LiveId" clId="{7802216B-5048-4FC0-A72C-35D8FE2226F4}" dt="2021-09-30T20:38:54.882" v="5" actId="478"/>
          <ac:picMkLst>
            <pc:docMk/>
            <pc:sldMk cId="1172042798" sldId="271"/>
            <ac:picMk id="3" creationId="{DB8114BA-C1CE-4210-98A0-CE422869C71F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4" creationId="{F46A1E6D-4494-47A0-BB56-D327D0061865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5" creationId="{7B764B1D-33B5-4F1B-957D-0455F18E0613}"/>
          </ac:picMkLst>
        </pc:picChg>
        <pc:picChg chg="add 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7" creationId="{FAEFCC29-1DD7-4B54-9077-B68149C9A7AB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12" creationId="{F21FE14E-BF39-4AA5-BE35-858C392D2364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37" creationId="{A9ED5B71-0E1A-4A19-BE69-957E35DFAB1E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46" creationId="{A47D5035-EEF3-4B91-80B5-5ABC6DB0F2E9}"/>
          </ac:picMkLst>
        </pc:picChg>
        <pc:picChg chg="add del mod">
          <ac:chgData name="Marília Melo Favalesso" userId="748e014a72d91fa1" providerId="LiveId" clId="{7802216B-5048-4FC0-A72C-35D8FE2226F4}" dt="2021-10-02T16:37:51.357" v="234" actId="478"/>
          <ac:picMkLst>
            <pc:docMk/>
            <pc:sldMk cId="1172042798" sldId="271"/>
            <ac:picMk id="120" creationId="{29B1C86C-99C4-45F0-B8D6-D663FDFFE376}"/>
          </ac:picMkLst>
        </pc:picChg>
        <pc:picChg chg="add del mod">
          <ac:chgData name="Marília Melo Favalesso" userId="748e014a72d91fa1" providerId="LiveId" clId="{7802216B-5048-4FC0-A72C-35D8FE2226F4}" dt="2021-10-02T16:37:52.760" v="236" actId="1076"/>
          <ac:picMkLst>
            <pc:docMk/>
            <pc:sldMk cId="1172042798" sldId="271"/>
            <ac:picMk id="121" creationId="{8F15323A-F538-43D9-A984-240656C2A642}"/>
          </ac:picMkLst>
        </pc:picChg>
        <pc:cxnChg chg="add del mod">
          <ac:chgData name="Marília Melo Favalesso" userId="748e014a72d91fa1" providerId="LiveId" clId="{7802216B-5048-4FC0-A72C-35D8FE2226F4}" dt="2021-09-30T20:45:21.856" v="105" actId="478"/>
          <ac:cxnSpMkLst>
            <pc:docMk/>
            <pc:sldMk cId="1172042798" sldId="271"/>
            <ac:cxnSpMk id="9" creationId="{F4709759-ABF9-4CD5-A363-6E72C3F630EF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1" creationId="{BCC7B2D7-75CD-4FC3-9D7A-2B5FB977484C}"/>
          </ac:cxnSpMkLst>
        </pc:cxnChg>
        <pc:cxnChg chg="add 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4" creationId="{4BE9BC1A-9EF7-4EF4-83A3-099C9F7C6A12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8" creationId="{9A29E047-7732-43D9-98F2-375935D9871F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0" creationId="{4369849F-463A-4FA0-809A-75C3CECD7E46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1" creationId="{EC75A9C3-2001-4763-83E2-BF5BF03647B9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6" creationId="{BC2A23C0-D98A-41BD-B240-3F27A73D0483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7" creationId="{E3A668CA-C667-46E3-90F9-FF0486B1742C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8" creationId="{F6757751-C216-4EB6-9FCB-6707E5BF10C8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32" creationId="{542C1E1E-29A0-47D8-8CA3-5E22A4EFDC5D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33" creationId="{79E5767E-1410-421F-8279-4F4E6B6A5A17}"/>
          </ac:cxnSpMkLst>
        </pc:cxnChg>
        <pc:cxnChg chg="mod topLvl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66" creationId="{A4DE0281-2193-4E99-86F1-AFF8728AE798}"/>
          </ac:cxnSpMkLst>
        </pc:cxnChg>
        <pc:cxnChg chg="mod topLvl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68" creationId="{252BE0B9-0CAE-46EF-9573-1016D036ABEC}"/>
          </ac:cxnSpMkLst>
        </pc:cxnChg>
        <pc:cxnChg chg="mod topLvl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69" creationId="{FBF0F1BE-6086-4CB5-8D15-1E981F4C3C8F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23" creationId="{288D0A53-79BB-4626-AEA0-0632911D1559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24" creationId="{CA968FF1-E878-48E7-B522-F8DCD88C72A7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25" creationId="{20BD4AC5-8824-44A6-AA32-A42C5CBF418E}"/>
          </ac:cxnSpMkLst>
        </pc:cxnChg>
      </pc:sldChg>
      <pc:sldChg chg="addSp modSp add mod">
        <pc:chgData name="Marília Melo Favalesso" userId="748e014a72d91fa1" providerId="LiveId" clId="{7802216B-5048-4FC0-A72C-35D8FE2226F4}" dt="2021-09-30T20:49:50.412" v="206" actId="1076"/>
        <pc:sldMkLst>
          <pc:docMk/>
          <pc:sldMk cId="2093838410" sldId="272"/>
        </pc:sldMkLst>
        <pc:picChg chg="add mod">
          <ac:chgData name="Marília Melo Favalesso" userId="748e014a72d91fa1" providerId="LiveId" clId="{7802216B-5048-4FC0-A72C-35D8FE2226F4}" dt="2021-09-30T20:49:50.412" v="206" actId="1076"/>
          <ac:picMkLst>
            <pc:docMk/>
            <pc:sldMk cId="2093838410" sldId="272"/>
            <ac:picMk id="3" creationId="{C928B499-78F2-4D48-97CE-2E300BA00007}"/>
          </ac:picMkLst>
        </pc:picChg>
      </pc:sldChg>
      <pc:sldChg chg="addSp delSp modSp new mod">
        <pc:chgData name="Marília Melo Favalesso" userId="748e014a72d91fa1" providerId="LiveId" clId="{7802216B-5048-4FC0-A72C-35D8FE2226F4}" dt="2021-10-01T22:39:30.851" v="224" actId="1076"/>
        <pc:sldMkLst>
          <pc:docMk/>
          <pc:sldMk cId="1973423332" sldId="273"/>
        </pc:sldMkLst>
        <pc:spChg chg="del">
          <ac:chgData name="Marília Melo Favalesso" userId="748e014a72d91fa1" providerId="LiveId" clId="{7802216B-5048-4FC0-A72C-35D8FE2226F4}" dt="2021-10-01T22:39:12.884" v="222" actId="478"/>
          <ac:spMkLst>
            <pc:docMk/>
            <pc:sldMk cId="1973423332" sldId="273"/>
            <ac:spMk id="2" creationId="{808D1702-A9BC-456F-9973-FA3FBACBEB0B}"/>
          </ac:spMkLst>
        </pc:spChg>
        <pc:spChg chg="del">
          <ac:chgData name="Marília Melo Favalesso" userId="748e014a72d91fa1" providerId="LiveId" clId="{7802216B-5048-4FC0-A72C-35D8FE2226F4}" dt="2021-10-01T22:39:12.884" v="222" actId="478"/>
          <ac:spMkLst>
            <pc:docMk/>
            <pc:sldMk cId="1973423332" sldId="273"/>
            <ac:spMk id="3" creationId="{C860229A-86BB-4AD6-81F4-7DF6D7269DDD}"/>
          </ac:spMkLst>
        </pc:spChg>
        <pc:picChg chg="add mod">
          <ac:chgData name="Marília Melo Favalesso" userId="748e014a72d91fa1" providerId="LiveId" clId="{7802216B-5048-4FC0-A72C-35D8FE2226F4}" dt="2021-10-01T22:39:30.851" v="224" actId="1076"/>
          <ac:picMkLst>
            <pc:docMk/>
            <pc:sldMk cId="1973423332" sldId="273"/>
            <ac:picMk id="5" creationId="{CB1F8B4A-BA4A-4785-988D-55200A0C0B73}"/>
          </ac:picMkLst>
        </pc:picChg>
      </pc:sldChg>
      <pc:sldChg chg="addSp delSp modSp new del mod">
        <pc:chgData name="Marília Melo Favalesso" userId="748e014a72d91fa1" providerId="LiveId" clId="{7802216B-5048-4FC0-A72C-35D8FE2226F4}" dt="2021-09-30T20:54:14.739" v="220" actId="47"/>
        <pc:sldMkLst>
          <pc:docMk/>
          <pc:sldMk cId="2200534211" sldId="273"/>
        </pc:sldMkLst>
        <pc:spChg chg="del">
          <ac:chgData name="Marília Melo Favalesso" userId="748e014a72d91fa1" providerId="LiveId" clId="{7802216B-5048-4FC0-A72C-35D8FE2226F4}" dt="2021-09-30T20:54:04.232" v="216" actId="478"/>
          <ac:spMkLst>
            <pc:docMk/>
            <pc:sldMk cId="2200534211" sldId="273"/>
            <ac:spMk id="2" creationId="{75C7E435-126A-4E46-B01F-3B8791CF05A0}"/>
          </ac:spMkLst>
        </pc:spChg>
        <pc:spChg chg="del">
          <ac:chgData name="Marília Melo Favalesso" userId="748e014a72d91fa1" providerId="LiveId" clId="{7802216B-5048-4FC0-A72C-35D8FE2226F4}" dt="2021-09-30T20:54:07.855" v="218" actId="478"/>
          <ac:spMkLst>
            <pc:docMk/>
            <pc:sldMk cId="2200534211" sldId="273"/>
            <ac:spMk id="3" creationId="{8F90AF5A-BF2F-4CBC-A205-1117F5BEE9A2}"/>
          </ac:spMkLst>
        </pc:spChg>
        <pc:picChg chg="add del">
          <ac:chgData name="Marília Melo Favalesso" userId="748e014a72d91fa1" providerId="LiveId" clId="{7802216B-5048-4FC0-A72C-35D8FE2226F4}" dt="2021-09-30T20:53:46.192" v="209" actId="478"/>
          <ac:picMkLst>
            <pc:docMk/>
            <pc:sldMk cId="2200534211" sldId="273"/>
            <ac:picMk id="5" creationId="{04904064-04D8-4EFC-B60B-F908B1368CAD}"/>
          </ac:picMkLst>
        </pc:picChg>
        <pc:picChg chg="add mod modCrop">
          <ac:chgData name="Marília Melo Favalesso" userId="748e014a72d91fa1" providerId="LiveId" clId="{7802216B-5048-4FC0-A72C-35D8FE2226F4}" dt="2021-09-30T20:54:13.506" v="219" actId="1076"/>
          <ac:picMkLst>
            <pc:docMk/>
            <pc:sldMk cId="2200534211" sldId="273"/>
            <ac:picMk id="7" creationId="{FF8175C8-8F82-4905-BD08-B3855D9558C0}"/>
          </ac:picMkLst>
        </pc:picChg>
      </pc:sldChg>
      <pc:sldChg chg="del">
        <pc:chgData name="Marília Melo Favalesso" userId="748e014a72d91fa1" providerId="LiveId" clId="{7802216B-5048-4FC0-A72C-35D8FE2226F4}" dt="2021-09-30T20:40:18.154" v="25" actId="47"/>
        <pc:sldMkLst>
          <pc:docMk/>
          <pc:sldMk cId="2860775078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866F-B102-475F-BDD0-1201FA851720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E334-1185-44C6-8158-1ACA991DC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03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software gerencia as mudanças nos arquivos ao longo do tempo e de cada contribuinte -&gt; guarda as nuances das mudanças. É como uma viagem no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9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software gerencia as mudanças nos arquivos ao longo do tempo e de cada contribuinte -&gt; guarda as nuances das mudanças. É como uma viagem no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8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76E3-E912-472E-A133-9BA17C1A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2D33C-B487-4D3A-9971-B3FD83D5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CA2CF-73BD-42FE-8556-98084F6D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0A004-0043-4E59-9375-34A515F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F8B92-936F-4136-AE0D-AC93AC6E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2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57E5-B650-4515-86CD-55753208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E875C9-0968-4BE6-BDDE-41CB52A8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2FD551-9C90-464B-8AA4-07635A7B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DEFF8-0839-47D5-9FDB-EF1198F4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C4611-849C-411C-A447-1B1353FB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84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591C17-7528-48E0-AA1F-51E836595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401BD3-077B-438E-8DF0-87BC884F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F88ED-E051-427A-ABE4-8F719D7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D939B-F765-4DD8-BBFA-D0E9D71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12960-8B8D-4696-B636-14355953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4023-BAE6-480F-BF0A-2639B2A0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E6255-F061-494A-B1F0-9497F4F3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5C425-BF28-49D3-A8B1-7349C6D7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6976D-80B5-4EE4-85F2-5A70DEBD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28BC4-5CC3-4F15-A2F6-1EBA5B67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27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C2EC9-8560-4C54-AFB1-222E226B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89E89-250D-4057-985F-BD92CDC2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20611-3ADB-427A-ABC2-BDF11708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5A27D-E6BD-487B-9DA2-78982513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A3380-2F5C-4C84-A5B9-EFC699DF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97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669B-78C7-4BEF-8142-57888553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FEDCC-053D-4572-A3CE-919A22F6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5F3579-46B4-4F62-834E-846A4C0ED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E6ACD-ED65-4C76-83AC-2CD6CA19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A836A-8EA7-48A3-B931-3D4E64D1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30E4C1-6725-4AF5-8DEB-18006225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02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DD8C1-3276-419F-ADA9-4540BFCC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D332F-A2B8-431D-843B-4505CA4C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35C808-9F8D-418F-A45A-607B1705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E06A4F-B43F-4167-9585-CB805E10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7A5F9F-1538-4B07-A1DF-276D4A4D1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76B9C2-EA14-48BB-9296-07004246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8BA5C3-94BF-4CF3-8C52-0B3D8E21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A3E17-607D-4272-A021-6F2AC469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3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814F-F3B4-4973-BC89-5E3740B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1F0D8D-3CF3-48FB-80B1-24F360EA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3122DF-6D27-4231-89DF-18778190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3B0816-97D0-41BE-A78A-280F202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169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1E3C52-0880-4CBD-9D69-E87D66FF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C5FE6C-7667-4A6D-9752-ECA98788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82D8B-8BA6-4EC2-9132-7A674FEE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B1BD0-EBC2-4824-BECC-BF244D60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554B9-D839-4C8D-A752-A77002CF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BD8468-29A1-41AB-BF04-FC0BE2F8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D3C59-3049-4500-8869-A894525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70C55-3C3A-4D74-B8AA-65078951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6C456-9F04-4E75-B3EB-2742FA35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798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B28C8-0529-41CC-9D2F-7B0F9904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EE6E01-2EA2-486C-B33B-A7DCA0596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E1AD7-FE0B-42CC-B423-143EDE38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2E19FC-B094-4249-85AC-0585B60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DB1825-73C7-4DE6-87E9-38D0BCCB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B52296-6834-4459-97C8-4439A970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8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D5B0D9-68CF-4D72-8D40-ECA07ACB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738496-6E04-40A4-B090-AB3C9FE4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22BF1-444E-4113-B2B1-7ADC8C613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0A81-FDE1-4E64-83AA-6F30F348B924}" type="datetimeFigureOut">
              <a:rPr lang="es-AR" smtClean="0"/>
              <a:t>2/10/2021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4610A-16F2-4D34-83F0-2A96FABF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C3E14-9E42-41E6-B981-203904352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42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F46A1E6D-4494-47A0-BB56-D327D0061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753812" y="2368469"/>
            <a:ext cx="1999219" cy="1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7B764B1D-33B5-4F1B-957D-0455F18E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4381698" y="676027"/>
            <a:ext cx="1875618" cy="12526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C7B2D7-75CD-4FC3-9D7A-2B5FB977484C}"/>
              </a:ext>
            </a:extLst>
          </p:cNvPr>
          <p:cNvCxnSpPr>
            <a:cxnSpLocks/>
          </p:cNvCxnSpPr>
          <p:nvPr/>
        </p:nvCxnSpPr>
        <p:spPr>
          <a:xfrm>
            <a:off x="2753031" y="3085341"/>
            <a:ext cx="8625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F21FE14E-BF39-4AA5-BE35-858C392D2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143280" y="4234829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2F37FA-7BF0-4362-9FEB-DB4297A2B22A}"/>
              </a:ext>
            </a:extLst>
          </p:cNvPr>
          <p:cNvGrpSpPr/>
          <p:nvPr/>
        </p:nvGrpSpPr>
        <p:grpSpPr>
          <a:xfrm>
            <a:off x="3904792" y="2293592"/>
            <a:ext cx="2820725" cy="791749"/>
            <a:chOff x="3749040" y="2828544"/>
            <a:chExt cx="3950208" cy="791749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A29E047-7732-43D9-98F2-375935D9871F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369849F-463A-4FA0-809A-75C3CECD7E46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C75A9C3-2001-4763-83E2-BF5BF0364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7D3E659-4D10-410E-82D8-60D18EF0B065}"/>
              </a:ext>
            </a:extLst>
          </p:cNvPr>
          <p:cNvGrpSpPr/>
          <p:nvPr/>
        </p:nvGrpSpPr>
        <p:grpSpPr>
          <a:xfrm flipV="1">
            <a:off x="7065570" y="3085340"/>
            <a:ext cx="2496462" cy="791749"/>
            <a:chOff x="3956799" y="3620292"/>
            <a:chExt cx="3950208" cy="791749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C2A23C0-D98A-41BD-B240-3F27A73D0483}"/>
                </a:ext>
              </a:extLst>
            </p:cNvPr>
            <p:cNvCxnSpPr/>
            <p:nvPr/>
          </p:nvCxnSpPr>
          <p:spPr>
            <a:xfrm flipV="1">
              <a:off x="3956799" y="3620292"/>
              <a:ext cx="633984" cy="79174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3A668CA-C667-46E3-90F9-FF0486B1742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83" y="3620292"/>
              <a:ext cx="269443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6757751-C216-4EB6-9FCB-6707E5BF10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1499" y="3620292"/>
              <a:ext cx="635508" cy="7917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42C1E1E-29A0-47D8-8CA3-5E22A4EFDC5D}"/>
              </a:ext>
            </a:extLst>
          </p:cNvPr>
          <p:cNvCxnSpPr/>
          <p:nvPr/>
        </p:nvCxnSpPr>
        <p:spPr>
          <a:xfrm flipV="1">
            <a:off x="5319507" y="1991979"/>
            <a:ext cx="0" cy="30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9E5767E-1410-421F-8279-4F4E6B6A5A17}"/>
              </a:ext>
            </a:extLst>
          </p:cNvPr>
          <p:cNvCxnSpPr>
            <a:cxnSpLocks/>
          </p:cNvCxnSpPr>
          <p:nvPr/>
        </p:nvCxnSpPr>
        <p:spPr>
          <a:xfrm>
            <a:off x="8317654" y="3892942"/>
            <a:ext cx="0" cy="3016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BFA25DA-6204-4BB1-A8B5-42208E61ABEE}"/>
              </a:ext>
            </a:extLst>
          </p:cNvPr>
          <p:cNvSpPr/>
          <p:nvPr/>
        </p:nvSpPr>
        <p:spPr>
          <a:xfrm>
            <a:off x="753812" y="2368469"/>
            <a:ext cx="1999219" cy="1403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C3D722F-55C1-4234-AB08-B3465E762338}"/>
              </a:ext>
            </a:extLst>
          </p:cNvPr>
          <p:cNvGrpSpPr/>
          <p:nvPr/>
        </p:nvGrpSpPr>
        <p:grpSpPr>
          <a:xfrm>
            <a:off x="856244" y="2433375"/>
            <a:ext cx="512181" cy="512181"/>
            <a:chOff x="2938985" y="2293149"/>
            <a:chExt cx="512181" cy="512181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DFF8588-1153-4F0F-9863-1735C814D173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2" descr="Doc - Free files and folders icons">
              <a:extLst>
                <a:ext uri="{FF2B5EF4-FFF2-40B4-BE49-F238E27FC236}">
                  <a16:creationId xmlns:a16="http://schemas.microsoft.com/office/drawing/2014/main" id="{A9ED5B71-0E1A-4A19-BE69-957E35DF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28FDFF5-B26E-4A71-8615-25C06F378FDC}"/>
              </a:ext>
            </a:extLst>
          </p:cNvPr>
          <p:cNvSpPr txBox="1"/>
          <p:nvPr/>
        </p:nvSpPr>
        <p:spPr>
          <a:xfrm>
            <a:off x="1325642" y="2535734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93E962B-B5A1-4FC6-8F3A-EBB958680872}"/>
              </a:ext>
            </a:extLst>
          </p:cNvPr>
          <p:cNvGrpSpPr/>
          <p:nvPr/>
        </p:nvGrpSpPr>
        <p:grpSpPr>
          <a:xfrm>
            <a:off x="11461630" y="2814147"/>
            <a:ext cx="512181" cy="512181"/>
            <a:chOff x="2938985" y="2293149"/>
            <a:chExt cx="512181" cy="512181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3C423B2-2012-4390-9CD8-567B123E908C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2" descr="Doc - Free files and folders icons">
              <a:extLst>
                <a:ext uri="{FF2B5EF4-FFF2-40B4-BE49-F238E27FC236}">
                  <a16:creationId xmlns:a16="http://schemas.microsoft.com/office/drawing/2014/main" id="{A47D5035-EEF3-4B91-80B5-5ABC6DB0F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03CD06C9-E13C-4A8E-A585-79A2FA248E7A}"/>
              </a:ext>
            </a:extLst>
          </p:cNvPr>
          <p:cNvSpPr/>
          <p:nvPr/>
        </p:nvSpPr>
        <p:spPr>
          <a:xfrm>
            <a:off x="4328308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3B6A96A-A24C-4BA8-B0E5-2E00DAB0B065}"/>
              </a:ext>
            </a:extLst>
          </p:cNvPr>
          <p:cNvSpPr/>
          <p:nvPr/>
        </p:nvSpPr>
        <p:spPr>
          <a:xfrm>
            <a:off x="4974847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DC66185-E65F-49EC-8367-474F12D93AD9}"/>
              </a:ext>
            </a:extLst>
          </p:cNvPr>
          <p:cNvSpPr/>
          <p:nvPr/>
        </p:nvSpPr>
        <p:spPr>
          <a:xfrm>
            <a:off x="5818774" y="2205763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6FA6503-9E3E-46F5-92AD-A75650F79A1A}"/>
              </a:ext>
            </a:extLst>
          </p:cNvPr>
          <p:cNvSpPr/>
          <p:nvPr/>
        </p:nvSpPr>
        <p:spPr>
          <a:xfrm>
            <a:off x="324393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DBCF468-D89E-455F-B83E-D16BAAE919B4}"/>
              </a:ext>
            </a:extLst>
          </p:cNvPr>
          <p:cNvSpPr/>
          <p:nvPr/>
        </p:nvSpPr>
        <p:spPr>
          <a:xfrm>
            <a:off x="469755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D27B1B3-AC50-4261-9976-EB76C2A71811}"/>
              </a:ext>
            </a:extLst>
          </p:cNvPr>
          <p:cNvSpPr/>
          <p:nvPr/>
        </p:nvSpPr>
        <p:spPr>
          <a:xfrm>
            <a:off x="5856137" y="302064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F87F08B-2A71-48F3-943B-009F61D1CE8B}"/>
              </a:ext>
            </a:extLst>
          </p:cNvPr>
          <p:cNvSpPr/>
          <p:nvPr/>
        </p:nvSpPr>
        <p:spPr>
          <a:xfrm>
            <a:off x="750824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BB0EEA7-2AE0-4099-938B-51D67AD08753}"/>
              </a:ext>
            </a:extLst>
          </p:cNvPr>
          <p:cNvSpPr/>
          <p:nvPr/>
        </p:nvSpPr>
        <p:spPr>
          <a:xfrm>
            <a:off x="8169849" y="2997399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44494B6-AF20-4F95-BD50-EF8F1836A14E}"/>
              </a:ext>
            </a:extLst>
          </p:cNvPr>
          <p:cNvSpPr/>
          <p:nvPr/>
        </p:nvSpPr>
        <p:spPr>
          <a:xfrm>
            <a:off x="8549006" y="3811248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FF0B493-C330-44C1-BC2F-59C20C89956F}"/>
              </a:ext>
            </a:extLst>
          </p:cNvPr>
          <p:cNvSpPr txBox="1"/>
          <p:nvPr/>
        </p:nvSpPr>
        <p:spPr>
          <a:xfrm>
            <a:off x="11352748" y="3352076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93" name="Cruz 92">
            <a:extLst>
              <a:ext uri="{FF2B5EF4-FFF2-40B4-BE49-F238E27FC236}">
                <a16:creationId xmlns:a16="http://schemas.microsoft.com/office/drawing/2014/main" id="{16D8BEA4-3DFF-483B-BA25-8A827359CFD8}"/>
              </a:ext>
            </a:extLst>
          </p:cNvPr>
          <p:cNvSpPr/>
          <p:nvPr/>
        </p:nvSpPr>
        <p:spPr>
          <a:xfrm>
            <a:off x="6571253" y="2934210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4DE0281-2193-4E99-86F1-AFF8728AE798}"/>
              </a:ext>
            </a:extLst>
          </p:cNvPr>
          <p:cNvCxnSpPr/>
          <p:nvPr/>
        </p:nvCxnSpPr>
        <p:spPr>
          <a:xfrm>
            <a:off x="567048" y="4840343"/>
            <a:ext cx="5718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252BE0B9-0CAE-46EF-9573-1016D036ABEC}"/>
              </a:ext>
            </a:extLst>
          </p:cNvPr>
          <p:cNvCxnSpPr/>
          <p:nvPr/>
        </p:nvCxnSpPr>
        <p:spPr>
          <a:xfrm>
            <a:off x="567048" y="5175623"/>
            <a:ext cx="571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FBF0F1BE-6086-4CB5-8D15-1E981F4C3C8F}"/>
              </a:ext>
            </a:extLst>
          </p:cNvPr>
          <p:cNvCxnSpPr/>
          <p:nvPr/>
        </p:nvCxnSpPr>
        <p:spPr>
          <a:xfrm>
            <a:off x="567048" y="5503283"/>
            <a:ext cx="57183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8873055-22F6-4E79-BCDE-DD1B6987179D}"/>
              </a:ext>
            </a:extLst>
          </p:cNvPr>
          <p:cNvSpPr txBox="1"/>
          <p:nvPr/>
        </p:nvSpPr>
        <p:spPr>
          <a:xfrm>
            <a:off x="1181661" y="458667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6938349-4A8A-466D-8952-FDDC978441D3}"/>
              </a:ext>
            </a:extLst>
          </p:cNvPr>
          <p:cNvSpPr txBox="1"/>
          <p:nvPr/>
        </p:nvSpPr>
        <p:spPr>
          <a:xfrm>
            <a:off x="1181661" y="492347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E3E0332-EABF-43FE-803A-A4F8314E862A}"/>
              </a:ext>
            </a:extLst>
          </p:cNvPr>
          <p:cNvSpPr txBox="1"/>
          <p:nvPr/>
        </p:nvSpPr>
        <p:spPr>
          <a:xfrm>
            <a:off x="1181661" y="526027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94B88D4F-B085-4F2A-9E2B-5402EEEE0210}"/>
              </a:ext>
            </a:extLst>
          </p:cNvPr>
          <p:cNvSpPr/>
          <p:nvPr/>
        </p:nvSpPr>
        <p:spPr>
          <a:xfrm>
            <a:off x="3085701" y="5063176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5DD0E7D-CB59-428C-BB44-F490133391DE}"/>
              </a:ext>
            </a:extLst>
          </p:cNvPr>
          <p:cNvSpPr/>
          <p:nvPr/>
        </p:nvSpPr>
        <p:spPr>
          <a:xfrm>
            <a:off x="3085701" y="5390835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20C79DD-386C-4FE0-B15D-2CB242618381}"/>
              </a:ext>
            </a:extLst>
          </p:cNvPr>
          <p:cNvSpPr txBox="1"/>
          <p:nvPr/>
        </p:nvSpPr>
        <p:spPr>
          <a:xfrm>
            <a:off x="3307853" y="4871852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D1516DD-4179-4840-A8BE-1FB2ADD4B0A9}"/>
              </a:ext>
            </a:extLst>
          </p:cNvPr>
          <p:cNvSpPr txBox="1"/>
          <p:nvPr/>
        </p:nvSpPr>
        <p:spPr>
          <a:xfrm>
            <a:off x="3310883" y="5199796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6" name="Cruz 105">
            <a:extLst>
              <a:ext uri="{FF2B5EF4-FFF2-40B4-BE49-F238E27FC236}">
                <a16:creationId xmlns:a16="http://schemas.microsoft.com/office/drawing/2014/main" id="{4925197E-792C-4103-839C-F34ACCC63FF0}"/>
              </a:ext>
            </a:extLst>
          </p:cNvPr>
          <p:cNvSpPr/>
          <p:nvPr/>
        </p:nvSpPr>
        <p:spPr>
          <a:xfrm>
            <a:off x="5356039" y="536002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CD57B8B-3D6C-4D63-8477-9C31C91CA108}"/>
              </a:ext>
            </a:extLst>
          </p:cNvPr>
          <p:cNvSpPr txBox="1"/>
          <p:nvPr/>
        </p:nvSpPr>
        <p:spPr>
          <a:xfrm>
            <a:off x="5657272" y="5264260"/>
            <a:ext cx="133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Merge </a:t>
            </a:r>
            <a:r>
              <a:rPr lang="pt-BR" sz="2400" dirty="0" err="1">
                <a:latin typeface="The Hand Black" panose="03070902030502020204" pitchFamily="66" charset="0"/>
              </a:rPr>
              <a:t>branches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8" name="Seta: para Cima 107">
            <a:extLst>
              <a:ext uri="{FF2B5EF4-FFF2-40B4-BE49-F238E27FC236}">
                <a16:creationId xmlns:a16="http://schemas.microsoft.com/office/drawing/2014/main" id="{83F526B3-7F44-446B-99C3-6B3C023425BE}"/>
              </a:ext>
            </a:extLst>
          </p:cNvPr>
          <p:cNvSpPr/>
          <p:nvPr/>
        </p:nvSpPr>
        <p:spPr>
          <a:xfrm flipV="1">
            <a:off x="6317906" y="5038423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BCA23B1-0424-492B-878C-0C1E3192C590}"/>
              </a:ext>
            </a:extLst>
          </p:cNvPr>
          <p:cNvSpPr txBox="1"/>
          <p:nvPr/>
        </p:nvSpPr>
        <p:spPr>
          <a:xfrm>
            <a:off x="6561466" y="4959510"/>
            <a:ext cx="43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Pull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4BC3658-48A3-4B80-8FEF-F525820C2C22}"/>
              </a:ext>
            </a:extLst>
          </p:cNvPr>
          <p:cNvSpPr txBox="1"/>
          <p:nvPr/>
        </p:nvSpPr>
        <p:spPr>
          <a:xfrm>
            <a:off x="3617441" y="405643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DE9E2004-C6AF-4DFC-B572-40983694F44F}"/>
              </a:ext>
            </a:extLst>
          </p:cNvPr>
          <p:cNvSpPr/>
          <p:nvPr/>
        </p:nvSpPr>
        <p:spPr>
          <a:xfrm>
            <a:off x="394484" y="4578482"/>
            <a:ext cx="7602017" cy="114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Seta: para Cima 111">
            <a:extLst>
              <a:ext uri="{FF2B5EF4-FFF2-40B4-BE49-F238E27FC236}">
                <a16:creationId xmlns:a16="http://schemas.microsoft.com/office/drawing/2014/main" id="{1661866C-3E85-482E-B666-AB77CE6C13AC}"/>
              </a:ext>
            </a:extLst>
          </p:cNvPr>
          <p:cNvSpPr/>
          <p:nvPr/>
        </p:nvSpPr>
        <p:spPr>
          <a:xfrm>
            <a:off x="5388207" y="5002389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407068-974E-4211-A106-672DCEA58D3E}"/>
              </a:ext>
            </a:extLst>
          </p:cNvPr>
          <p:cNvSpPr txBox="1"/>
          <p:nvPr/>
        </p:nvSpPr>
        <p:spPr>
          <a:xfrm>
            <a:off x="5667279" y="4923476"/>
            <a:ext cx="52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Push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0D12F4F-4A33-4AF6-A77A-CD7721DBC583}"/>
              </a:ext>
            </a:extLst>
          </p:cNvPr>
          <p:cNvSpPr/>
          <p:nvPr/>
        </p:nvSpPr>
        <p:spPr>
          <a:xfrm>
            <a:off x="3085701" y="475160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6E89AB9F-98FA-4A76-8DE6-1F44E2DDD477}"/>
              </a:ext>
            </a:extLst>
          </p:cNvPr>
          <p:cNvSpPr txBox="1"/>
          <p:nvPr/>
        </p:nvSpPr>
        <p:spPr>
          <a:xfrm>
            <a:off x="3307853" y="4560284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6" name="Seta: para Cima 115">
            <a:extLst>
              <a:ext uri="{FF2B5EF4-FFF2-40B4-BE49-F238E27FC236}">
                <a16:creationId xmlns:a16="http://schemas.microsoft.com/office/drawing/2014/main" id="{6453BBE4-7E15-4AB2-B459-10D4FFE29224}"/>
              </a:ext>
            </a:extLst>
          </p:cNvPr>
          <p:cNvSpPr/>
          <p:nvPr/>
        </p:nvSpPr>
        <p:spPr>
          <a:xfrm>
            <a:off x="6175049" y="2205566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7" name="Seta: para Cima 116">
            <a:extLst>
              <a:ext uri="{FF2B5EF4-FFF2-40B4-BE49-F238E27FC236}">
                <a16:creationId xmlns:a16="http://schemas.microsoft.com/office/drawing/2014/main" id="{16E5AE2C-5AFD-4FC0-9DFA-F8DA336D6E6C}"/>
              </a:ext>
            </a:extLst>
          </p:cNvPr>
          <p:cNvSpPr/>
          <p:nvPr/>
        </p:nvSpPr>
        <p:spPr>
          <a:xfrm>
            <a:off x="9072400" y="372334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3419F4E5-B92A-454C-B076-390B195409C0}"/>
              </a:ext>
            </a:extLst>
          </p:cNvPr>
          <p:cNvSpPr/>
          <p:nvPr/>
        </p:nvSpPr>
        <p:spPr>
          <a:xfrm>
            <a:off x="7573681" y="3805112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pic>
        <p:nvPicPr>
          <p:cNvPr id="7" name="Gráfico 6" descr="Garfo com preenchimento sólido">
            <a:extLst>
              <a:ext uri="{FF2B5EF4-FFF2-40B4-BE49-F238E27FC236}">
                <a16:creationId xmlns:a16="http://schemas.microsoft.com/office/drawing/2014/main" id="{FAEFCC29-1DD7-4B54-9077-B68149C9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4779" y="4595490"/>
            <a:ext cx="389891" cy="389891"/>
          </a:xfrm>
          <a:prstGeom prst="rect">
            <a:avLst/>
          </a:prstGeom>
        </p:spPr>
      </p:pic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9700DA9-7053-4A41-8CB8-B467483794D8}"/>
              </a:ext>
            </a:extLst>
          </p:cNvPr>
          <p:cNvSpPr txBox="1"/>
          <p:nvPr/>
        </p:nvSpPr>
        <p:spPr>
          <a:xfrm>
            <a:off x="5660953" y="4552066"/>
            <a:ext cx="50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Fork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pic>
        <p:nvPicPr>
          <p:cNvPr id="120" name="Gráfico 119" descr="Garfo com preenchimento sólido">
            <a:extLst>
              <a:ext uri="{FF2B5EF4-FFF2-40B4-BE49-F238E27FC236}">
                <a16:creationId xmlns:a16="http://schemas.microsoft.com/office/drawing/2014/main" id="{29B1C86C-99C4-45F0-B8D6-D663FDFFE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3654091" y="2762662"/>
            <a:ext cx="501401" cy="501401"/>
          </a:xfrm>
          <a:prstGeom prst="rect">
            <a:avLst/>
          </a:prstGeom>
        </p:spPr>
      </p:pic>
      <p:pic>
        <p:nvPicPr>
          <p:cNvPr id="121" name="Gráfico 120" descr="Garfo com preenchimento sólido">
            <a:extLst>
              <a:ext uri="{FF2B5EF4-FFF2-40B4-BE49-F238E27FC236}">
                <a16:creationId xmlns:a16="http://schemas.microsoft.com/office/drawing/2014/main" id="{8F15323A-F538-43D9-A984-240656C2A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6842919" y="2858903"/>
            <a:ext cx="501401" cy="501401"/>
          </a:xfrm>
          <a:prstGeom prst="rect">
            <a:avLst/>
          </a:prstGeom>
        </p:spPr>
      </p:pic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D3C6F51-9838-4781-9AB0-EDC3B8B054F6}"/>
              </a:ext>
            </a:extLst>
          </p:cNvPr>
          <p:cNvGrpSpPr/>
          <p:nvPr/>
        </p:nvGrpSpPr>
        <p:grpSpPr>
          <a:xfrm>
            <a:off x="9890792" y="2293592"/>
            <a:ext cx="1106588" cy="791749"/>
            <a:chOff x="3749040" y="2828544"/>
            <a:chExt cx="3950208" cy="791749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288D0A53-79BB-4626-AEA0-0632911D1559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CA968FF1-E878-48E7-B522-F8DCD88C72A7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20BD4AC5-8824-44A6-AA32-A42C5CBF4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Seta: para Cima 125">
            <a:extLst>
              <a:ext uri="{FF2B5EF4-FFF2-40B4-BE49-F238E27FC236}">
                <a16:creationId xmlns:a16="http://schemas.microsoft.com/office/drawing/2014/main" id="{61599C88-8A20-4D16-86BC-CBB19DA18136}"/>
              </a:ext>
            </a:extLst>
          </p:cNvPr>
          <p:cNvSpPr/>
          <p:nvPr/>
        </p:nvSpPr>
        <p:spPr>
          <a:xfrm>
            <a:off x="3526094" y="293421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Seta: para Cima 126">
            <a:extLst>
              <a:ext uri="{FF2B5EF4-FFF2-40B4-BE49-F238E27FC236}">
                <a16:creationId xmlns:a16="http://schemas.microsoft.com/office/drawing/2014/main" id="{6E0BB953-D684-457F-8ADF-DAD3AB9F2E3E}"/>
              </a:ext>
            </a:extLst>
          </p:cNvPr>
          <p:cNvSpPr/>
          <p:nvPr/>
        </p:nvSpPr>
        <p:spPr>
          <a:xfrm>
            <a:off x="6210060" y="294417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BE9BC1A-9EF7-4EF4-83A3-099C9F7C6A12}"/>
              </a:ext>
            </a:extLst>
          </p:cNvPr>
          <p:cNvCxnSpPr>
            <a:cxnSpLocks/>
          </p:cNvCxnSpPr>
          <p:nvPr/>
        </p:nvCxnSpPr>
        <p:spPr>
          <a:xfrm>
            <a:off x="6202628" y="4985381"/>
            <a:ext cx="0" cy="341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Seta: para Cima 127">
            <a:extLst>
              <a:ext uri="{FF2B5EF4-FFF2-40B4-BE49-F238E27FC236}">
                <a16:creationId xmlns:a16="http://schemas.microsoft.com/office/drawing/2014/main" id="{4AB5B5EA-99B2-4B93-89BC-7CDC14DEC605}"/>
              </a:ext>
            </a:extLst>
          </p:cNvPr>
          <p:cNvSpPr/>
          <p:nvPr/>
        </p:nvSpPr>
        <p:spPr>
          <a:xfrm flipV="1">
            <a:off x="9823928" y="294470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7EB37E6A-854E-4971-9316-06E37BE7E31F}"/>
              </a:ext>
            </a:extLst>
          </p:cNvPr>
          <p:cNvSpPr/>
          <p:nvPr/>
        </p:nvSpPr>
        <p:spPr>
          <a:xfrm>
            <a:off x="10370263" y="2216181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30" name="Seta: para Cima 129">
            <a:extLst>
              <a:ext uri="{FF2B5EF4-FFF2-40B4-BE49-F238E27FC236}">
                <a16:creationId xmlns:a16="http://schemas.microsoft.com/office/drawing/2014/main" id="{0A249A3A-0A1A-4CF0-9A14-E4545327711F}"/>
              </a:ext>
            </a:extLst>
          </p:cNvPr>
          <p:cNvSpPr/>
          <p:nvPr/>
        </p:nvSpPr>
        <p:spPr>
          <a:xfrm>
            <a:off x="10689634" y="215421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Seta: para Cima 130">
            <a:extLst>
              <a:ext uri="{FF2B5EF4-FFF2-40B4-BE49-F238E27FC236}">
                <a16:creationId xmlns:a16="http://schemas.microsoft.com/office/drawing/2014/main" id="{16889006-7B51-46B1-9099-A0387B201749}"/>
              </a:ext>
            </a:extLst>
          </p:cNvPr>
          <p:cNvSpPr/>
          <p:nvPr/>
        </p:nvSpPr>
        <p:spPr>
          <a:xfrm>
            <a:off x="8960579" y="296640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ruz 131">
            <a:extLst>
              <a:ext uri="{FF2B5EF4-FFF2-40B4-BE49-F238E27FC236}">
                <a16:creationId xmlns:a16="http://schemas.microsoft.com/office/drawing/2014/main" id="{9F50FD31-1910-4F9D-AA7C-F5D146108D79}"/>
              </a:ext>
            </a:extLst>
          </p:cNvPr>
          <p:cNvSpPr/>
          <p:nvPr/>
        </p:nvSpPr>
        <p:spPr>
          <a:xfrm>
            <a:off x="9409120" y="2944659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ruz 132">
            <a:extLst>
              <a:ext uri="{FF2B5EF4-FFF2-40B4-BE49-F238E27FC236}">
                <a16:creationId xmlns:a16="http://schemas.microsoft.com/office/drawing/2014/main" id="{F9A133FF-552D-474D-97F1-F4D60F525BD4}"/>
              </a:ext>
            </a:extLst>
          </p:cNvPr>
          <p:cNvSpPr/>
          <p:nvPr/>
        </p:nvSpPr>
        <p:spPr>
          <a:xfrm>
            <a:off x="10903944" y="296634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58A9B1-1AD8-40AD-86B7-AD4059D0DB95}"/>
              </a:ext>
            </a:extLst>
          </p:cNvPr>
          <p:cNvSpPr txBox="1"/>
          <p:nvPr/>
        </p:nvSpPr>
        <p:spPr>
          <a:xfrm>
            <a:off x="6437262" y="2429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he Hand Black" panose="03070902030502020204" pitchFamily="66" charset="0"/>
              </a:rPr>
              <a:t>PR</a:t>
            </a:r>
            <a:endParaRPr lang="es-AR" dirty="0">
              <a:latin typeface="The Hand Black" panose="03070902030502020204" pitchFamily="66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FDB5EA-5FAC-4215-8D94-B2C60E7CDC1A}"/>
              </a:ext>
            </a:extLst>
          </p:cNvPr>
          <p:cNvSpPr txBox="1"/>
          <p:nvPr/>
        </p:nvSpPr>
        <p:spPr>
          <a:xfrm>
            <a:off x="10882975" y="24388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he Hand Black" panose="03070902030502020204" pitchFamily="66" charset="0"/>
              </a:rPr>
              <a:t>PR</a:t>
            </a:r>
            <a:endParaRPr lang="es-AR" dirty="0">
              <a:latin typeface="The Hand Black" panose="030709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4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F46A1E6D-4494-47A0-BB56-D327D0061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753812" y="2368469"/>
            <a:ext cx="1999219" cy="1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7B764B1D-33B5-4F1B-957D-0455F18E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4381698" y="676027"/>
            <a:ext cx="1875618" cy="12526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C7B2D7-75CD-4FC3-9D7A-2B5FB977484C}"/>
              </a:ext>
            </a:extLst>
          </p:cNvPr>
          <p:cNvCxnSpPr>
            <a:cxnSpLocks/>
          </p:cNvCxnSpPr>
          <p:nvPr/>
        </p:nvCxnSpPr>
        <p:spPr>
          <a:xfrm>
            <a:off x="2753031" y="3085341"/>
            <a:ext cx="8625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F21FE14E-BF39-4AA5-BE35-858C392D2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143280" y="4234829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2F37FA-7BF0-4362-9FEB-DB4297A2B22A}"/>
              </a:ext>
            </a:extLst>
          </p:cNvPr>
          <p:cNvGrpSpPr/>
          <p:nvPr/>
        </p:nvGrpSpPr>
        <p:grpSpPr>
          <a:xfrm>
            <a:off x="3904792" y="2293592"/>
            <a:ext cx="2820725" cy="791749"/>
            <a:chOff x="3749040" y="2828544"/>
            <a:chExt cx="3950208" cy="791749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A29E047-7732-43D9-98F2-375935D9871F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369849F-463A-4FA0-809A-75C3CECD7E46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C75A9C3-2001-4763-83E2-BF5BF0364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7D3E659-4D10-410E-82D8-60D18EF0B065}"/>
              </a:ext>
            </a:extLst>
          </p:cNvPr>
          <p:cNvGrpSpPr/>
          <p:nvPr/>
        </p:nvGrpSpPr>
        <p:grpSpPr>
          <a:xfrm flipV="1">
            <a:off x="7065570" y="3085340"/>
            <a:ext cx="2496462" cy="791749"/>
            <a:chOff x="3956799" y="3620292"/>
            <a:chExt cx="3950208" cy="791749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C2A23C0-D98A-41BD-B240-3F27A73D0483}"/>
                </a:ext>
              </a:extLst>
            </p:cNvPr>
            <p:cNvCxnSpPr/>
            <p:nvPr/>
          </p:nvCxnSpPr>
          <p:spPr>
            <a:xfrm flipV="1">
              <a:off x="3956799" y="3620292"/>
              <a:ext cx="633984" cy="79174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3A668CA-C667-46E3-90F9-FF0486B1742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83" y="3620292"/>
              <a:ext cx="269443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6757751-C216-4EB6-9FCB-6707E5BF10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1499" y="3620292"/>
              <a:ext cx="635508" cy="7917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42C1E1E-29A0-47D8-8CA3-5E22A4EFDC5D}"/>
              </a:ext>
            </a:extLst>
          </p:cNvPr>
          <p:cNvCxnSpPr/>
          <p:nvPr/>
        </p:nvCxnSpPr>
        <p:spPr>
          <a:xfrm flipV="1">
            <a:off x="5319507" y="1991979"/>
            <a:ext cx="0" cy="30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9E5767E-1410-421F-8279-4F4E6B6A5A17}"/>
              </a:ext>
            </a:extLst>
          </p:cNvPr>
          <p:cNvCxnSpPr>
            <a:cxnSpLocks/>
          </p:cNvCxnSpPr>
          <p:nvPr/>
        </p:nvCxnSpPr>
        <p:spPr>
          <a:xfrm>
            <a:off x="8317654" y="3892942"/>
            <a:ext cx="0" cy="3016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BFA25DA-6204-4BB1-A8B5-42208E61ABEE}"/>
              </a:ext>
            </a:extLst>
          </p:cNvPr>
          <p:cNvSpPr/>
          <p:nvPr/>
        </p:nvSpPr>
        <p:spPr>
          <a:xfrm>
            <a:off x="753812" y="2368469"/>
            <a:ext cx="1999219" cy="1403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C3D722F-55C1-4234-AB08-B3465E762338}"/>
              </a:ext>
            </a:extLst>
          </p:cNvPr>
          <p:cNvGrpSpPr/>
          <p:nvPr/>
        </p:nvGrpSpPr>
        <p:grpSpPr>
          <a:xfrm>
            <a:off x="856244" y="2433375"/>
            <a:ext cx="512181" cy="512181"/>
            <a:chOff x="2938985" y="2293149"/>
            <a:chExt cx="512181" cy="512181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DFF8588-1153-4F0F-9863-1735C814D173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2" descr="Doc - Free files and folders icons">
              <a:extLst>
                <a:ext uri="{FF2B5EF4-FFF2-40B4-BE49-F238E27FC236}">
                  <a16:creationId xmlns:a16="http://schemas.microsoft.com/office/drawing/2014/main" id="{A9ED5B71-0E1A-4A19-BE69-957E35DF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28FDFF5-B26E-4A71-8615-25C06F378FDC}"/>
              </a:ext>
            </a:extLst>
          </p:cNvPr>
          <p:cNvSpPr txBox="1"/>
          <p:nvPr/>
        </p:nvSpPr>
        <p:spPr>
          <a:xfrm>
            <a:off x="1325642" y="2535734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93E962B-B5A1-4FC6-8F3A-EBB958680872}"/>
              </a:ext>
            </a:extLst>
          </p:cNvPr>
          <p:cNvGrpSpPr/>
          <p:nvPr/>
        </p:nvGrpSpPr>
        <p:grpSpPr>
          <a:xfrm>
            <a:off x="11461630" y="2814147"/>
            <a:ext cx="512181" cy="512181"/>
            <a:chOff x="2938985" y="2293149"/>
            <a:chExt cx="512181" cy="512181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3C423B2-2012-4390-9CD8-567B123E908C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2" descr="Doc - Free files and folders icons">
              <a:extLst>
                <a:ext uri="{FF2B5EF4-FFF2-40B4-BE49-F238E27FC236}">
                  <a16:creationId xmlns:a16="http://schemas.microsoft.com/office/drawing/2014/main" id="{A47D5035-EEF3-4B91-80B5-5ABC6DB0F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03CD06C9-E13C-4A8E-A585-79A2FA248E7A}"/>
              </a:ext>
            </a:extLst>
          </p:cNvPr>
          <p:cNvSpPr/>
          <p:nvPr/>
        </p:nvSpPr>
        <p:spPr>
          <a:xfrm>
            <a:off x="4328308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3B6A96A-A24C-4BA8-B0E5-2E00DAB0B065}"/>
              </a:ext>
            </a:extLst>
          </p:cNvPr>
          <p:cNvSpPr/>
          <p:nvPr/>
        </p:nvSpPr>
        <p:spPr>
          <a:xfrm>
            <a:off x="4974847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DC66185-E65F-49EC-8367-474F12D93AD9}"/>
              </a:ext>
            </a:extLst>
          </p:cNvPr>
          <p:cNvSpPr/>
          <p:nvPr/>
        </p:nvSpPr>
        <p:spPr>
          <a:xfrm>
            <a:off x="5818774" y="2205763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6FA6503-9E3E-46F5-92AD-A75650F79A1A}"/>
              </a:ext>
            </a:extLst>
          </p:cNvPr>
          <p:cNvSpPr/>
          <p:nvPr/>
        </p:nvSpPr>
        <p:spPr>
          <a:xfrm>
            <a:off x="324393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DBCF468-D89E-455F-B83E-D16BAAE919B4}"/>
              </a:ext>
            </a:extLst>
          </p:cNvPr>
          <p:cNvSpPr/>
          <p:nvPr/>
        </p:nvSpPr>
        <p:spPr>
          <a:xfrm>
            <a:off x="469755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D27B1B3-AC50-4261-9976-EB76C2A71811}"/>
              </a:ext>
            </a:extLst>
          </p:cNvPr>
          <p:cNvSpPr/>
          <p:nvPr/>
        </p:nvSpPr>
        <p:spPr>
          <a:xfrm>
            <a:off x="5856137" y="302064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F87F08B-2A71-48F3-943B-009F61D1CE8B}"/>
              </a:ext>
            </a:extLst>
          </p:cNvPr>
          <p:cNvSpPr/>
          <p:nvPr/>
        </p:nvSpPr>
        <p:spPr>
          <a:xfrm>
            <a:off x="750824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BB0EEA7-2AE0-4099-938B-51D67AD08753}"/>
              </a:ext>
            </a:extLst>
          </p:cNvPr>
          <p:cNvSpPr/>
          <p:nvPr/>
        </p:nvSpPr>
        <p:spPr>
          <a:xfrm>
            <a:off x="8169849" y="2997399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44494B6-AF20-4F95-BD50-EF8F1836A14E}"/>
              </a:ext>
            </a:extLst>
          </p:cNvPr>
          <p:cNvSpPr/>
          <p:nvPr/>
        </p:nvSpPr>
        <p:spPr>
          <a:xfrm>
            <a:off x="8549006" y="3811248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FF0B493-C330-44C1-BC2F-59C20C89956F}"/>
              </a:ext>
            </a:extLst>
          </p:cNvPr>
          <p:cNvSpPr txBox="1"/>
          <p:nvPr/>
        </p:nvSpPr>
        <p:spPr>
          <a:xfrm>
            <a:off x="11352748" y="3352076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93" name="Cruz 92">
            <a:extLst>
              <a:ext uri="{FF2B5EF4-FFF2-40B4-BE49-F238E27FC236}">
                <a16:creationId xmlns:a16="http://schemas.microsoft.com/office/drawing/2014/main" id="{16D8BEA4-3DFF-483B-BA25-8A827359CFD8}"/>
              </a:ext>
            </a:extLst>
          </p:cNvPr>
          <p:cNvSpPr/>
          <p:nvPr/>
        </p:nvSpPr>
        <p:spPr>
          <a:xfrm>
            <a:off x="6571253" y="2934210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4DE0281-2193-4E99-86F1-AFF8728AE798}"/>
              </a:ext>
            </a:extLst>
          </p:cNvPr>
          <p:cNvCxnSpPr/>
          <p:nvPr/>
        </p:nvCxnSpPr>
        <p:spPr>
          <a:xfrm>
            <a:off x="567048" y="4840343"/>
            <a:ext cx="5718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252BE0B9-0CAE-46EF-9573-1016D036ABEC}"/>
              </a:ext>
            </a:extLst>
          </p:cNvPr>
          <p:cNvCxnSpPr/>
          <p:nvPr/>
        </p:nvCxnSpPr>
        <p:spPr>
          <a:xfrm>
            <a:off x="567048" y="5175623"/>
            <a:ext cx="571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FBF0F1BE-6086-4CB5-8D15-1E981F4C3C8F}"/>
              </a:ext>
            </a:extLst>
          </p:cNvPr>
          <p:cNvCxnSpPr/>
          <p:nvPr/>
        </p:nvCxnSpPr>
        <p:spPr>
          <a:xfrm>
            <a:off x="567048" y="5503283"/>
            <a:ext cx="57183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8873055-22F6-4E79-BCDE-DD1B6987179D}"/>
              </a:ext>
            </a:extLst>
          </p:cNvPr>
          <p:cNvSpPr txBox="1"/>
          <p:nvPr/>
        </p:nvSpPr>
        <p:spPr>
          <a:xfrm>
            <a:off x="1181661" y="458667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6938349-4A8A-466D-8952-FDDC978441D3}"/>
              </a:ext>
            </a:extLst>
          </p:cNvPr>
          <p:cNvSpPr txBox="1"/>
          <p:nvPr/>
        </p:nvSpPr>
        <p:spPr>
          <a:xfrm>
            <a:off x="1181661" y="492347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E3E0332-EABF-43FE-803A-A4F8314E862A}"/>
              </a:ext>
            </a:extLst>
          </p:cNvPr>
          <p:cNvSpPr txBox="1"/>
          <p:nvPr/>
        </p:nvSpPr>
        <p:spPr>
          <a:xfrm>
            <a:off x="1181661" y="526027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94B88D4F-B085-4F2A-9E2B-5402EEEE0210}"/>
              </a:ext>
            </a:extLst>
          </p:cNvPr>
          <p:cNvSpPr/>
          <p:nvPr/>
        </p:nvSpPr>
        <p:spPr>
          <a:xfrm>
            <a:off x="3085701" y="5063176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5DD0E7D-CB59-428C-BB44-F490133391DE}"/>
              </a:ext>
            </a:extLst>
          </p:cNvPr>
          <p:cNvSpPr/>
          <p:nvPr/>
        </p:nvSpPr>
        <p:spPr>
          <a:xfrm>
            <a:off x="3085701" y="5390835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20C79DD-386C-4FE0-B15D-2CB242618381}"/>
              </a:ext>
            </a:extLst>
          </p:cNvPr>
          <p:cNvSpPr txBox="1"/>
          <p:nvPr/>
        </p:nvSpPr>
        <p:spPr>
          <a:xfrm>
            <a:off x="3307853" y="4871852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D1516DD-4179-4840-A8BE-1FB2ADD4B0A9}"/>
              </a:ext>
            </a:extLst>
          </p:cNvPr>
          <p:cNvSpPr txBox="1"/>
          <p:nvPr/>
        </p:nvSpPr>
        <p:spPr>
          <a:xfrm>
            <a:off x="3310883" y="5199796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6" name="Cruz 105">
            <a:extLst>
              <a:ext uri="{FF2B5EF4-FFF2-40B4-BE49-F238E27FC236}">
                <a16:creationId xmlns:a16="http://schemas.microsoft.com/office/drawing/2014/main" id="{4925197E-792C-4103-839C-F34ACCC63FF0}"/>
              </a:ext>
            </a:extLst>
          </p:cNvPr>
          <p:cNvSpPr/>
          <p:nvPr/>
        </p:nvSpPr>
        <p:spPr>
          <a:xfrm>
            <a:off x="5356039" y="536002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CD57B8B-3D6C-4D63-8477-9C31C91CA108}"/>
              </a:ext>
            </a:extLst>
          </p:cNvPr>
          <p:cNvSpPr txBox="1"/>
          <p:nvPr/>
        </p:nvSpPr>
        <p:spPr>
          <a:xfrm>
            <a:off x="5657272" y="5264260"/>
            <a:ext cx="133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Merge </a:t>
            </a:r>
            <a:r>
              <a:rPr lang="pt-BR" sz="2400" dirty="0" err="1">
                <a:latin typeface="The Hand Black" panose="03070902030502020204" pitchFamily="66" charset="0"/>
              </a:rPr>
              <a:t>branches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8" name="Seta: para Cima 107">
            <a:extLst>
              <a:ext uri="{FF2B5EF4-FFF2-40B4-BE49-F238E27FC236}">
                <a16:creationId xmlns:a16="http://schemas.microsoft.com/office/drawing/2014/main" id="{83F526B3-7F44-446B-99C3-6B3C023425BE}"/>
              </a:ext>
            </a:extLst>
          </p:cNvPr>
          <p:cNvSpPr/>
          <p:nvPr/>
        </p:nvSpPr>
        <p:spPr>
          <a:xfrm flipV="1">
            <a:off x="6317906" y="5038423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BCA23B1-0424-492B-878C-0C1E3192C590}"/>
              </a:ext>
            </a:extLst>
          </p:cNvPr>
          <p:cNvSpPr txBox="1"/>
          <p:nvPr/>
        </p:nvSpPr>
        <p:spPr>
          <a:xfrm>
            <a:off x="6561466" y="4959510"/>
            <a:ext cx="43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Pull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4BC3658-48A3-4B80-8FEF-F525820C2C22}"/>
              </a:ext>
            </a:extLst>
          </p:cNvPr>
          <p:cNvSpPr txBox="1"/>
          <p:nvPr/>
        </p:nvSpPr>
        <p:spPr>
          <a:xfrm>
            <a:off x="3617441" y="405643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DE9E2004-C6AF-4DFC-B572-40983694F44F}"/>
              </a:ext>
            </a:extLst>
          </p:cNvPr>
          <p:cNvSpPr/>
          <p:nvPr/>
        </p:nvSpPr>
        <p:spPr>
          <a:xfrm>
            <a:off x="394485" y="4578482"/>
            <a:ext cx="7279582" cy="114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Seta: para Cima 111">
            <a:extLst>
              <a:ext uri="{FF2B5EF4-FFF2-40B4-BE49-F238E27FC236}">
                <a16:creationId xmlns:a16="http://schemas.microsoft.com/office/drawing/2014/main" id="{1661866C-3E85-482E-B666-AB77CE6C13AC}"/>
              </a:ext>
            </a:extLst>
          </p:cNvPr>
          <p:cNvSpPr/>
          <p:nvPr/>
        </p:nvSpPr>
        <p:spPr>
          <a:xfrm>
            <a:off x="5388207" y="5002389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407068-974E-4211-A106-672DCEA58D3E}"/>
              </a:ext>
            </a:extLst>
          </p:cNvPr>
          <p:cNvSpPr txBox="1"/>
          <p:nvPr/>
        </p:nvSpPr>
        <p:spPr>
          <a:xfrm>
            <a:off x="5667279" y="4923476"/>
            <a:ext cx="52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Push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0D12F4F-4A33-4AF6-A77A-CD7721DBC583}"/>
              </a:ext>
            </a:extLst>
          </p:cNvPr>
          <p:cNvSpPr/>
          <p:nvPr/>
        </p:nvSpPr>
        <p:spPr>
          <a:xfrm>
            <a:off x="3085701" y="475160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6E89AB9F-98FA-4A76-8DE6-1F44E2DDD477}"/>
              </a:ext>
            </a:extLst>
          </p:cNvPr>
          <p:cNvSpPr txBox="1"/>
          <p:nvPr/>
        </p:nvSpPr>
        <p:spPr>
          <a:xfrm>
            <a:off x="3307853" y="4560284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6" name="Seta: para Cima 115">
            <a:extLst>
              <a:ext uri="{FF2B5EF4-FFF2-40B4-BE49-F238E27FC236}">
                <a16:creationId xmlns:a16="http://schemas.microsoft.com/office/drawing/2014/main" id="{6453BBE4-7E15-4AB2-B459-10D4FFE29224}"/>
              </a:ext>
            </a:extLst>
          </p:cNvPr>
          <p:cNvSpPr/>
          <p:nvPr/>
        </p:nvSpPr>
        <p:spPr>
          <a:xfrm>
            <a:off x="6175049" y="2205566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Seta: para Cima 116">
            <a:extLst>
              <a:ext uri="{FF2B5EF4-FFF2-40B4-BE49-F238E27FC236}">
                <a16:creationId xmlns:a16="http://schemas.microsoft.com/office/drawing/2014/main" id="{16E5AE2C-5AFD-4FC0-9DFA-F8DA336D6E6C}"/>
              </a:ext>
            </a:extLst>
          </p:cNvPr>
          <p:cNvSpPr/>
          <p:nvPr/>
        </p:nvSpPr>
        <p:spPr>
          <a:xfrm>
            <a:off x="9072400" y="372334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3419F4E5-B92A-454C-B076-390B195409C0}"/>
              </a:ext>
            </a:extLst>
          </p:cNvPr>
          <p:cNvSpPr/>
          <p:nvPr/>
        </p:nvSpPr>
        <p:spPr>
          <a:xfrm>
            <a:off x="7573681" y="3805112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pic>
        <p:nvPicPr>
          <p:cNvPr id="7" name="Gráfico 6" descr="Garfo com preenchimento sólido">
            <a:extLst>
              <a:ext uri="{FF2B5EF4-FFF2-40B4-BE49-F238E27FC236}">
                <a16:creationId xmlns:a16="http://schemas.microsoft.com/office/drawing/2014/main" id="{FAEFCC29-1DD7-4B54-9077-B68149C9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4779" y="4595490"/>
            <a:ext cx="389891" cy="389891"/>
          </a:xfrm>
          <a:prstGeom prst="rect">
            <a:avLst/>
          </a:prstGeom>
        </p:spPr>
      </p:pic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9700DA9-7053-4A41-8CB8-B467483794D8}"/>
              </a:ext>
            </a:extLst>
          </p:cNvPr>
          <p:cNvSpPr txBox="1"/>
          <p:nvPr/>
        </p:nvSpPr>
        <p:spPr>
          <a:xfrm>
            <a:off x="5660953" y="4552066"/>
            <a:ext cx="50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Fork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pic>
        <p:nvPicPr>
          <p:cNvPr id="120" name="Gráfico 119" descr="Garfo com preenchimento sólido">
            <a:extLst>
              <a:ext uri="{FF2B5EF4-FFF2-40B4-BE49-F238E27FC236}">
                <a16:creationId xmlns:a16="http://schemas.microsoft.com/office/drawing/2014/main" id="{29B1C86C-99C4-45F0-B8D6-D663FDFFE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3654091" y="2762662"/>
            <a:ext cx="501401" cy="501401"/>
          </a:xfrm>
          <a:prstGeom prst="rect">
            <a:avLst/>
          </a:prstGeom>
        </p:spPr>
      </p:pic>
      <p:pic>
        <p:nvPicPr>
          <p:cNvPr id="121" name="Gráfico 120" descr="Garfo com preenchimento sólido">
            <a:extLst>
              <a:ext uri="{FF2B5EF4-FFF2-40B4-BE49-F238E27FC236}">
                <a16:creationId xmlns:a16="http://schemas.microsoft.com/office/drawing/2014/main" id="{8F15323A-F538-43D9-A984-240656C2A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6842919" y="2858903"/>
            <a:ext cx="501401" cy="501401"/>
          </a:xfrm>
          <a:prstGeom prst="rect">
            <a:avLst/>
          </a:prstGeom>
        </p:spPr>
      </p:pic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D3C6F51-9838-4781-9AB0-EDC3B8B054F6}"/>
              </a:ext>
            </a:extLst>
          </p:cNvPr>
          <p:cNvGrpSpPr/>
          <p:nvPr/>
        </p:nvGrpSpPr>
        <p:grpSpPr>
          <a:xfrm>
            <a:off x="9890792" y="2293592"/>
            <a:ext cx="1106588" cy="791749"/>
            <a:chOff x="3749040" y="2828544"/>
            <a:chExt cx="3950208" cy="791749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288D0A53-79BB-4626-AEA0-0632911D1559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CA968FF1-E878-48E7-B522-F8DCD88C72A7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20BD4AC5-8824-44A6-AA32-A42C5CBF4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Seta: para Cima 125">
            <a:extLst>
              <a:ext uri="{FF2B5EF4-FFF2-40B4-BE49-F238E27FC236}">
                <a16:creationId xmlns:a16="http://schemas.microsoft.com/office/drawing/2014/main" id="{61599C88-8A20-4D16-86BC-CBB19DA18136}"/>
              </a:ext>
            </a:extLst>
          </p:cNvPr>
          <p:cNvSpPr/>
          <p:nvPr/>
        </p:nvSpPr>
        <p:spPr>
          <a:xfrm>
            <a:off x="3526094" y="293421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Seta: para Cima 126">
            <a:extLst>
              <a:ext uri="{FF2B5EF4-FFF2-40B4-BE49-F238E27FC236}">
                <a16:creationId xmlns:a16="http://schemas.microsoft.com/office/drawing/2014/main" id="{6E0BB953-D684-457F-8ADF-DAD3AB9F2E3E}"/>
              </a:ext>
            </a:extLst>
          </p:cNvPr>
          <p:cNvSpPr/>
          <p:nvPr/>
        </p:nvSpPr>
        <p:spPr>
          <a:xfrm>
            <a:off x="6210060" y="294417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BE9BC1A-9EF7-4EF4-83A3-099C9F7C6A12}"/>
              </a:ext>
            </a:extLst>
          </p:cNvPr>
          <p:cNvCxnSpPr>
            <a:cxnSpLocks/>
          </p:cNvCxnSpPr>
          <p:nvPr/>
        </p:nvCxnSpPr>
        <p:spPr>
          <a:xfrm>
            <a:off x="6202628" y="4985381"/>
            <a:ext cx="0" cy="341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Seta: para Cima 127">
            <a:extLst>
              <a:ext uri="{FF2B5EF4-FFF2-40B4-BE49-F238E27FC236}">
                <a16:creationId xmlns:a16="http://schemas.microsoft.com/office/drawing/2014/main" id="{4AB5B5EA-99B2-4B93-89BC-7CDC14DEC605}"/>
              </a:ext>
            </a:extLst>
          </p:cNvPr>
          <p:cNvSpPr/>
          <p:nvPr/>
        </p:nvSpPr>
        <p:spPr>
          <a:xfrm flipV="1">
            <a:off x="9823928" y="294470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7EB37E6A-854E-4971-9316-06E37BE7E31F}"/>
              </a:ext>
            </a:extLst>
          </p:cNvPr>
          <p:cNvSpPr/>
          <p:nvPr/>
        </p:nvSpPr>
        <p:spPr>
          <a:xfrm>
            <a:off x="10370263" y="2216181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30" name="Seta: para Cima 129">
            <a:extLst>
              <a:ext uri="{FF2B5EF4-FFF2-40B4-BE49-F238E27FC236}">
                <a16:creationId xmlns:a16="http://schemas.microsoft.com/office/drawing/2014/main" id="{0A249A3A-0A1A-4CF0-9A14-E4545327711F}"/>
              </a:ext>
            </a:extLst>
          </p:cNvPr>
          <p:cNvSpPr/>
          <p:nvPr/>
        </p:nvSpPr>
        <p:spPr>
          <a:xfrm>
            <a:off x="10689634" y="215421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Seta: para Cima 130">
            <a:extLst>
              <a:ext uri="{FF2B5EF4-FFF2-40B4-BE49-F238E27FC236}">
                <a16:creationId xmlns:a16="http://schemas.microsoft.com/office/drawing/2014/main" id="{16889006-7B51-46B1-9099-A0387B201749}"/>
              </a:ext>
            </a:extLst>
          </p:cNvPr>
          <p:cNvSpPr/>
          <p:nvPr/>
        </p:nvSpPr>
        <p:spPr>
          <a:xfrm>
            <a:off x="8960579" y="296640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ruz 131">
            <a:extLst>
              <a:ext uri="{FF2B5EF4-FFF2-40B4-BE49-F238E27FC236}">
                <a16:creationId xmlns:a16="http://schemas.microsoft.com/office/drawing/2014/main" id="{9F50FD31-1910-4F9D-AA7C-F5D146108D79}"/>
              </a:ext>
            </a:extLst>
          </p:cNvPr>
          <p:cNvSpPr/>
          <p:nvPr/>
        </p:nvSpPr>
        <p:spPr>
          <a:xfrm>
            <a:off x="9409120" y="2944659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ruz 132">
            <a:extLst>
              <a:ext uri="{FF2B5EF4-FFF2-40B4-BE49-F238E27FC236}">
                <a16:creationId xmlns:a16="http://schemas.microsoft.com/office/drawing/2014/main" id="{F9A133FF-552D-474D-97F1-F4D60F525BD4}"/>
              </a:ext>
            </a:extLst>
          </p:cNvPr>
          <p:cNvSpPr/>
          <p:nvPr/>
        </p:nvSpPr>
        <p:spPr>
          <a:xfrm>
            <a:off x="10903944" y="296634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Sincronização com a nuvem estrutura de tópicos">
            <a:extLst>
              <a:ext uri="{FF2B5EF4-FFF2-40B4-BE49-F238E27FC236}">
                <a16:creationId xmlns:a16="http://schemas.microsoft.com/office/drawing/2014/main" id="{C928B499-78F2-4D48-97CE-2E300BA00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12598" y="-30051"/>
            <a:ext cx="1392518" cy="13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Garfo com preenchimento sólido">
            <a:extLst>
              <a:ext uri="{FF2B5EF4-FFF2-40B4-BE49-F238E27FC236}">
                <a16:creationId xmlns:a16="http://schemas.microsoft.com/office/drawing/2014/main" id="{CB1F8B4A-BA4A-4785-988D-55200A0C0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3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122</Words>
  <Application>Microsoft Office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The Hand Black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Marília Melo Favalesso</dc:creator>
  <cp:lastModifiedBy>Marília Melo Favalesso</cp:lastModifiedBy>
  <cp:revision>1</cp:revision>
  <dcterms:created xsi:type="dcterms:W3CDTF">2021-09-30T20:21:10Z</dcterms:created>
  <dcterms:modified xsi:type="dcterms:W3CDTF">2021-10-02T16:40:23Z</dcterms:modified>
</cp:coreProperties>
</file>