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D580C21A-7B88-415B-A3D8-345886550A43}" type="datetimeFigureOut">
              <a:rPr lang="hu-HU" smtClean="0"/>
              <a:t>2016.05.09.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Periphery</a:t>
            </a:r>
            <a:r>
              <a:rPr lang="hu-HU" dirty="0" smtClean="0"/>
              <a:t> </a:t>
            </a:r>
            <a:r>
              <a:rPr lang="hu-HU" dirty="0" err="1" smtClean="0"/>
              <a:t>Handling</a:t>
            </a:r>
            <a:r>
              <a:rPr lang="hu-HU" dirty="0" smtClean="0"/>
              <a:t> PCB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Rappai</a:t>
            </a:r>
            <a:r>
              <a:rPr lang="hu-HU" dirty="0" smtClean="0"/>
              <a:t> Soma</a:t>
            </a:r>
          </a:p>
          <a:p>
            <a:r>
              <a:rPr lang="hu-HU" dirty="0" smtClean="0"/>
              <a:t>ONQZ95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9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Origination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idea</a:t>
            </a:r>
          </a:p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 smtClean="0"/>
          </a:p>
          <a:p>
            <a:r>
              <a:rPr lang="hu-HU" dirty="0" err="1" smtClean="0"/>
              <a:t>Budget</a:t>
            </a:r>
            <a:endParaRPr lang="hu-HU" dirty="0" smtClean="0"/>
          </a:p>
          <a:p>
            <a:r>
              <a:rPr lang="hu-HU" dirty="0" err="1" smtClean="0"/>
              <a:t>Difiiculties</a:t>
            </a:r>
            <a:endParaRPr lang="hu-HU" dirty="0" smtClean="0"/>
          </a:p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 smtClean="0"/>
          </a:p>
          <a:p>
            <a:r>
              <a:rPr lang="hu-HU" dirty="0" err="1" smtClean="0"/>
              <a:t>Progress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507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Origination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Idea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BKV</a:t>
            </a:r>
          </a:p>
          <a:p>
            <a:r>
              <a:rPr lang="hu-HU" dirty="0" smtClean="0"/>
              <a:t>GPS</a:t>
            </a:r>
          </a:p>
          <a:p>
            <a:r>
              <a:rPr lang="hu-HU" dirty="0" smtClean="0"/>
              <a:t>GSM</a:t>
            </a:r>
          </a:p>
          <a:p>
            <a:r>
              <a:rPr lang="hu-HU" dirty="0" err="1" smtClean="0"/>
              <a:t>Microphone</a:t>
            </a:r>
            <a:endParaRPr lang="hu-HU" dirty="0" smtClean="0"/>
          </a:p>
          <a:p>
            <a:r>
              <a:rPr lang="hu-HU" dirty="0" smtClean="0"/>
              <a:t>Money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28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One</a:t>
            </a:r>
            <a:r>
              <a:rPr lang="hu-HU" dirty="0" smtClean="0"/>
              <a:t> PCB</a:t>
            </a:r>
          </a:p>
          <a:p>
            <a:r>
              <a:rPr lang="hu-HU" dirty="0" err="1" smtClean="0"/>
              <a:t>Six</a:t>
            </a:r>
            <a:r>
              <a:rPr lang="hu-HU" dirty="0" smtClean="0"/>
              <a:t> </a:t>
            </a:r>
            <a:r>
              <a:rPr lang="hu-HU" dirty="0" err="1" smtClean="0"/>
              <a:t>Peripferies</a:t>
            </a:r>
            <a:endParaRPr lang="hu-HU" dirty="0" smtClean="0"/>
          </a:p>
          <a:p>
            <a:r>
              <a:rPr lang="hu-HU" dirty="0" err="1" smtClean="0"/>
              <a:t>Own</a:t>
            </a:r>
            <a:r>
              <a:rPr lang="hu-HU" dirty="0" smtClean="0"/>
              <a:t> GPS</a:t>
            </a:r>
          </a:p>
          <a:p>
            <a:r>
              <a:rPr lang="hu-HU" dirty="0" err="1" smtClean="0"/>
              <a:t>Wireless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2294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Budget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estimation</a:t>
            </a:r>
            <a:endParaRPr lang="hu-HU" dirty="0" smtClean="0"/>
          </a:p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plan</a:t>
            </a:r>
            <a:endParaRPr lang="hu-HU" dirty="0" smtClean="0"/>
          </a:p>
          <a:p>
            <a:r>
              <a:rPr lang="en-GB" dirty="0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8127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Difficulties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Making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Board</a:t>
            </a:r>
            <a:r>
              <a:rPr lang="hu-HU" dirty="0" smtClean="0"/>
              <a:t>(</a:t>
            </a:r>
            <a:r>
              <a:rPr lang="hu-HU" dirty="0" err="1" smtClean="0"/>
              <a:t>Ironing</a:t>
            </a:r>
            <a:r>
              <a:rPr lang="hu-HU" dirty="0" smtClean="0"/>
              <a:t>)</a:t>
            </a:r>
          </a:p>
          <a:p>
            <a:r>
              <a:rPr lang="hu-HU" dirty="0" smtClean="0"/>
              <a:t>No </a:t>
            </a:r>
            <a:r>
              <a:rPr lang="hu-HU" dirty="0" smtClean="0"/>
              <a:t>GSM -&gt; No </a:t>
            </a:r>
            <a:r>
              <a:rPr lang="hu-HU" dirty="0" err="1" smtClean="0"/>
              <a:t>wireless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r>
              <a:rPr lang="hu-HU" dirty="0" err="1" smtClean="0"/>
              <a:t>Size</a:t>
            </a:r>
            <a:endParaRPr lang="hu-HU" dirty="0" smtClean="0"/>
          </a:p>
          <a:p>
            <a:r>
              <a:rPr lang="hu-HU" dirty="0" err="1" smtClean="0"/>
              <a:t>Parts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9122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endParaRPr lang="hu-HU" dirty="0" smtClean="0"/>
          </a:p>
          <a:p>
            <a:r>
              <a:rPr lang="hu-HU" dirty="0" err="1" smtClean="0"/>
              <a:t>Precise</a:t>
            </a:r>
            <a:r>
              <a:rPr lang="hu-HU" dirty="0" smtClean="0"/>
              <a:t>(50m)</a:t>
            </a:r>
          </a:p>
          <a:p>
            <a:r>
              <a:rPr lang="hu-HU" dirty="0" err="1" smtClean="0"/>
              <a:t>Visualized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Computer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432">
            <a:off x="1639873" y="4120614"/>
            <a:ext cx="6105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34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Board</a:t>
            </a:r>
            <a:endParaRPr lang="hu-HU" dirty="0" smtClean="0"/>
          </a:p>
          <a:p>
            <a:r>
              <a:rPr lang="hu-HU" dirty="0" smtClean="0"/>
              <a:t>GPS</a:t>
            </a:r>
          </a:p>
          <a:p>
            <a:r>
              <a:rPr lang="hu-HU" dirty="0" smtClean="0"/>
              <a:t>Program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939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37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Rend</Template>
  <TotalTime>108</TotalTime>
  <Words>79</Words>
  <Application>Microsoft Office PowerPoint</Application>
  <PresentationFormat>Diavetítés a képernyőre (4:3 oldalarány)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Rockwell</vt:lpstr>
      <vt:lpstr>Wingdings</vt:lpstr>
      <vt:lpstr>Kilter</vt:lpstr>
      <vt:lpstr>Periphery Handling PCB</vt:lpstr>
      <vt:lpstr>About</vt:lpstr>
      <vt:lpstr>Origination of the Idea</vt:lpstr>
      <vt:lpstr>My Initial Plans</vt:lpstr>
      <vt:lpstr>Budget</vt:lpstr>
      <vt:lpstr>Difficulties</vt:lpstr>
      <vt:lpstr>My Goal</vt:lpstr>
      <vt:lpstr>Progress</vt:lpstr>
      <vt:lpstr>PowerPoint bemutató</vt:lpstr>
    </vt:vector>
  </TitlesOfParts>
  <Company>T-Sytems Zrt.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Periphery Handling PCB</dc:title>
  <dc:creator>Rappai Soma</dc:creator>
  <cp:lastModifiedBy>Soma</cp:lastModifiedBy>
  <cp:revision>10</cp:revision>
  <dcterms:created xsi:type="dcterms:W3CDTF">2016-04-15T09:48:45Z</dcterms:created>
  <dcterms:modified xsi:type="dcterms:W3CDTF">2016-05-09T06:01:18Z</dcterms:modified>
</cp:coreProperties>
</file>