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54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82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6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4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F46B-8444-488C-B807-DAF3A7A7E9C8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A303BB-D551-46BC-A8DE-1DCD1EFF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Criminal data 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Location Service </a:t>
            </a:r>
          </a:p>
        </p:txBody>
      </p:sp>
    </p:spTree>
    <p:extLst>
      <p:ext uri="{BB962C8B-B14F-4D97-AF65-F5344CB8AC3E}">
        <p14:creationId xmlns:p14="http://schemas.microsoft.com/office/powerpoint/2010/main" val="38438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 of the app running in Mobile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19" y="2196305"/>
            <a:ext cx="2183308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826" y="2196305"/>
            <a:ext cx="2271713" cy="403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2" y="2196305"/>
            <a:ext cx="2376488" cy="42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4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0" y="1008063"/>
            <a:ext cx="2183308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1008063"/>
            <a:ext cx="2176463" cy="3869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12" y="1008063"/>
            <a:ext cx="2138659" cy="3802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13" y="1008063"/>
            <a:ext cx="2166938" cy="38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 for uploading the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65" y="2160588"/>
            <a:ext cx="2183308" cy="3881437"/>
          </a:xfrm>
        </p:spPr>
      </p:pic>
    </p:spTree>
    <p:extLst>
      <p:ext uri="{BB962C8B-B14F-4D97-AF65-F5344CB8AC3E}">
        <p14:creationId xmlns:p14="http://schemas.microsoft.com/office/powerpoint/2010/main" val="216219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side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90" y="1836738"/>
            <a:ext cx="2183308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3" y="1836739"/>
            <a:ext cx="2147887" cy="381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56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Criminal data base</vt:lpstr>
      <vt:lpstr>Screen Shots of the app running in Mobile</vt:lpstr>
      <vt:lpstr>PowerPoint Presentation</vt:lpstr>
      <vt:lpstr>Google map for uploading the case</vt:lpstr>
      <vt:lpstr>Public side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data base</dc:title>
  <dc:creator>ravi teja soma</dc:creator>
  <cp:lastModifiedBy>ravi teja soma</cp:lastModifiedBy>
  <cp:revision>2</cp:revision>
  <dcterms:created xsi:type="dcterms:W3CDTF">2017-04-17T04:27:42Z</dcterms:created>
  <dcterms:modified xsi:type="dcterms:W3CDTF">2017-04-17T04:41:51Z</dcterms:modified>
</cp:coreProperties>
</file>