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A22226-4695-4D9A-A47E-8C6CACFC18F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Task1_Vayuvegula_Soma_Shekar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002D57-C5DC-4BBD-B3E2-16FD5AAA08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1/22/23 4:24:44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 Fatalities Dashboard" id="2" name="slide2">
            <a:extLst>
              <a:ext uri="{FF2B5EF4-FFF2-40B4-BE49-F238E27FC236}">
                <a16:creationId xmlns:a16="http://schemas.microsoft.com/office/drawing/2014/main" id="{B2B87A16-03B1-42D5-9159-F0B6D785C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2023-01-22T22:24:44Z</dcterms:created>
  <dcterms:modified xsi:type="dcterms:W3CDTF">2023-01-22T22:24:44Z</dcterms:modified>
</cp:coreProperties>
</file>