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64" r:id="rId4"/>
    <p:sldId id="260" r:id="rId5"/>
    <p:sldId id="258" r:id="rId6"/>
    <p:sldId id="259" r:id="rId7"/>
    <p:sldId id="265" r:id="rId8"/>
    <p:sldId id="266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5E940-0E5F-8F04-4639-6373EBA6A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FB0A5-27FF-7DE2-112B-AA7D70A7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Airline fatalities dashboard</a:t>
            </a:r>
            <a:b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								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soma </a:t>
            </a:r>
            <a:r>
              <a:rPr lang="en-US" sz="2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shekar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vayuvegula</a:t>
            </a:r>
            <a:endParaRPr lang="en-US" sz="2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904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 - Slide Team">
            <a:extLst>
              <a:ext uri="{FF2B5EF4-FFF2-40B4-BE49-F238E27FC236}">
                <a16:creationId xmlns:a16="http://schemas.microsoft.com/office/drawing/2014/main" id="{C620219C-61CA-D9B7-CB41-5A622EE2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68" y="1959666"/>
            <a:ext cx="4249254" cy="247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4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4E135-62F5-3073-1B13-D71C7AD4C9BA}"/>
              </a:ext>
            </a:extLst>
          </p:cNvPr>
          <p:cNvSpPr txBox="1"/>
          <p:nvPr/>
        </p:nvSpPr>
        <p:spPr>
          <a:xfrm>
            <a:off x="4283765" y="2693504"/>
            <a:ext cx="4244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682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atalities by Airline 85 99">
            <a:extLst>
              <a:ext uri="{FF2B5EF4-FFF2-40B4-BE49-F238E27FC236}">
                <a16:creationId xmlns:a16="http://schemas.microsoft.com/office/drawing/2014/main" id="{951CFB9B-2B25-478A-9BC6-D32B5FC8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8" y="1032223"/>
            <a:ext cx="9365063" cy="5348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27C7D-D206-4B02-965C-216F2CCA6769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by Airline during 1985-1999</a:t>
            </a:r>
          </a:p>
        </p:txBody>
      </p:sp>
    </p:spTree>
    <p:extLst>
      <p:ext uri="{BB962C8B-B14F-4D97-AF65-F5344CB8AC3E}">
        <p14:creationId xmlns:p14="http://schemas.microsoft.com/office/powerpoint/2010/main" val="40299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atalities by Airline 00 14">
            <a:extLst>
              <a:ext uri="{FF2B5EF4-FFF2-40B4-BE49-F238E27FC236}">
                <a16:creationId xmlns:a16="http://schemas.microsoft.com/office/drawing/2014/main" id="{2CB3F9E3-805E-49CD-B36F-C1F1FEAEA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5" y="1043608"/>
            <a:ext cx="10462030" cy="5814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50DA4-9BB5-476D-5EDF-2704886BBEAA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by Airline during 2000-2014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cidents 2000-2014 by Airline">
            <a:extLst>
              <a:ext uri="{FF2B5EF4-FFF2-40B4-BE49-F238E27FC236}">
                <a16:creationId xmlns:a16="http://schemas.microsoft.com/office/drawing/2014/main" id="{42306B97-C8A0-4823-8217-49FCD89F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3" y="1152939"/>
            <a:ext cx="9903748" cy="5218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B8D8B-D2B6-E082-D76D-F98535D32EF2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Incidents by Airline during 2000-2014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atalities by Year">
            <a:extLst>
              <a:ext uri="{FF2B5EF4-FFF2-40B4-BE49-F238E27FC236}">
                <a16:creationId xmlns:a16="http://schemas.microsoft.com/office/drawing/2014/main" id="{3CEEF7F2-193D-4E2E-BA17-1DF22787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75" y="1014132"/>
            <a:ext cx="8915400" cy="4829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94909-EA15-D556-CC18-B0B113FF19F6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by Year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untry Fatalities">
            <a:extLst>
              <a:ext uri="{FF2B5EF4-FFF2-40B4-BE49-F238E27FC236}">
                <a16:creationId xmlns:a16="http://schemas.microsoft.com/office/drawing/2014/main" id="{89A302E8-A3BF-4B34-AF40-86E0683D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7" y="1013791"/>
            <a:ext cx="10261567" cy="53323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EE7BD-4A51-611F-3502-36149DEEC10C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Country-wise Fatalities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atal Accidents 2000-2014 by Airline">
            <a:extLst>
              <a:ext uri="{FF2B5EF4-FFF2-40B4-BE49-F238E27FC236}">
                <a16:creationId xmlns:a16="http://schemas.microsoft.com/office/drawing/2014/main" id="{3365B971-61A9-4866-A4C2-0AAE63CA3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3" y="775252"/>
            <a:ext cx="10573413" cy="5764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95181-AB6C-E9E4-4F46-1723ED3F42CF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Accidents by Airline during 2000-2014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atalities vs Aircraft Type">
            <a:extLst>
              <a:ext uri="{FF2B5EF4-FFF2-40B4-BE49-F238E27FC236}">
                <a16:creationId xmlns:a16="http://schemas.microsoft.com/office/drawing/2014/main" id="{8A3743D2-1A8A-40D4-8D3C-66099124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0" y="785190"/>
            <a:ext cx="10237305" cy="5677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A4527-70A1-77E7-65CA-F49D1AD906D0}"/>
              </a:ext>
            </a:extLst>
          </p:cNvPr>
          <p:cNvSpPr txBox="1"/>
          <p:nvPr/>
        </p:nvSpPr>
        <p:spPr>
          <a:xfrm>
            <a:off x="506896" y="2981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Fatalities vs Aircraft Type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irline Fatalities Dashboard">
            <a:extLst>
              <a:ext uri="{FF2B5EF4-FFF2-40B4-BE49-F238E27FC236}">
                <a16:creationId xmlns:a16="http://schemas.microsoft.com/office/drawing/2014/main" id="{971108BE-1540-4F35-9A3F-09DFAF89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{44CDD9BB-50DE-4A49-990E-38E365124BE3}tf10001063</Template>
  <TotalTime>13</TotalTime>
  <Words>49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Airline fatalities dashboard         - soma shekar vayuvegula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fatalities dashboard          - soma shekar vayuvegula</dc:title>
  <dc:creator/>
  <cp:lastModifiedBy>Soma Vayuvegula</cp:lastModifiedBy>
  <cp:revision>16</cp:revision>
  <dcterms:created xsi:type="dcterms:W3CDTF">2023-01-22T23:23:50Z</dcterms:created>
  <dcterms:modified xsi:type="dcterms:W3CDTF">2023-01-22T23:36:59Z</dcterms:modified>
</cp:coreProperties>
</file>