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BCAEB0-C461-4B9D-BFEB-59E28A9187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Assignment_5.2_Vayuvegula_Soma_Shekar_Tableau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C3B976-E5B7-4B55-83AB-5D43CA7A40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2/19/23 2:46:34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" id="2" name="slide2">
            <a:extLst>
              <a:ext uri="{FF2B5EF4-FFF2-40B4-BE49-F238E27FC236}">
                <a16:creationId xmlns:a16="http://schemas.microsoft.com/office/drawing/2014/main" id="{46372F1B-72F8-40D6-807A-B8007D005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82" y="0"/>
            <a:ext cx="8879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tial Chart" id="3" name="slide3">
            <a:extLst>
              <a:ext uri="{FF2B5EF4-FFF2-40B4-BE49-F238E27FC236}">
                <a16:creationId xmlns:a16="http://schemas.microsoft.com/office/drawing/2014/main" id="{A6470923-7543-40A0-B75E-41E5939E6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6" y="0"/>
            <a:ext cx="1107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el Chart" id="4" name="slide4">
            <a:extLst>
              <a:ext uri="{FF2B5EF4-FFF2-40B4-BE49-F238E27FC236}">
                <a16:creationId xmlns:a16="http://schemas.microsoft.com/office/drawing/2014/main" id="{EDF6CCC3-A87D-4D99-9B84-C5E27F81D0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6" y="0"/>
            <a:ext cx="1107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2023-02-19T08:46:35Z</dcterms:created>
  <dcterms:modified xsi:type="dcterms:W3CDTF">2023-02-19T08:46:35Z</dcterms:modified>
</cp:coreProperties>
</file>