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C07443-42B1-4418-8D2C-A1D472D74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Task3p_Vayuvegula_Soma_Shekar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004FF7F-0268-45DD-B46F-F4C9CFFF3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2/5/23 8:27:03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atalities and Incidents Dashboard">
            <a:extLst>
              <a:ext uri="{FF2B5EF4-FFF2-40B4-BE49-F238E27FC236}">
                <a16:creationId xmlns:a16="http://schemas.microsoft.com/office/drawing/2014/main" id="{BB640B20-6C5F-41FE-9F63-D238D320E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Incidents 1985-99 by Airline">
            <a:extLst>
              <a:ext uri="{FF2B5EF4-FFF2-40B4-BE49-F238E27FC236}">
                <a16:creationId xmlns:a16="http://schemas.microsoft.com/office/drawing/2014/main" id="{627FA361-3932-49B7-B22A-FE02F31A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97" y="0"/>
            <a:ext cx="6423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atalities by Airline 85 99">
            <a:extLst>
              <a:ext uri="{FF2B5EF4-FFF2-40B4-BE49-F238E27FC236}">
                <a16:creationId xmlns:a16="http://schemas.microsoft.com/office/drawing/2014/main" id="{FC38CE44-2D32-40CF-BC52-24748282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97" y="0"/>
            <a:ext cx="6423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atalities by Airline 00 14">
            <a:extLst>
              <a:ext uri="{FF2B5EF4-FFF2-40B4-BE49-F238E27FC236}">
                <a16:creationId xmlns:a16="http://schemas.microsoft.com/office/drawing/2014/main" id="{AD525E76-1F9C-40D0-9848-B92857184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97" y="0"/>
            <a:ext cx="6423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atalities by Year">
            <a:extLst>
              <a:ext uri="{FF2B5EF4-FFF2-40B4-BE49-F238E27FC236}">
                <a16:creationId xmlns:a16="http://schemas.microsoft.com/office/drawing/2014/main" id="{C4AA9530-9771-4BF1-8288-C19B8623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169"/>
            <a:ext cx="12192001" cy="545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untry Fatalities">
            <a:extLst>
              <a:ext uri="{FF2B5EF4-FFF2-40B4-BE49-F238E27FC236}">
                <a16:creationId xmlns:a16="http://schemas.microsoft.com/office/drawing/2014/main" id="{009E152A-F8DD-457D-970E-505FAFFA0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56" y="0"/>
            <a:ext cx="8361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Incidents 2000-2014 by Airline">
            <a:extLst>
              <a:ext uri="{FF2B5EF4-FFF2-40B4-BE49-F238E27FC236}">
                <a16:creationId xmlns:a16="http://schemas.microsoft.com/office/drawing/2014/main" id="{1D406E16-4E08-4024-B966-88467A6E2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97" y="0"/>
            <a:ext cx="6423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atal Accidents 2000-2014 by Airline">
            <a:extLst>
              <a:ext uri="{FF2B5EF4-FFF2-40B4-BE49-F238E27FC236}">
                <a16:creationId xmlns:a16="http://schemas.microsoft.com/office/drawing/2014/main" id="{F5F72655-7BC3-4BC9-BC0B-E4E2E31B2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02" y="0"/>
            <a:ext cx="9367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Fatalities vs Aircraft Type">
            <a:extLst>
              <a:ext uri="{FF2B5EF4-FFF2-40B4-BE49-F238E27FC236}">
                <a16:creationId xmlns:a16="http://schemas.microsoft.com/office/drawing/2014/main" id="{A8A143EE-AB4E-486B-8F6B-2733D0154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10"/>
            <a:ext cx="12192000" cy="60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irline Fatalities Dashboard">
            <a:extLst>
              <a:ext uri="{FF2B5EF4-FFF2-40B4-BE49-F238E27FC236}">
                <a16:creationId xmlns:a16="http://schemas.microsoft.com/office/drawing/2014/main" id="{8E6F7B99-A7A7-4C60-98B8-095AAB98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Macintosh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Task3p_Vayuvegula_Soma_Shekar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Task3p_Vayuvegula_Soma_Shekar</dc:title>
  <dc:creator/>
  <cp:lastModifiedBy>Soma Vayuvegula</cp:lastModifiedBy>
  <cp:revision>1</cp:revision>
  <dcterms:created xsi:type="dcterms:W3CDTF">2023-02-06T02:27:04Z</dcterms:created>
  <dcterms:modified xsi:type="dcterms:W3CDTF">2023-02-06T02:34:38Z</dcterms:modified>
</cp:coreProperties>
</file>