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2D859C-8B31-4D8F-B1DB-5EEC39205D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Assignement_6.2_Vayuvegula_Soma_Shekar_Tableu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DD675D-2C8A-4102-B113-BD9FA381A2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2/26/23 12:46:10 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" id="2" name="slide2">
            <a:extLst>
              <a:ext uri="{FF2B5EF4-FFF2-40B4-BE49-F238E27FC236}">
                <a16:creationId xmlns:a16="http://schemas.microsoft.com/office/drawing/2014/main" id="{ADC307BF-F710-40EE-BA60-F1823EADB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5" y="0"/>
            <a:ext cx="11064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 Plot" id="3" name="slide3">
            <a:extLst>
              <a:ext uri="{FF2B5EF4-FFF2-40B4-BE49-F238E27FC236}">
                <a16:creationId xmlns:a16="http://schemas.microsoft.com/office/drawing/2014/main" id="{9D913318-FC52-44E3-B3AB-5A825D525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5" y="0"/>
            <a:ext cx="11064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llet Chart" id="4" name="slide4">
            <a:extLst>
              <a:ext uri="{FF2B5EF4-FFF2-40B4-BE49-F238E27FC236}">
                <a16:creationId xmlns:a16="http://schemas.microsoft.com/office/drawing/2014/main" id="{C41B68FC-E16A-44D4-A1AC-8792EA562C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48" y="0"/>
            <a:ext cx="7860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r Scatter plot" id="5" name="slide5">
            <a:extLst>
              <a:ext uri="{FF2B5EF4-FFF2-40B4-BE49-F238E27FC236}">
                <a16:creationId xmlns:a16="http://schemas.microsoft.com/office/drawing/2014/main" id="{02DC52AB-92CB-4F2F-B263-7D9DB7949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39" y="0"/>
            <a:ext cx="584892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2023-02-26T06:46:11Z</dcterms:created>
  <dcterms:modified xsi:type="dcterms:W3CDTF">2023-02-26T06:46:11Z</dcterms:modified>
</cp:coreProperties>
</file>