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p:cViewPr varScale="1">
        <p:scale>
          <a:sx n="128" d="100"/>
          <a:sy n="128"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A9F7-E164-73C2-E4AA-CBE7192DC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6E0BC-91B2-559A-8E0F-2ECC0AD058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89FDD9-7B3F-7A27-E024-AFF8F4075FDB}"/>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5" name="Footer Placeholder 4">
            <a:extLst>
              <a:ext uri="{FF2B5EF4-FFF2-40B4-BE49-F238E27FC236}">
                <a16:creationId xmlns:a16="http://schemas.microsoft.com/office/drawing/2014/main" id="{6C7942E9-B867-CDC3-0CE3-5871A43EA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A7C53-4982-6680-D316-1A57B6CD664F}"/>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216587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2FFA-11DC-B2DF-16A7-5D67EEE67E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5407BA-9815-A184-6558-47C4C979F1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A2FBE-47EE-91F9-1064-CAD3873CD95D}"/>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5" name="Footer Placeholder 4">
            <a:extLst>
              <a:ext uri="{FF2B5EF4-FFF2-40B4-BE49-F238E27FC236}">
                <a16:creationId xmlns:a16="http://schemas.microsoft.com/office/drawing/2014/main" id="{3772DC80-E967-46E8-EFA7-462BE4BAC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8A447-1FD3-8C68-5B0A-FFA173EFA3A3}"/>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305120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EFC9AC-1EE6-0296-A1BA-87BD8A7F57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0EA1D-E0EB-E984-A7C0-CB3E5396EF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AE176-A19D-5A4B-921E-389F3AB0B980}"/>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5" name="Footer Placeholder 4">
            <a:extLst>
              <a:ext uri="{FF2B5EF4-FFF2-40B4-BE49-F238E27FC236}">
                <a16:creationId xmlns:a16="http://schemas.microsoft.com/office/drawing/2014/main" id="{5E8EC85C-20B1-DAE2-3FB4-D02388F15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66C75-95C6-DF7D-1271-F1E3B477D4E7}"/>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141359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4FCA-08E7-D99D-177A-50B037DC3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336BF0-7910-E350-9812-5826EA1FEC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66FC5-4BA9-9A1F-DB6D-639F1E130461}"/>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5" name="Footer Placeholder 4">
            <a:extLst>
              <a:ext uri="{FF2B5EF4-FFF2-40B4-BE49-F238E27FC236}">
                <a16:creationId xmlns:a16="http://schemas.microsoft.com/office/drawing/2014/main" id="{9F4F856F-93DE-5D67-3EA4-8892799BE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9FF4B-0E9F-834E-C8E7-922A321A2814}"/>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381017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5CB0-E2A1-A44D-4241-328ADC4ED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20458F-440A-5B1F-0C08-760F95A0F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9B6DC-12F1-01C9-647A-35B1D54248E9}"/>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5" name="Footer Placeholder 4">
            <a:extLst>
              <a:ext uri="{FF2B5EF4-FFF2-40B4-BE49-F238E27FC236}">
                <a16:creationId xmlns:a16="http://schemas.microsoft.com/office/drawing/2014/main" id="{CD538775-0DB7-871B-150E-573F5AE0B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D08FE-0EC2-B938-A5C0-CD5BD4E6F95F}"/>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262041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2883-00E2-2A24-29DA-20FD73C5F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67FDD-C9C5-D458-18F4-CF458631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66A796-ED5A-F553-AA78-A7170A07B5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7B40F1-0CF0-C8B8-8CBC-4C540B664C6E}"/>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6" name="Footer Placeholder 5">
            <a:extLst>
              <a:ext uri="{FF2B5EF4-FFF2-40B4-BE49-F238E27FC236}">
                <a16:creationId xmlns:a16="http://schemas.microsoft.com/office/drawing/2014/main" id="{922B0844-5C96-96CC-746B-EEA12D938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47BE1-D7E9-B6B4-5697-8463E0B87FE2}"/>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427118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1869-EFDB-DAEE-107B-E52305C462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A42F4B-963F-C6B3-388C-0DBCE11D1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3FD4B-8687-7F8E-417E-60291A6D6F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F321B-0015-43B4-7092-8D2B5077D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FDB02-757B-E589-4C04-45A93AC2B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6935C-9869-71D5-F35D-C5C83BCA6CDE}"/>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8" name="Footer Placeholder 7">
            <a:extLst>
              <a:ext uri="{FF2B5EF4-FFF2-40B4-BE49-F238E27FC236}">
                <a16:creationId xmlns:a16="http://schemas.microsoft.com/office/drawing/2014/main" id="{D5A762A0-79C4-6BA8-A8A3-126EAC6AF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95D4A5-8C59-4670-4ACD-59E252B42874}"/>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282263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8AAA-F49E-FB11-17DC-ADD0DB34A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DC2AD4-12CA-4958-2C66-3F70A8A337AA}"/>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4" name="Footer Placeholder 3">
            <a:extLst>
              <a:ext uri="{FF2B5EF4-FFF2-40B4-BE49-F238E27FC236}">
                <a16:creationId xmlns:a16="http://schemas.microsoft.com/office/drawing/2014/main" id="{002CB7A1-1207-C936-D9B0-F50EF63369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2DA096-80C8-F8C0-DC66-490EC8CD925E}"/>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51335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2A9D6-5615-44D4-026D-60698EF48839}"/>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3" name="Footer Placeholder 2">
            <a:extLst>
              <a:ext uri="{FF2B5EF4-FFF2-40B4-BE49-F238E27FC236}">
                <a16:creationId xmlns:a16="http://schemas.microsoft.com/office/drawing/2014/main" id="{FF8BD0A5-C08B-344B-A19F-8A96330CC5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BC236-2E27-1AF5-72EA-13B5E3F46631}"/>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261184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B7B7-E271-A20F-F544-870AA8B69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10C7CD-C142-4989-AAE0-728FE7345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1F0950-6E62-B911-0546-78019F2D9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B17D9-ACDD-7E7A-9514-E3D1162DC602}"/>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6" name="Footer Placeholder 5">
            <a:extLst>
              <a:ext uri="{FF2B5EF4-FFF2-40B4-BE49-F238E27FC236}">
                <a16:creationId xmlns:a16="http://schemas.microsoft.com/office/drawing/2014/main" id="{6DBA6C66-AB31-CD82-4630-248545C7F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31C67-ECF3-3EA0-2CAB-8EB9E5338C4D}"/>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257149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D4D3-8336-E0FB-D0C4-E37C5B079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3AF8D6-2F1A-F17E-2F74-02F15C686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EBA383-B883-1A75-E749-0EF22034A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F5664-0A41-3A71-3CEB-72A85AB719C2}"/>
              </a:ext>
            </a:extLst>
          </p:cNvPr>
          <p:cNvSpPr>
            <a:spLocks noGrp="1"/>
          </p:cNvSpPr>
          <p:nvPr>
            <p:ph type="dt" sz="half" idx="10"/>
          </p:nvPr>
        </p:nvSpPr>
        <p:spPr/>
        <p:txBody>
          <a:bodyPr/>
          <a:lstStyle/>
          <a:p>
            <a:fld id="{A53BD5C2-FE3D-F147-AC16-1EEB599B3C2F}" type="datetimeFigureOut">
              <a:rPr lang="en-US" smtClean="0"/>
              <a:t>2/19/23</a:t>
            </a:fld>
            <a:endParaRPr lang="en-US"/>
          </a:p>
        </p:txBody>
      </p:sp>
      <p:sp>
        <p:nvSpPr>
          <p:cNvPr id="6" name="Footer Placeholder 5">
            <a:extLst>
              <a:ext uri="{FF2B5EF4-FFF2-40B4-BE49-F238E27FC236}">
                <a16:creationId xmlns:a16="http://schemas.microsoft.com/office/drawing/2014/main" id="{D43AFFBC-0560-B048-AE83-02DB771AD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32D77-0A72-99B1-27FE-235A3D6178DF}"/>
              </a:ext>
            </a:extLst>
          </p:cNvPr>
          <p:cNvSpPr>
            <a:spLocks noGrp="1"/>
          </p:cNvSpPr>
          <p:nvPr>
            <p:ph type="sldNum" sz="quarter" idx="12"/>
          </p:nvPr>
        </p:nvSpPr>
        <p:spPr/>
        <p:txBody>
          <a:bodyPr/>
          <a:lstStyle/>
          <a:p>
            <a:fld id="{4FA867A4-BACB-4C4A-9FAD-FE17C8B0BFEF}" type="slidenum">
              <a:rPr lang="en-US" smtClean="0"/>
              <a:t>‹#›</a:t>
            </a:fld>
            <a:endParaRPr lang="en-US"/>
          </a:p>
        </p:txBody>
      </p:sp>
    </p:spTree>
    <p:extLst>
      <p:ext uri="{BB962C8B-B14F-4D97-AF65-F5344CB8AC3E}">
        <p14:creationId xmlns:p14="http://schemas.microsoft.com/office/powerpoint/2010/main" val="288610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5371C-43D9-FB67-B4BB-40DC67A76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F51183-0FBD-B927-A0A8-D8CBEE67EE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D360-4F79-1E9E-6295-54496FFAB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BD5C2-FE3D-F147-AC16-1EEB599B3C2F}" type="datetimeFigureOut">
              <a:rPr lang="en-US" smtClean="0"/>
              <a:t>2/19/23</a:t>
            </a:fld>
            <a:endParaRPr lang="en-US"/>
          </a:p>
        </p:txBody>
      </p:sp>
      <p:sp>
        <p:nvSpPr>
          <p:cNvPr id="5" name="Footer Placeholder 4">
            <a:extLst>
              <a:ext uri="{FF2B5EF4-FFF2-40B4-BE49-F238E27FC236}">
                <a16:creationId xmlns:a16="http://schemas.microsoft.com/office/drawing/2014/main" id="{59E660E8-C496-DF69-4621-AC37BA4C2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5D2A1B-E85B-F5DE-6576-7F564C020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867A4-BACB-4C4A-9FAD-FE17C8B0BFEF}" type="slidenum">
              <a:rPr lang="en-US" smtClean="0"/>
              <a:t>‹#›</a:t>
            </a:fld>
            <a:endParaRPr lang="en-US"/>
          </a:p>
        </p:txBody>
      </p:sp>
    </p:spTree>
    <p:extLst>
      <p:ext uri="{BB962C8B-B14F-4D97-AF65-F5344CB8AC3E}">
        <p14:creationId xmlns:p14="http://schemas.microsoft.com/office/powerpoint/2010/main" val="239629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CDC8E6-B392-F8D0-ED55-CA25DF827B1B}"/>
              </a:ext>
            </a:extLst>
          </p:cNvPr>
          <p:cNvSpPr txBox="1">
            <a:spLocks/>
          </p:cNvSpPr>
          <p:nvPr/>
        </p:nvSpPr>
        <p:spPr>
          <a:xfrm>
            <a:off x="2136178" y="106331"/>
            <a:ext cx="7886700" cy="739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t>Airline Safety - Infographic</a:t>
            </a:r>
          </a:p>
        </p:txBody>
      </p:sp>
      <p:sp>
        <p:nvSpPr>
          <p:cNvPr id="5" name="Rectangle 4">
            <a:extLst>
              <a:ext uri="{FF2B5EF4-FFF2-40B4-BE49-F238E27FC236}">
                <a16:creationId xmlns:a16="http://schemas.microsoft.com/office/drawing/2014/main" id="{4519749A-F201-FC41-C169-82F644460703}"/>
              </a:ext>
            </a:extLst>
          </p:cNvPr>
          <p:cNvSpPr/>
          <p:nvPr/>
        </p:nvSpPr>
        <p:spPr>
          <a:xfrm>
            <a:off x="4005304" y="1276925"/>
            <a:ext cx="6379810" cy="13027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6000" b="1" dirty="0">
                <a:solidFill>
                  <a:schemeClr val="accent4">
                    <a:lumMod val="40000"/>
                    <a:lumOff val="60000"/>
                  </a:schemeClr>
                </a:solidFill>
                <a:effectLst>
                  <a:outerShdw blurRad="38100" dist="38100" dir="2700000" algn="tl">
                    <a:srgbClr val="000000">
                      <a:alpha val="43137"/>
                    </a:srgbClr>
                  </a:outerShdw>
                </a:effectLst>
              </a:rPr>
              <a:t>01</a:t>
            </a:r>
          </a:p>
        </p:txBody>
      </p:sp>
      <p:sp>
        <p:nvSpPr>
          <p:cNvPr id="6" name="Rectangle 5">
            <a:extLst>
              <a:ext uri="{FF2B5EF4-FFF2-40B4-BE49-F238E27FC236}">
                <a16:creationId xmlns:a16="http://schemas.microsoft.com/office/drawing/2014/main" id="{58628A21-2851-BF01-BF3E-339A34812060}"/>
              </a:ext>
            </a:extLst>
          </p:cNvPr>
          <p:cNvSpPr/>
          <p:nvPr/>
        </p:nvSpPr>
        <p:spPr>
          <a:xfrm>
            <a:off x="4005304" y="3882759"/>
            <a:ext cx="6379810" cy="13027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34290" rIns="68580" bIns="34290" numCol="1" spcCol="0" rtlCol="0" fromWordArt="0" anchor="ctr" anchorCtr="0" forceAA="0" compatLnSpc="1">
            <a:prstTxWarp prst="textNoShape">
              <a:avLst/>
            </a:prstTxWarp>
            <a:noAutofit/>
          </a:bodyPr>
          <a:lstStyle/>
          <a:p>
            <a:r>
              <a:rPr lang="en-US" sz="6000" b="1" dirty="0">
                <a:solidFill>
                  <a:schemeClr val="accent6">
                    <a:lumMod val="60000"/>
                    <a:lumOff val="40000"/>
                  </a:schemeClr>
                </a:solidFill>
                <a:effectLst>
                  <a:outerShdw blurRad="38100" dist="38100" dir="2700000" algn="tl">
                    <a:srgbClr val="000000">
                      <a:alpha val="43137"/>
                    </a:srgbClr>
                  </a:outerShdw>
                </a:effectLst>
              </a:rPr>
              <a:t>03</a:t>
            </a:r>
          </a:p>
        </p:txBody>
      </p:sp>
      <p:grpSp>
        <p:nvGrpSpPr>
          <p:cNvPr id="7" name="Group 6">
            <a:extLst>
              <a:ext uri="{FF2B5EF4-FFF2-40B4-BE49-F238E27FC236}">
                <a16:creationId xmlns:a16="http://schemas.microsoft.com/office/drawing/2014/main" id="{790B8BE0-7A58-C7AA-5C12-2A27791B2414}"/>
              </a:ext>
            </a:extLst>
          </p:cNvPr>
          <p:cNvGrpSpPr/>
          <p:nvPr/>
        </p:nvGrpSpPr>
        <p:grpSpPr>
          <a:xfrm>
            <a:off x="3154649" y="3880794"/>
            <a:ext cx="1327142" cy="1304673"/>
            <a:chOff x="3136769" y="3757626"/>
            <a:chExt cx="1295531" cy="1277020"/>
          </a:xfrm>
        </p:grpSpPr>
        <p:sp>
          <p:nvSpPr>
            <p:cNvPr id="8" name="Freeform: Shape 71">
              <a:extLst>
                <a:ext uri="{FF2B5EF4-FFF2-40B4-BE49-F238E27FC236}">
                  <a16:creationId xmlns:a16="http://schemas.microsoft.com/office/drawing/2014/main" id="{0BFA392A-314E-1318-8AEF-52012E5E07DB}"/>
                </a:ext>
              </a:extLst>
            </p:cNvPr>
            <p:cNvSpPr/>
            <p:nvPr/>
          </p:nvSpPr>
          <p:spPr>
            <a:xfrm>
              <a:off x="3511084" y="3758383"/>
              <a:ext cx="921216" cy="1276263"/>
            </a:xfrm>
            <a:custGeom>
              <a:avLst/>
              <a:gdLst>
                <a:gd name="connsiteX0" fmla="*/ 435539 w 921216"/>
                <a:gd name="connsiteY0" fmla="*/ 0 h 1276263"/>
                <a:gd name="connsiteX1" fmla="*/ 921216 w 921216"/>
                <a:gd name="connsiteY1" fmla="*/ 0 h 1276263"/>
                <a:gd name="connsiteX2" fmla="*/ 921216 w 921216"/>
                <a:gd name="connsiteY2" fmla="*/ 2668 h 1276263"/>
                <a:gd name="connsiteX3" fmla="*/ 921216 w 921216"/>
                <a:gd name="connsiteY3" fmla="*/ 1274345 h 1276263"/>
                <a:gd name="connsiteX4" fmla="*/ 921216 w 921216"/>
                <a:gd name="connsiteY4" fmla="*/ 1274346 h 1276263"/>
                <a:gd name="connsiteX5" fmla="*/ 921216 w 921216"/>
                <a:gd name="connsiteY5" fmla="*/ 1276263 h 1276263"/>
                <a:gd name="connsiteX6" fmla="*/ 435539 w 921216"/>
                <a:gd name="connsiteY6" fmla="*/ 1276263 h 1276263"/>
                <a:gd name="connsiteX7" fmla="*/ 0 w 921216"/>
                <a:gd name="connsiteY7" fmla="*/ 714767 h 1276263"/>
                <a:gd name="connsiteX8" fmla="*/ 0 w 921216"/>
                <a:gd name="connsiteY8" fmla="*/ 546962 h 127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216" h="1276263">
                  <a:moveTo>
                    <a:pt x="435539" y="0"/>
                  </a:moveTo>
                  <a:lnTo>
                    <a:pt x="921216" y="0"/>
                  </a:lnTo>
                  <a:lnTo>
                    <a:pt x="921216" y="2668"/>
                  </a:lnTo>
                  <a:lnTo>
                    <a:pt x="921216" y="1274345"/>
                  </a:lnTo>
                  <a:lnTo>
                    <a:pt x="921216" y="1274346"/>
                  </a:lnTo>
                  <a:lnTo>
                    <a:pt x="921216" y="1276263"/>
                  </a:lnTo>
                  <a:lnTo>
                    <a:pt x="435539" y="1276263"/>
                  </a:lnTo>
                  <a:lnTo>
                    <a:pt x="0" y="714767"/>
                  </a:lnTo>
                  <a:lnTo>
                    <a:pt x="0" y="546962"/>
                  </a:lnTo>
                  <a:close/>
                </a:path>
              </a:pathLst>
            </a:custGeom>
            <a:solidFill>
              <a:schemeClr val="accent6"/>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9" name="Shape">
              <a:extLst>
                <a:ext uri="{FF2B5EF4-FFF2-40B4-BE49-F238E27FC236}">
                  <a16:creationId xmlns:a16="http://schemas.microsoft.com/office/drawing/2014/main" id="{DFF50533-83C3-2718-EFD4-15AC4E652A45}"/>
                </a:ext>
              </a:extLst>
            </p:cNvPr>
            <p:cNvSpPr/>
            <p:nvPr/>
          </p:nvSpPr>
          <p:spPr>
            <a:xfrm>
              <a:off x="3136769" y="3757626"/>
              <a:ext cx="1230519" cy="1277020"/>
            </a:xfrm>
            <a:custGeom>
              <a:avLst/>
              <a:gdLst/>
              <a:ahLst/>
              <a:cxnLst>
                <a:cxn ang="0">
                  <a:pos x="wd2" y="hd2"/>
                </a:cxn>
                <a:cxn ang="5400000">
                  <a:pos x="wd2" y="hd2"/>
                </a:cxn>
                <a:cxn ang="10800000">
                  <a:pos x="wd2" y="hd2"/>
                </a:cxn>
                <a:cxn ang="16200000">
                  <a:pos x="wd2" y="hd2"/>
                </a:cxn>
              </a:cxnLst>
              <a:rect l="0" t="0" r="r" b="b"/>
              <a:pathLst>
                <a:path w="21525" h="21600" extrusionOk="0">
                  <a:moveTo>
                    <a:pt x="20078" y="11222"/>
                  </a:moveTo>
                  <a:cubicBezTo>
                    <a:pt x="20078" y="11222"/>
                    <a:pt x="20259" y="11081"/>
                    <a:pt x="20404" y="11081"/>
                  </a:cubicBezTo>
                  <a:cubicBezTo>
                    <a:pt x="20549" y="11081"/>
                    <a:pt x="21020" y="11046"/>
                    <a:pt x="21020" y="10870"/>
                  </a:cubicBezTo>
                  <a:cubicBezTo>
                    <a:pt x="21020" y="10694"/>
                    <a:pt x="20549" y="10694"/>
                    <a:pt x="20404" y="10659"/>
                  </a:cubicBezTo>
                  <a:cubicBezTo>
                    <a:pt x="20259" y="10659"/>
                    <a:pt x="20078" y="10519"/>
                    <a:pt x="20078" y="10519"/>
                  </a:cubicBezTo>
                  <a:cubicBezTo>
                    <a:pt x="20078" y="10519"/>
                    <a:pt x="21310" y="7212"/>
                    <a:pt x="21346" y="7106"/>
                  </a:cubicBezTo>
                  <a:cubicBezTo>
                    <a:pt x="21383" y="7001"/>
                    <a:pt x="21600" y="6508"/>
                    <a:pt x="21491" y="6543"/>
                  </a:cubicBezTo>
                  <a:cubicBezTo>
                    <a:pt x="21383" y="6579"/>
                    <a:pt x="20621" y="6860"/>
                    <a:pt x="20368" y="6930"/>
                  </a:cubicBezTo>
                  <a:cubicBezTo>
                    <a:pt x="20078" y="7001"/>
                    <a:pt x="19897" y="7141"/>
                    <a:pt x="19752" y="7388"/>
                  </a:cubicBezTo>
                  <a:cubicBezTo>
                    <a:pt x="19570" y="7634"/>
                    <a:pt x="17686" y="10096"/>
                    <a:pt x="17686" y="10096"/>
                  </a:cubicBezTo>
                  <a:cubicBezTo>
                    <a:pt x="17686" y="10096"/>
                    <a:pt x="17468" y="10096"/>
                    <a:pt x="16707" y="9991"/>
                  </a:cubicBezTo>
                  <a:cubicBezTo>
                    <a:pt x="15946" y="9885"/>
                    <a:pt x="13554" y="9780"/>
                    <a:pt x="12503" y="9709"/>
                  </a:cubicBezTo>
                  <a:cubicBezTo>
                    <a:pt x="11452" y="9639"/>
                    <a:pt x="11054" y="9498"/>
                    <a:pt x="11054" y="9498"/>
                  </a:cubicBezTo>
                  <a:cubicBezTo>
                    <a:pt x="11090" y="9252"/>
                    <a:pt x="12032" y="6367"/>
                    <a:pt x="12177" y="6016"/>
                  </a:cubicBezTo>
                  <a:cubicBezTo>
                    <a:pt x="12322" y="5664"/>
                    <a:pt x="14424" y="528"/>
                    <a:pt x="14497" y="317"/>
                  </a:cubicBezTo>
                  <a:cubicBezTo>
                    <a:pt x="14569" y="106"/>
                    <a:pt x="14424" y="0"/>
                    <a:pt x="14279" y="0"/>
                  </a:cubicBezTo>
                  <a:cubicBezTo>
                    <a:pt x="14134" y="0"/>
                    <a:pt x="13047" y="317"/>
                    <a:pt x="12830" y="493"/>
                  </a:cubicBezTo>
                  <a:cubicBezTo>
                    <a:pt x="12648" y="633"/>
                    <a:pt x="11452" y="2357"/>
                    <a:pt x="10800" y="3272"/>
                  </a:cubicBezTo>
                  <a:cubicBezTo>
                    <a:pt x="10619" y="2603"/>
                    <a:pt x="9133" y="2990"/>
                    <a:pt x="9133" y="2990"/>
                  </a:cubicBezTo>
                  <a:cubicBezTo>
                    <a:pt x="8952" y="3448"/>
                    <a:pt x="9133" y="3870"/>
                    <a:pt x="9133" y="3870"/>
                  </a:cubicBezTo>
                  <a:cubicBezTo>
                    <a:pt x="9713" y="4010"/>
                    <a:pt x="10111" y="3975"/>
                    <a:pt x="10365" y="3905"/>
                  </a:cubicBezTo>
                  <a:cubicBezTo>
                    <a:pt x="10039" y="4327"/>
                    <a:pt x="9278" y="5277"/>
                    <a:pt x="8444" y="6297"/>
                  </a:cubicBezTo>
                  <a:cubicBezTo>
                    <a:pt x="8191" y="5699"/>
                    <a:pt x="6777" y="6051"/>
                    <a:pt x="6777" y="6051"/>
                  </a:cubicBezTo>
                  <a:cubicBezTo>
                    <a:pt x="6596" y="6508"/>
                    <a:pt x="6777" y="6930"/>
                    <a:pt x="6777" y="6930"/>
                  </a:cubicBezTo>
                  <a:cubicBezTo>
                    <a:pt x="7248" y="7036"/>
                    <a:pt x="7611" y="7071"/>
                    <a:pt x="7864" y="7001"/>
                  </a:cubicBezTo>
                  <a:cubicBezTo>
                    <a:pt x="6741" y="8373"/>
                    <a:pt x="5726" y="9674"/>
                    <a:pt x="5726" y="9674"/>
                  </a:cubicBezTo>
                  <a:cubicBezTo>
                    <a:pt x="5726" y="9674"/>
                    <a:pt x="3298" y="9745"/>
                    <a:pt x="2754" y="9780"/>
                  </a:cubicBezTo>
                  <a:cubicBezTo>
                    <a:pt x="2211" y="9850"/>
                    <a:pt x="834" y="10167"/>
                    <a:pt x="471" y="10343"/>
                  </a:cubicBezTo>
                  <a:cubicBezTo>
                    <a:pt x="109" y="10519"/>
                    <a:pt x="0" y="10800"/>
                    <a:pt x="0" y="10800"/>
                  </a:cubicBezTo>
                  <a:cubicBezTo>
                    <a:pt x="0" y="10800"/>
                    <a:pt x="72" y="11046"/>
                    <a:pt x="471" y="11257"/>
                  </a:cubicBezTo>
                  <a:cubicBezTo>
                    <a:pt x="870" y="11468"/>
                    <a:pt x="2211" y="11750"/>
                    <a:pt x="2754" y="11820"/>
                  </a:cubicBezTo>
                  <a:cubicBezTo>
                    <a:pt x="3298" y="11891"/>
                    <a:pt x="5726" y="11926"/>
                    <a:pt x="5726" y="11926"/>
                  </a:cubicBezTo>
                  <a:cubicBezTo>
                    <a:pt x="5726" y="11926"/>
                    <a:pt x="6777" y="13192"/>
                    <a:pt x="7864" y="14599"/>
                  </a:cubicBezTo>
                  <a:cubicBezTo>
                    <a:pt x="7611" y="14564"/>
                    <a:pt x="7285" y="14564"/>
                    <a:pt x="6777" y="14670"/>
                  </a:cubicBezTo>
                  <a:cubicBezTo>
                    <a:pt x="6777" y="14670"/>
                    <a:pt x="6596" y="15092"/>
                    <a:pt x="6777" y="15549"/>
                  </a:cubicBezTo>
                  <a:cubicBezTo>
                    <a:pt x="6777" y="15549"/>
                    <a:pt x="8191" y="15901"/>
                    <a:pt x="8444" y="15303"/>
                  </a:cubicBezTo>
                  <a:cubicBezTo>
                    <a:pt x="9242" y="16323"/>
                    <a:pt x="10003" y="17273"/>
                    <a:pt x="10365" y="17695"/>
                  </a:cubicBezTo>
                  <a:cubicBezTo>
                    <a:pt x="10111" y="17625"/>
                    <a:pt x="9749" y="17590"/>
                    <a:pt x="9133" y="17730"/>
                  </a:cubicBezTo>
                  <a:cubicBezTo>
                    <a:pt x="9133" y="17730"/>
                    <a:pt x="8952" y="18152"/>
                    <a:pt x="9133" y="18610"/>
                  </a:cubicBezTo>
                  <a:cubicBezTo>
                    <a:pt x="9133" y="18610"/>
                    <a:pt x="10619" y="18997"/>
                    <a:pt x="10800" y="18328"/>
                  </a:cubicBezTo>
                  <a:cubicBezTo>
                    <a:pt x="11452" y="19243"/>
                    <a:pt x="12648" y="20967"/>
                    <a:pt x="12830" y="21107"/>
                  </a:cubicBezTo>
                  <a:cubicBezTo>
                    <a:pt x="13047" y="21283"/>
                    <a:pt x="14134" y="21600"/>
                    <a:pt x="14279" y="21600"/>
                  </a:cubicBezTo>
                  <a:cubicBezTo>
                    <a:pt x="14424" y="21600"/>
                    <a:pt x="14569" y="21494"/>
                    <a:pt x="14497" y="21283"/>
                  </a:cubicBezTo>
                  <a:cubicBezTo>
                    <a:pt x="14424" y="21072"/>
                    <a:pt x="12322" y="15971"/>
                    <a:pt x="12177" y="15584"/>
                  </a:cubicBezTo>
                  <a:cubicBezTo>
                    <a:pt x="12032" y="15233"/>
                    <a:pt x="11054" y="12348"/>
                    <a:pt x="11054" y="12102"/>
                  </a:cubicBezTo>
                  <a:cubicBezTo>
                    <a:pt x="11054" y="12102"/>
                    <a:pt x="11452" y="11961"/>
                    <a:pt x="12503" y="11891"/>
                  </a:cubicBezTo>
                  <a:cubicBezTo>
                    <a:pt x="13554" y="11820"/>
                    <a:pt x="15946" y="11715"/>
                    <a:pt x="16707" y="11609"/>
                  </a:cubicBezTo>
                  <a:cubicBezTo>
                    <a:pt x="17468" y="11504"/>
                    <a:pt x="17686" y="11504"/>
                    <a:pt x="17686" y="11504"/>
                  </a:cubicBezTo>
                  <a:cubicBezTo>
                    <a:pt x="17686" y="11504"/>
                    <a:pt x="19607" y="13966"/>
                    <a:pt x="19752" y="14212"/>
                  </a:cubicBezTo>
                  <a:cubicBezTo>
                    <a:pt x="19897" y="14459"/>
                    <a:pt x="20078" y="14599"/>
                    <a:pt x="20368" y="14670"/>
                  </a:cubicBezTo>
                  <a:cubicBezTo>
                    <a:pt x="20658" y="14740"/>
                    <a:pt x="21383" y="15021"/>
                    <a:pt x="21491" y="15057"/>
                  </a:cubicBezTo>
                  <a:cubicBezTo>
                    <a:pt x="21600" y="15092"/>
                    <a:pt x="21419" y="14599"/>
                    <a:pt x="21346" y="14494"/>
                  </a:cubicBezTo>
                  <a:cubicBezTo>
                    <a:pt x="21310" y="14529"/>
                    <a:pt x="20078" y="11222"/>
                    <a:pt x="20078" y="11222"/>
                  </a:cubicBezTo>
                  <a:close/>
                  <a:moveTo>
                    <a:pt x="906" y="11363"/>
                  </a:moveTo>
                  <a:cubicBezTo>
                    <a:pt x="797" y="11293"/>
                    <a:pt x="580" y="11187"/>
                    <a:pt x="471" y="10941"/>
                  </a:cubicBezTo>
                  <a:cubicBezTo>
                    <a:pt x="471" y="10941"/>
                    <a:pt x="471" y="10906"/>
                    <a:pt x="507" y="10906"/>
                  </a:cubicBezTo>
                  <a:lnTo>
                    <a:pt x="725" y="10906"/>
                  </a:lnTo>
                  <a:cubicBezTo>
                    <a:pt x="725" y="10906"/>
                    <a:pt x="761" y="10906"/>
                    <a:pt x="761" y="10906"/>
                  </a:cubicBezTo>
                  <a:cubicBezTo>
                    <a:pt x="761" y="10976"/>
                    <a:pt x="834" y="11152"/>
                    <a:pt x="979" y="11293"/>
                  </a:cubicBezTo>
                  <a:cubicBezTo>
                    <a:pt x="942" y="11363"/>
                    <a:pt x="906" y="11398"/>
                    <a:pt x="906" y="11363"/>
                  </a:cubicBezTo>
                  <a:close/>
                  <a:moveTo>
                    <a:pt x="906" y="10448"/>
                  </a:moveTo>
                  <a:cubicBezTo>
                    <a:pt x="761" y="10589"/>
                    <a:pt x="725" y="10800"/>
                    <a:pt x="689" y="10835"/>
                  </a:cubicBezTo>
                  <a:cubicBezTo>
                    <a:pt x="689" y="10835"/>
                    <a:pt x="689" y="10835"/>
                    <a:pt x="652" y="10835"/>
                  </a:cubicBezTo>
                  <a:lnTo>
                    <a:pt x="435" y="10835"/>
                  </a:lnTo>
                  <a:cubicBezTo>
                    <a:pt x="399" y="10835"/>
                    <a:pt x="399" y="10800"/>
                    <a:pt x="399" y="10800"/>
                  </a:cubicBezTo>
                  <a:cubicBezTo>
                    <a:pt x="507" y="10554"/>
                    <a:pt x="725" y="10448"/>
                    <a:pt x="834" y="10378"/>
                  </a:cubicBezTo>
                  <a:cubicBezTo>
                    <a:pt x="906" y="10378"/>
                    <a:pt x="942" y="10413"/>
                    <a:pt x="906" y="10448"/>
                  </a:cubicBezTo>
                  <a:close/>
                  <a:moveTo>
                    <a:pt x="4421" y="11539"/>
                  </a:moveTo>
                  <a:cubicBezTo>
                    <a:pt x="4421" y="11574"/>
                    <a:pt x="4385" y="11644"/>
                    <a:pt x="4313" y="11644"/>
                  </a:cubicBezTo>
                  <a:lnTo>
                    <a:pt x="4240" y="11644"/>
                  </a:lnTo>
                  <a:cubicBezTo>
                    <a:pt x="4204" y="11644"/>
                    <a:pt x="4132" y="11609"/>
                    <a:pt x="4132" y="11539"/>
                  </a:cubicBezTo>
                  <a:lnTo>
                    <a:pt x="4132" y="11468"/>
                  </a:lnTo>
                  <a:cubicBezTo>
                    <a:pt x="4132" y="11433"/>
                    <a:pt x="4168" y="11363"/>
                    <a:pt x="4240" y="11363"/>
                  </a:cubicBezTo>
                  <a:lnTo>
                    <a:pt x="4313" y="11363"/>
                  </a:lnTo>
                  <a:cubicBezTo>
                    <a:pt x="4349" y="11363"/>
                    <a:pt x="4421" y="11398"/>
                    <a:pt x="4421" y="11468"/>
                  </a:cubicBezTo>
                  <a:lnTo>
                    <a:pt x="4421" y="11539"/>
                  </a:lnTo>
                  <a:close/>
                  <a:moveTo>
                    <a:pt x="4421" y="10237"/>
                  </a:moveTo>
                  <a:cubicBezTo>
                    <a:pt x="4421" y="10272"/>
                    <a:pt x="4385" y="10343"/>
                    <a:pt x="4313" y="10343"/>
                  </a:cubicBezTo>
                  <a:lnTo>
                    <a:pt x="4240" y="10343"/>
                  </a:lnTo>
                  <a:cubicBezTo>
                    <a:pt x="4204" y="10343"/>
                    <a:pt x="4132" y="10307"/>
                    <a:pt x="4132" y="10237"/>
                  </a:cubicBezTo>
                  <a:lnTo>
                    <a:pt x="4132" y="10132"/>
                  </a:lnTo>
                  <a:cubicBezTo>
                    <a:pt x="4132" y="10096"/>
                    <a:pt x="4168" y="10026"/>
                    <a:pt x="4240" y="10026"/>
                  </a:cubicBezTo>
                  <a:lnTo>
                    <a:pt x="4313" y="10026"/>
                  </a:lnTo>
                  <a:cubicBezTo>
                    <a:pt x="4349" y="10026"/>
                    <a:pt x="4421" y="10061"/>
                    <a:pt x="4421" y="10132"/>
                  </a:cubicBezTo>
                  <a:lnTo>
                    <a:pt x="4421" y="10237"/>
                  </a:lnTo>
                  <a:close/>
                  <a:moveTo>
                    <a:pt x="4856" y="11539"/>
                  </a:moveTo>
                  <a:cubicBezTo>
                    <a:pt x="4856" y="11574"/>
                    <a:pt x="4820" y="11644"/>
                    <a:pt x="4748" y="11644"/>
                  </a:cubicBezTo>
                  <a:lnTo>
                    <a:pt x="4675" y="11644"/>
                  </a:lnTo>
                  <a:cubicBezTo>
                    <a:pt x="4639" y="11644"/>
                    <a:pt x="4566" y="11609"/>
                    <a:pt x="4566" y="11539"/>
                  </a:cubicBezTo>
                  <a:lnTo>
                    <a:pt x="4566" y="11468"/>
                  </a:lnTo>
                  <a:cubicBezTo>
                    <a:pt x="4566" y="11433"/>
                    <a:pt x="4603" y="11363"/>
                    <a:pt x="4675" y="11363"/>
                  </a:cubicBezTo>
                  <a:lnTo>
                    <a:pt x="4748" y="11363"/>
                  </a:lnTo>
                  <a:cubicBezTo>
                    <a:pt x="4784" y="11363"/>
                    <a:pt x="4856" y="11398"/>
                    <a:pt x="4856" y="11468"/>
                  </a:cubicBezTo>
                  <a:lnTo>
                    <a:pt x="4856" y="11539"/>
                  </a:lnTo>
                  <a:close/>
                  <a:moveTo>
                    <a:pt x="4856" y="10237"/>
                  </a:moveTo>
                  <a:cubicBezTo>
                    <a:pt x="4856" y="10272"/>
                    <a:pt x="4820" y="10343"/>
                    <a:pt x="4748" y="10343"/>
                  </a:cubicBezTo>
                  <a:lnTo>
                    <a:pt x="4675" y="10343"/>
                  </a:lnTo>
                  <a:cubicBezTo>
                    <a:pt x="4639" y="10343"/>
                    <a:pt x="4566" y="10307"/>
                    <a:pt x="4566" y="10237"/>
                  </a:cubicBezTo>
                  <a:lnTo>
                    <a:pt x="4566" y="10132"/>
                  </a:lnTo>
                  <a:cubicBezTo>
                    <a:pt x="4566" y="10096"/>
                    <a:pt x="4603" y="10026"/>
                    <a:pt x="4675" y="10026"/>
                  </a:cubicBezTo>
                  <a:lnTo>
                    <a:pt x="4748" y="10026"/>
                  </a:lnTo>
                  <a:cubicBezTo>
                    <a:pt x="4784" y="10026"/>
                    <a:pt x="4856" y="10061"/>
                    <a:pt x="4856" y="10132"/>
                  </a:cubicBezTo>
                  <a:lnTo>
                    <a:pt x="4856" y="10237"/>
                  </a:lnTo>
                  <a:close/>
                  <a:moveTo>
                    <a:pt x="5255" y="11539"/>
                  </a:moveTo>
                  <a:cubicBezTo>
                    <a:pt x="5255" y="11574"/>
                    <a:pt x="5219" y="11644"/>
                    <a:pt x="5146" y="11644"/>
                  </a:cubicBezTo>
                  <a:lnTo>
                    <a:pt x="5074" y="11644"/>
                  </a:lnTo>
                  <a:cubicBezTo>
                    <a:pt x="5038" y="11644"/>
                    <a:pt x="4965" y="11609"/>
                    <a:pt x="4965" y="11539"/>
                  </a:cubicBezTo>
                  <a:lnTo>
                    <a:pt x="4965" y="11468"/>
                  </a:lnTo>
                  <a:cubicBezTo>
                    <a:pt x="4965" y="11433"/>
                    <a:pt x="5001" y="11363"/>
                    <a:pt x="5074" y="11363"/>
                  </a:cubicBezTo>
                  <a:lnTo>
                    <a:pt x="5146" y="11363"/>
                  </a:lnTo>
                  <a:cubicBezTo>
                    <a:pt x="5183" y="11363"/>
                    <a:pt x="5255" y="11398"/>
                    <a:pt x="5255" y="11468"/>
                  </a:cubicBezTo>
                  <a:lnTo>
                    <a:pt x="5255" y="11539"/>
                  </a:lnTo>
                  <a:close/>
                  <a:moveTo>
                    <a:pt x="5255" y="10237"/>
                  </a:moveTo>
                  <a:cubicBezTo>
                    <a:pt x="5255" y="10272"/>
                    <a:pt x="5219" y="10343"/>
                    <a:pt x="5146" y="10343"/>
                  </a:cubicBezTo>
                  <a:lnTo>
                    <a:pt x="5074" y="10343"/>
                  </a:lnTo>
                  <a:cubicBezTo>
                    <a:pt x="5038" y="10343"/>
                    <a:pt x="4965" y="10307"/>
                    <a:pt x="4965" y="10237"/>
                  </a:cubicBezTo>
                  <a:lnTo>
                    <a:pt x="4965" y="10132"/>
                  </a:lnTo>
                  <a:cubicBezTo>
                    <a:pt x="4965" y="10096"/>
                    <a:pt x="5001" y="10026"/>
                    <a:pt x="5074" y="10026"/>
                  </a:cubicBezTo>
                  <a:lnTo>
                    <a:pt x="5146" y="10026"/>
                  </a:lnTo>
                  <a:cubicBezTo>
                    <a:pt x="5183" y="10026"/>
                    <a:pt x="5255" y="10061"/>
                    <a:pt x="5255" y="10132"/>
                  </a:cubicBezTo>
                  <a:lnTo>
                    <a:pt x="5255" y="10237"/>
                  </a:lnTo>
                  <a:close/>
                  <a:moveTo>
                    <a:pt x="5690" y="11539"/>
                  </a:moveTo>
                  <a:cubicBezTo>
                    <a:pt x="5690" y="11574"/>
                    <a:pt x="5654" y="11644"/>
                    <a:pt x="5581" y="11644"/>
                  </a:cubicBezTo>
                  <a:lnTo>
                    <a:pt x="5509" y="11644"/>
                  </a:lnTo>
                  <a:cubicBezTo>
                    <a:pt x="5472" y="11644"/>
                    <a:pt x="5400" y="11609"/>
                    <a:pt x="5400" y="11539"/>
                  </a:cubicBezTo>
                  <a:lnTo>
                    <a:pt x="5400" y="11468"/>
                  </a:lnTo>
                  <a:cubicBezTo>
                    <a:pt x="5400" y="11433"/>
                    <a:pt x="5436" y="11363"/>
                    <a:pt x="5509" y="11363"/>
                  </a:cubicBezTo>
                  <a:lnTo>
                    <a:pt x="5581" y="11363"/>
                  </a:lnTo>
                  <a:cubicBezTo>
                    <a:pt x="5617" y="11363"/>
                    <a:pt x="5690" y="11398"/>
                    <a:pt x="5690" y="11468"/>
                  </a:cubicBezTo>
                  <a:lnTo>
                    <a:pt x="5690" y="11539"/>
                  </a:lnTo>
                  <a:close/>
                  <a:moveTo>
                    <a:pt x="5690" y="10237"/>
                  </a:moveTo>
                  <a:cubicBezTo>
                    <a:pt x="5690" y="10272"/>
                    <a:pt x="5654" y="10343"/>
                    <a:pt x="5581" y="10343"/>
                  </a:cubicBezTo>
                  <a:lnTo>
                    <a:pt x="5509" y="10343"/>
                  </a:lnTo>
                  <a:cubicBezTo>
                    <a:pt x="5472" y="10343"/>
                    <a:pt x="5400" y="10307"/>
                    <a:pt x="5400" y="10237"/>
                  </a:cubicBezTo>
                  <a:lnTo>
                    <a:pt x="5400" y="10132"/>
                  </a:lnTo>
                  <a:cubicBezTo>
                    <a:pt x="5400" y="10096"/>
                    <a:pt x="5436" y="10026"/>
                    <a:pt x="5509" y="10026"/>
                  </a:cubicBezTo>
                  <a:lnTo>
                    <a:pt x="5581" y="10026"/>
                  </a:lnTo>
                  <a:cubicBezTo>
                    <a:pt x="5617" y="10026"/>
                    <a:pt x="5690" y="10061"/>
                    <a:pt x="5690" y="10132"/>
                  </a:cubicBezTo>
                  <a:lnTo>
                    <a:pt x="5690" y="10237"/>
                  </a:lnTo>
                  <a:close/>
                  <a:moveTo>
                    <a:pt x="6125" y="11539"/>
                  </a:moveTo>
                  <a:cubicBezTo>
                    <a:pt x="6125" y="11574"/>
                    <a:pt x="6089" y="11644"/>
                    <a:pt x="6016" y="11644"/>
                  </a:cubicBezTo>
                  <a:lnTo>
                    <a:pt x="5944" y="11644"/>
                  </a:lnTo>
                  <a:cubicBezTo>
                    <a:pt x="5907" y="11644"/>
                    <a:pt x="5835" y="11609"/>
                    <a:pt x="5835" y="11539"/>
                  </a:cubicBezTo>
                  <a:lnTo>
                    <a:pt x="5835" y="11468"/>
                  </a:lnTo>
                  <a:cubicBezTo>
                    <a:pt x="5835" y="11433"/>
                    <a:pt x="5871" y="11363"/>
                    <a:pt x="5944" y="11363"/>
                  </a:cubicBezTo>
                  <a:lnTo>
                    <a:pt x="6016" y="11363"/>
                  </a:lnTo>
                  <a:cubicBezTo>
                    <a:pt x="6052" y="11363"/>
                    <a:pt x="6125" y="11398"/>
                    <a:pt x="6125" y="11468"/>
                  </a:cubicBezTo>
                  <a:lnTo>
                    <a:pt x="6125" y="11539"/>
                  </a:lnTo>
                  <a:close/>
                  <a:moveTo>
                    <a:pt x="6125" y="10237"/>
                  </a:moveTo>
                  <a:cubicBezTo>
                    <a:pt x="6125" y="10272"/>
                    <a:pt x="6089" y="10343"/>
                    <a:pt x="6016" y="10343"/>
                  </a:cubicBezTo>
                  <a:lnTo>
                    <a:pt x="5944" y="10343"/>
                  </a:lnTo>
                  <a:cubicBezTo>
                    <a:pt x="5907" y="10343"/>
                    <a:pt x="5835" y="10307"/>
                    <a:pt x="5835" y="10237"/>
                  </a:cubicBezTo>
                  <a:lnTo>
                    <a:pt x="5835" y="10132"/>
                  </a:lnTo>
                  <a:cubicBezTo>
                    <a:pt x="5835" y="10096"/>
                    <a:pt x="5871" y="10026"/>
                    <a:pt x="5944" y="10026"/>
                  </a:cubicBezTo>
                  <a:lnTo>
                    <a:pt x="6016" y="10026"/>
                  </a:lnTo>
                  <a:cubicBezTo>
                    <a:pt x="6052" y="10026"/>
                    <a:pt x="6125" y="10061"/>
                    <a:pt x="6125" y="10132"/>
                  </a:cubicBezTo>
                  <a:lnTo>
                    <a:pt x="6125" y="10237"/>
                  </a:lnTo>
                  <a:close/>
                  <a:moveTo>
                    <a:pt x="7248" y="11644"/>
                  </a:moveTo>
                  <a:cubicBezTo>
                    <a:pt x="7248" y="11679"/>
                    <a:pt x="7212" y="11750"/>
                    <a:pt x="7140" y="11750"/>
                  </a:cubicBezTo>
                  <a:lnTo>
                    <a:pt x="7067" y="11750"/>
                  </a:lnTo>
                  <a:cubicBezTo>
                    <a:pt x="7031" y="11750"/>
                    <a:pt x="6958" y="11715"/>
                    <a:pt x="6958" y="11644"/>
                  </a:cubicBezTo>
                  <a:lnTo>
                    <a:pt x="6958" y="11574"/>
                  </a:lnTo>
                  <a:cubicBezTo>
                    <a:pt x="6958" y="11539"/>
                    <a:pt x="6995" y="11468"/>
                    <a:pt x="7067" y="11468"/>
                  </a:cubicBezTo>
                  <a:lnTo>
                    <a:pt x="7140" y="11468"/>
                  </a:lnTo>
                  <a:cubicBezTo>
                    <a:pt x="7176" y="11468"/>
                    <a:pt x="7248" y="11504"/>
                    <a:pt x="7248" y="11574"/>
                  </a:cubicBezTo>
                  <a:lnTo>
                    <a:pt x="7248" y="11644"/>
                  </a:lnTo>
                  <a:close/>
                  <a:moveTo>
                    <a:pt x="7248" y="10132"/>
                  </a:moveTo>
                  <a:cubicBezTo>
                    <a:pt x="7248" y="10167"/>
                    <a:pt x="7212" y="10237"/>
                    <a:pt x="7140" y="10237"/>
                  </a:cubicBezTo>
                  <a:lnTo>
                    <a:pt x="7067" y="10237"/>
                  </a:lnTo>
                  <a:cubicBezTo>
                    <a:pt x="7031" y="10237"/>
                    <a:pt x="6958" y="10202"/>
                    <a:pt x="6958" y="10132"/>
                  </a:cubicBezTo>
                  <a:lnTo>
                    <a:pt x="6958" y="10061"/>
                  </a:lnTo>
                  <a:cubicBezTo>
                    <a:pt x="6958" y="10026"/>
                    <a:pt x="6995" y="9956"/>
                    <a:pt x="7067" y="9956"/>
                  </a:cubicBezTo>
                  <a:lnTo>
                    <a:pt x="7140" y="9956"/>
                  </a:lnTo>
                  <a:cubicBezTo>
                    <a:pt x="7176" y="9956"/>
                    <a:pt x="7248" y="9991"/>
                    <a:pt x="7248" y="10061"/>
                  </a:cubicBezTo>
                  <a:lnTo>
                    <a:pt x="7248" y="10132"/>
                  </a:lnTo>
                  <a:close/>
                  <a:moveTo>
                    <a:pt x="7683" y="11644"/>
                  </a:moveTo>
                  <a:cubicBezTo>
                    <a:pt x="7683" y="11679"/>
                    <a:pt x="7647" y="11750"/>
                    <a:pt x="7575" y="11750"/>
                  </a:cubicBezTo>
                  <a:lnTo>
                    <a:pt x="7502" y="11750"/>
                  </a:lnTo>
                  <a:cubicBezTo>
                    <a:pt x="7466" y="11750"/>
                    <a:pt x="7393" y="11715"/>
                    <a:pt x="7393" y="11644"/>
                  </a:cubicBezTo>
                  <a:lnTo>
                    <a:pt x="7393" y="11574"/>
                  </a:lnTo>
                  <a:cubicBezTo>
                    <a:pt x="7393" y="11539"/>
                    <a:pt x="7430" y="11468"/>
                    <a:pt x="7502" y="11468"/>
                  </a:cubicBezTo>
                  <a:lnTo>
                    <a:pt x="7575" y="11468"/>
                  </a:lnTo>
                  <a:cubicBezTo>
                    <a:pt x="7611" y="11468"/>
                    <a:pt x="7683" y="11504"/>
                    <a:pt x="7683" y="11574"/>
                  </a:cubicBezTo>
                  <a:lnTo>
                    <a:pt x="7683" y="11644"/>
                  </a:lnTo>
                  <a:close/>
                  <a:moveTo>
                    <a:pt x="7683" y="10132"/>
                  </a:moveTo>
                  <a:cubicBezTo>
                    <a:pt x="7683" y="10167"/>
                    <a:pt x="7647" y="10237"/>
                    <a:pt x="7575" y="10237"/>
                  </a:cubicBezTo>
                  <a:lnTo>
                    <a:pt x="7502" y="10237"/>
                  </a:lnTo>
                  <a:cubicBezTo>
                    <a:pt x="7466" y="10237"/>
                    <a:pt x="7393" y="10202"/>
                    <a:pt x="7393" y="10132"/>
                  </a:cubicBezTo>
                  <a:lnTo>
                    <a:pt x="7393" y="10061"/>
                  </a:lnTo>
                  <a:cubicBezTo>
                    <a:pt x="7393" y="10026"/>
                    <a:pt x="7430" y="9956"/>
                    <a:pt x="7502" y="9956"/>
                  </a:cubicBezTo>
                  <a:lnTo>
                    <a:pt x="7575" y="9956"/>
                  </a:lnTo>
                  <a:cubicBezTo>
                    <a:pt x="7611" y="9956"/>
                    <a:pt x="7683" y="9991"/>
                    <a:pt x="7683" y="10061"/>
                  </a:cubicBezTo>
                  <a:lnTo>
                    <a:pt x="7683" y="10132"/>
                  </a:lnTo>
                  <a:close/>
                  <a:moveTo>
                    <a:pt x="8082" y="11644"/>
                  </a:moveTo>
                  <a:cubicBezTo>
                    <a:pt x="8082" y="11679"/>
                    <a:pt x="8046" y="11750"/>
                    <a:pt x="7973" y="11750"/>
                  </a:cubicBezTo>
                  <a:lnTo>
                    <a:pt x="7901" y="11750"/>
                  </a:lnTo>
                  <a:cubicBezTo>
                    <a:pt x="7864" y="11750"/>
                    <a:pt x="7792" y="11715"/>
                    <a:pt x="7792" y="11644"/>
                  </a:cubicBezTo>
                  <a:lnTo>
                    <a:pt x="7792" y="11574"/>
                  </a:lnTo>
                  <a:cubicBezTo>
                    <a:pt x="7792" y="11539"/>
                    <a:pt x="7828" y="11468"/>
                    <a:pt x="7901" y="11468"/>
                  </a:cubicBezTo>
                  <a:lnTo>
                    <a:pt x="7973" y="11468"/>
                  </a:lnTo>
                  <a:cubicBezTo>
                    <a:pt x="8009" y="11468"/>
                    <a:pt x="8082" y="11504"/>
                    <a:pt x="8082" y="11574"/>
                  </a:cubicBezTo>
                  <a:lnTo>
                    <a:pt x="8082" y="11644"/>
                  </a:lnTo>
                  <a:close/>
                  <a:moveTo>
                    <a:pt x="8082" y="10132"/>
                  </a:moveTo>
                  <a:cubicBezTo>
                    <a:pt x="8082" y="10167"/>
                    <a:pt x="8046" y="10237"/>
                    <a:pt x="7973" y="10237"/>
                  </a:cubicBezTo>
                  <a:lnTo>
                    <a:pt x="7901" y="10237"/>
                  </a:lnTo>
                  <a:cubicBezTo>
                    <a:pt x="7864" y="10237"/>
                    <a:pt x="7792" y="10202"/>
                    <a:pt x="7792" y="10132"/>
                  </a:cubicBezTo>
                  <a:lnTo>
                    <a:pt x="7792" y="10061"/>
                  </a:lnTo>
                  <a:cubicBezTo>
                    <a:pt x="7792" y="10026"/>
                    <a:pt x="7828" y="9956"/>
                    <a:pt x="7901" y="9956"/>
                  </a:cubicBezTo>
                  <a:lnTo>
                    <a:pt x="7973" y="9956"/>
                  </a:lnTo>
                  <a:cubicBezTo>
                    <a:pt x="8009" y="9956"/>
                    <a:pt x="8082" y="9991"/>
                    <a:pt x="8082" y="10061"/>
                  </a:cubicBezTo>
                  <a:lnTo>
                    <a:pt x="8082" y="10132"/>
                  </a:lnTo>
                  <a:close/>
                  <a:moveTo>
                    <a:pt x="8517" y="11644"/>
                  </a:moveTo>
                  <a:cubicBezTo>
                    <a:pt x="8517" y="11679"/>
                    <a:pt x="8481" y="11750"/>
                    <a:pt x="8408" y="11750"/>
                  </a:cubicBezTo>
                  <a:lnTo>
                    <a:pt x="8336" y="11750"/>
                  </a:lnTo>
                  <a:cubicBezTo>
                    <a:pt x="8299" y="11750"/>
                    <a:pt x="8227" y="11715"/>
                    <a:pt x="8227" y="11644"/>
                  </a:cubicBezTo>
                  <a:lnTo>
                    <a:pt x="8227" y="11574"/>
                  </a:lnTo>
                  <a:cubicBezTo>
                    <a:pt x="8227" y="11539"/>
                    <a:pt x="8263" y="11468"/>
                    <a:pt x="8336" y="11468"/>
                  </a:cubicBezTo>
                  <a:lnTo>
                    <a:pt x="8408" y="11468"/>
                  </a:lnTo>
                  <a:cubicBezTo>
                    <a:pt x="8444" y="11468"/>
                    <a:pt x="8517" y="11504"/>
                    <a:pt x="8517" y="11574"/>
                  </a:cubicBezTo>
                  <a:lnTo>
                    <a:pt x="8517" y="11644"/>
                  </a:lnTo>
                  <a:close/>
                  <a:moveTo>
                    <a:pt x="8517" y="10132"/>
                  </a:moveTo>
                  <a:cubicBezTo>
                    <a:pt x="8517" y="10167"/>
                    <a:pt x="8481" y="10237"/>
                    <a:pt x="8408" y="10237"/>
                  </a:cubicBezTo>
                  <a:lnTo>
                    <a:pt x="8336" y="10237"/>
                  </a:lnTo>
                  <a:cubicBezTo>
                    <a:pt x="8299" y="10237"/>
                    <a:pt x="8227" y="10202"/>
                    <a:pt x="8227" y="10132"/>
                  </a:cubicBezTo>
                  <a:lnTo>
                    <a:pt x="8227" y="10061"/>
                  </a:lnTo>
                  <a:cubicBezTo>
                    <a:pt x="8227" y="10026"/>
                    <a:pt x="8263" y="9956"/>
                    <a:pt x="8336" y="9956"/>
                  </a:cubicBezTo>
                  <a:lnTo>
                    <a:pt x="8408" y="9956"/>
                  </a:lnTo>
                  <a:cubicBezTo>
                    <a:pt x="8444" y="9956"/>
                    <a:pt x="8517" y="9991"/>
                    <a:pt x="8517" y="10061"/>
                  </a:cubicBezTo>
                  <a:lnTo>
                    <a:pt x="8517" y="10132"/>
                  </a:lnTo>
                  <a:close/>
                  <a:moveTo>
                    <a:pt x="8952" y="11644"/>
                  </a:moveTo>
                  <a:cubicBezTo>
                    <a:pt x="8952" y="11679"/>
                    <a:pt x="8915" y="11750"/>
                    <a:pt x="8843" y="11750"/>
                  </a:cubicBezTo>
                  <a:lnTo>
                    <a:pt x="8770" y="11750"/>
                  </a:lnTo>
                  <a:cubicBezTo>
                    <a:pt x="8734" y="11750"/>
                    <a:pt x="8662" y="11715"/>
                    <a:pt x="8662" y="11644"/>
                  </a:cubicBezTo>
                  <a:lnTo>
                    <a:pt x="8662" y="11574"/>
                  </a:lnTo>
                  <a:cubicBezTo>
                    <a:pt x="8662" y="11539"/>
                    <a:pt x="8698" y="11468"/>
                    <a:pt x="8770" y="11468"/>
                  </a:cubicBezTo>
                  <a:lnTo>
                    <a:pt x="8843" y="11468"/>
                  </a:lnTo>
                  <a:cubicBezTo>
                    <a:pt x="8879" y="11468"/>
                    <a:pt x="8952" y="11504"/>
                    <a:pt x="8952" y="11574"/>
                  </a:cubicBezTo>
                  <a:lnTo>
                    <a:pt x="8952" y="11644"/>
                  </a:lnTo>
                  <a:close/>
                  <a:moveTo>
                    <a:pt x="8952" y="10132"/>
                  </a:moveTo>
                  <a:cubicBezTo>
                    <a:pt x="8952" y="10167"/>
                    <a:pt x="8915" y="10237"/>
                    <a:pt x="8843" y="10237"/>
                  </a:cubicBezTo>
                  <a:lnTo>
                    <a:pt x="8770" y="10237"/>
                  </a:lnTo>
                  <a:cubicBezTo>
                    <a:pt x="8734" y="10237"/>
                    <a:pt x="8662" y="10202"/>
                    <a:pt x="8662" y="10132"/>
                  </a:cubicBezTo>
                  <a:lnTo>
                    <a:pt x="8662" y="10061"/>
                  </a:lnTo>
                  <a:cubicBezTo>
                    <a:pt x="8662" y="10026"/>
                    <a:pt x="8698" y="9956"/>
                    <a:pt x="8770" y="9956"/>
                  </a:cubicBezTo>
                  <a:lnTo>
                    <a:pt x="8843" y="9956"/>
                  </a:lnTo>
                  <a:cubicBezTo>
                    <a:pt x="8879" y="9956"/>
                    <a:pt x="8952" y="9991"/>
                    <a:pt x="8952" y="10061"/>
                  </a:cubicBezTo>
                  <a:lnTo>
                    <a:pt x="8952" y="10132"/>
                  </a:lnTo>
                  <a:close/>
                  <a:moveTo>
                    <a:pt x="9387" y="11644"/>
                  </a:moveTo>
                  <a:cubicBezTo>
                    <a:pt x="9387" y="11679"/>
                    <a:pt x="9350" y="11750"/>
                    <a:pt x="9278" y="11750"/>
                  </a:cubicBezTo>
                  <a:lnTo>
                    <a:pt x="9205" y="11750"/>
                  </a:lnTo>
                  <a:cubicBezTo>
                    <a:pt x="9169" y="11750"/>
                    <a:pt x="9097" y="11715"/>
                    <a:pt x="9097" y="11644"/>
                  </a:cubicBezTo>
                  <a:lnTo>
                    <a:pt x="9097" y="11574"/>
                  </a:lnTo>
                  <a:cubicBezTo>
                    <a:pt x="9097" y="11539"/>
                    <a:pt x="9133" y="11468"/>
                    <a:pt x="9205" y="11468"/>
                  </a:cubicBezTo>
                  <a:lnTo>
                    <a:pt x="9278" y="11468"/>
                  </a:lnTo>
                  <a:cubicBezTo>
                    <a:pt x="9314" y="11468"/>
                    <a:pt x="9387" y="11504"/>
                    <a:pt x="9387" y="11574"/>
                  </a:cubicBezTo>
                  <a:lnTo>
                    <a:pt x="9387" y="11644"/>
                  </a:lnTo>
                  <a:close/>
                  <a:moveTo>
                    <a:pt x="9387" y="10132"/>
                  </a:moveTo>
                  <a:cubicBezTo>
                    <a:pt x="9387" y="10167"/>
                    <a:pt x="9350" y="10237"/>
                    <a:pt x="9278" y="10237"/>
                  </a:cubicBezTo>
                  <a:lnTo>
                    <a:pt x="9205" y="10237"/>
                  </a:lnTo>
                  <a:cubicBezTo>
                    <a:pt x="9169" y="10237"/>
                    <a:pt x="9097" y="10202"/>
                    <a:pt x="9097" y="10132"/>
                  </a:cubicBezTo>
                  <a:lnTo>
                    <a:pt x="9097" y="10061"/>
                  </a:lnTo>
                  <a:cubicBezTo>
                    <a:pt x="9097" y="10026"/>
                    <a:pt x="9133" y="9956"/>
                    <a:pt x="9205" y="9956"/>
                  </a:cubicBezTo>
                  <a:lnTo>
                    <a:pt x="9278" y="9956"/>
                  </a:lnTo>
                  <a:cubicBezTo>
                    <a:pt x="9314" y="9956"/>
                    <a:pt x="9387" y="9991"/>
                    <a:pt x="9387" y="10061"/>
                  </a:cubicBezTo>
                  <a:lnTo>
                    <a:pt x="9387" y="10132"/>
                  </a:lnTo>
                  <a:close/>
                  <a:moveTo>
                    <a:pt x="9821" y="11644"/>
                  </a:moveTo>
                  <a:cubicBezTo>
                    <a:pt x="9821" y="11679"/>
                    <a:pt x="9785" y="11750"/>
                    <a:pt x="9713" y="11750"/>
                  </a:cubicBezTo>
                  <a:lnTo>
                    <a:pt x="9640" y="11750"/>
                  </a:lnTo>
                  <a:cubicBezTo>
                    <a:pt x="9604" y="11750"/>
                    <a:pt x="9532" y="11715"/>
                    <a:pt x="9532" y="11644"/>
                  </a:cubicBezTo>
                  <a:lnTo>
                    <a:pt x="9532" y="11574"/>
                  </a:lnTo>
                  <a:cubicBezTo>
                    <a:pt x="9532" y="11539"/>
                    <a:pt x="9568" y="11468"/>
                    <a:pt x="9640" y="11468"/>
                  </a:cubicBezTo>
                  <a:lnTo>
                    <a:pt x="9713" y="11468"/>
                  </a:lnTo>
                  <a:cubicBezTo>
                    <a:pt x="9749" y="11468"/>
                    <a:pt x="9821" y="11504"/>
                    <a:pt x="9821" y="11574"/>
                  </a:cubicBezTo>
                  <a:lnTo>
                    <a:pt x="9821" y="11644"/>
                  </a:lnTo>
                  <a:close/>
                  <a:moveTo>
                    <a:pt x="9821" y="10132"/>
                  </a:moveTo>
                  <a:cubicBezTo>
                    <a:pt x="9821" y="10167"/>
                    <a:pt x="9785" y="10237"/>
                    <a:pt x="9713" y="10237"/>
                  </a:cubicBezTo>
                  <a:lnTo>
                    <a:pt x="9640" y="10237"/>
                  </a:lnTo>
                  <a:cubicBezTo>
                    <a:pt x="9604" y="10237"/>
                    <a:pt x="9532" y="10202"/>
                    <a:pt x="9532" y="10132"/>
                  </a:cubicBezTo>
                  <a:lnTo>
                    <a:pt x="9532" y="10061"/>
                  </a:lnTo>
                  <a:cubicBezTo>
                    <a:pt x="9532" y="10026"/>
                    <a:pt x="9568" y="9956"/>
                    <a:pt x="9640" y="9956"/>
                  </a:cubicBezTo>
                  <a:lnTo>
                    <a:pt x="9713" y="9956"/>
                  </a:lnTo>
                  <a:cubicBezTo>
                    <a:pt x="9749" y="9956"/>
                    <a:pt x="9821" y="9991"/>
                    <a:pt x="9821" y="10061"/>
                  </a:cubicBezTo>
                  <a:lnTo>
                    <a:pt x="9821" y="10132"/>
                  </a:lnTo>
                  <a:close/>
                  <a:moveTo>
                    <a:pt x="10256" y="11644"/>
                  </a:moveTo>
                  <a:cubicBezTo>
                    <a:pt x="10256" y="11679"/>
                    <a:pt x="10220" y="11750"/>
                    <a:pt x="10148" y="11750"/>
                  </a:cubicBezTo>
                  <a:lnTo>
                    <a:pt x="10075" y="11750"/>
                  </a:lnTo>
                  <a:cubicBezTo>
                    <a:pt x="10039" y="11750"/>
                    <a:pt x="9966" y="11715"/>
                    <a:pt x="9966" y="11644"/>
                  </a:cubicBezTo>
                  <a:lnTo>
                    <a:pt x="9966" y="11574"/>
                  </a:lnTo>
                  <a:cubicBezTo>
                    <a:pt x="9966" y="11539"/>
                    <a:pt x="10003" y="11468"/>
                    <a:pt x="10075" y="11468"/>
                  </a:cubicBezTo>
                  <a:lnTo>
                    <a:pt x="10148" y="11468"/>
                  </a:lnTo>
                  <a:cubicBezTo>
                    <a:pt x="10184" y="11468"/>
                    <a:pt x="10256" y="11504"/>
                    <a:pt x="10256" y="11574"/>
                  </a:cubicBezTo>
                  <a:lnTo>
                    <a:pt x="10256" y="11644"/>
                  </a:lnTo>
                  <a:close/>
                  <a:moveTo>
                    <a:pt x="10256" y="10132"/>
                  </a:moveTo>
                  <a:cubicBezTo>
                    <a:pt x="10256" y="10167"/>
                    <a:pt x="10220" y="10237"/>
                    <a:pt x="10148" y="10237"/>
                  </a:cubicBezTo>
                  <a:lnTo>
                    <a:pt x="10075" y="10237"/>
                  </a:lnTo>
                  <a:cubicBezTo>
                    <a:pt x="10039" y="10237"/>
                    <a:pt x="9966" y="10202"/>
                    <a:pt x="9966" y="10132"/>
                  </a:cubicBezTo>
                  <a:lnTo>
                    <a:pt x="9966" y="10061"/>
                  </a:lnTo>
                  <a:cubicBezTo>
                    <a:pt x="9966" y="10026"/>
                    <a:pt x="10003" y="9956"/>
                    <a:pt x="10075" y="9956"/>
                  </a:cubicBezTo>
                  <a:lnTo>
                    <a:pt x="10148" y="9956"/>
                  </a:lnTo>
                  <a:cubicBezTo>
                    <a:pt x="10184" y="9956"/>
                    <a:pt x="10256" y="9991"/>
                    <a:pt x="10256" y="10061"/>
                  </a:cubicBezTo>
                  <a:lnTo>
                    <a:pt x="10256" y="10132"/>
                  </a:lnTo>
                  <a:close/>
                  <a:moveTo>
                    <a:pt x="10691" y="11644"/>
                  </a:moveTo>
                  <a:cubicBezTo>
                    <a:pt x="10691" y="11679"/>
                    <a:pt x="10655" y="11750"/>
                    <a:pt x="10583" y="11750"/>
                  </a:cubicBezTo>
                  <a:lnTo>
                    <a:pt x="10510" y="11750"/>
                  </a:lnTo>
                  <a:cubicBezTo>
                    <a:pt x="10474" y="11750"/>
                    <a:pt x="10401" y="11715"/>
                    <a:pt x="10401" y="11644"/>
                  </a:cubicBezTo>
                  <a:lnTo>
                    <a:pt x="10401" y="11574"/>
                  </a:lnTo>
                  <a:cubicBezTo>
                    <a:pt x="10401" y="11539"/>
                    <a:pt x="10438" y="11468"/>
                    <a:pt x="10510" y="11468"/>
                  </a:cubicBezTo>
                  <a:lnTo>
                    <a:pt x="10583" y="11468"/>
                  </a:lnTo>
                  <a:cubicBezTo>
                    <a:pt x="10619" y="11468"/>
                    <a:pt x="10691" y="11504"/>
                    <a:pt x="10691" y="11574"/>
                  </a:cubicBezTo>
                  <a:lnTo>
                    <a:pt x="10691" y="11644"/>
                  </a:lnTo>
                  <a:close/>
                  <a:moveTo>
                    <a:pt x="10691" y="10132"/>
                  </a:moveTo>
                  <a:cubicBezTo>
                    <a:pt x="10691" y="10167"/>
                    <a:pt x="10655" y="10237"/>
                    <a:pt x="10583" y="10237"/>
                  </a:cubicBezTo>
                  <a:lnTo>
                    <a:pt x="10510" y="10237"/>
                  </a:lnTo>
                  <a:cubicBezTo>
                    <a:pt x="10474" y="10237"/>
                    <a:pt x="10401" y="10202"/>
                    <a:pt x="10401" y="10132"/>
                  </a:cubicBezTo>
                  <a:lnTo>
                    <a:pt x="10401" y="10061"/>
                  </a:lnTo>
                  <a:cubicBezTo>
                    <a:pt x="10401" y="10026"/>
                    <a:pt x="10438" y="9956"/>
                    <a:pt x="10510" y="9956"/>
                  </a:cubicBezTo>
                  <a:lnTo>
                    <a:pt x="10583" y="9956"/>
                  </a:lnTo>
                  <a:cubicBezTo>
                    <a:pt x="10619" y="9956"/>
                    <a:pt x="10691" y="9991"/>
                    <a:pt x="10691" y="10061"/>
                  </a:cubicBezTo>
                  <a:lnTo>
                    <a:pt x="10691" y="10132"/>
                  </a:lnTo>
                  <a:close/>
                  <a:moveTo>
                    <a:pt x="11126" y="11644"/>
                  </a:moveTo>
                  <a:cubicBezTo>
                    <a:pt x="11126" y="11679"/>
                    <a:pt x="11090" y="11750"/>
                    <a:pt x="11017" y="11750"/>
                  </a:cubicBezTo>
                  <a:lnTo>
                    <a:pt x="10945" y="11750"/>
                  </a:lnTo>
                  <a:cubicBezTo>
                    <a:pt x="10909" y="11750"/>
                    <a:pt x="10836" y="11715"/>
                    <a:pt x="10836" y="11644"/>
                  </a:cubicBezTo>
                  <a:lnTo>
                    <a:pt x="10836" y="11574"/>
                  </a:lnTo>
                  <a:cubicBezTo>
                    <a:pt x="10836" y="11539"/>
                    <a:pt x="10872" y="11468"/>
                    <a:pt x="10945" y="11468"/>
                  </a:cubicBezTo>
                  <a:lnTo>
                    <a:pt x="11017" y="11468"/>
                  </a:lnTo>
                  <a:cubicBezTo>
                    <a:pt x="11054" y="11468"/>
                    <a:pt x="11126" y="11504"/>
                    <a:pt x="11126" y="11574"/>
                  </a:cubicBezTo>
                  <a:lnTo>
                    <a:pt x="11126" y="11644"/>
                  </a:lnTo>
                  <a:close/>
                  <a:moveTo>
                    <a:pt x="11126" y="10132"/>
                  </a:moveTo>
                  <a:cubicBezTo>
                    <a:pt x="11126" y="10167"/>
                    <a:pt x="11090" y="10237"/>
                    <a:pt x="11017" y="10237"/>
                  </a:cubicBezTo>
                  <a:lnTo>
                    <a:pt x="10945" y="10237"/>
                  </a:lnTo>
                  <a:cubicBezTo>
                    <a:pt x="10909" y="10237"/>
                    <a:pt x="10836" y="10202"/>
                    <a:pt x="10836" y="10132"/>
                  </a:cubicBezTo>
                  <a:lnTo>
                    <a:pt x="10836" y="10061"/>
                  </a:lnTo>
                  <a:cubicBezTo>
                    <a:pt x="10836" y="10026"/>
                    <a:pt x="10872" y="9956"/>
                    <a:pt x="10945" y="9956"/>
                  </a:cubicBezTo>
                  <a:lnTo>
                    <a:pt x="11017" y="9956"/>
                  </a:lnTo>
                  <a:cubicBezTo>
                    <a:pt x="11054" y="9956"/>
                    <a:pt x="11126" y="9991"/>
                    <a:pt x="11126" y="10061"/>
                  </a:cubicBezTo>
                  <a:lnTo>
                    <a:pt x="11126" y="10132"/>
                  </a:lnTo>
                  <a:close/>
                  <a:moveTo>
                    <a:pt x="11525" y="11644"/>
                  </a:moveTo>
                  <a:cubicBezTo>
                    <a:pt x="11525" y="11679"/>
                    <a:pt x="11489" y="11750"/>
                    <a:pt x="11416" y="11750"/>
                  </a:cubicBezTo>
                  <a:lnTo>
                    <a:pt x="11380" y="11750"/>
                  </a:lnTo>
                  <a:cubicBezTo>
                    <a:pt x="11344" y="11750"/>
                    <a:pt x="11271" y="11715"/>
                    <a:pt x="11271" y="11644"/>
                  </a:cubicBezTo>
                  <a:lnTo>
                    <a:pt x="11271" y="11574"/>
                  </a:lnTo>
                  <a:cubicBezTo>
                    <a:pt x="11271" y="11539"/>
                    <a:pt x="11307" y="11468"/>
                    <a:pt x="11380" y="11468"/>
                  </a:cubicBezTo>
                  <a:lnTo>
                    <a:pt x="11452" y="11468"/>
                  </a:lnTo>
                  <a:cubicBezTo>
                    <a:pt x="11489" y="11468"/>
                    <a:pt x="11561" y="11504"/>
                    <a:pt x="11561" y="11574"/>
                  </a:cubicBezTo>
                  <a:lnTo>
                    <a:pt x="11561" y="11644"/>
                  </a:lnTo>
                  <a:close/>
                  <a:moveTo>
                    <a:pt x="11525" y="10132"/>
                  </a:moveTo>
                  <a:cubicBezTo>
                    <a:pt x="11525" y="10167"/>
                    <a:pt x="11489" y="10237"/>
                    <a:pt x="11416" y="10237"/>
                  </a:cubicBezTo>
                  <a:lnTo>
                    <a:pt x="11380" y="10237"/>
                  </a:lnTo>
                  <a:cubicBezTo>
                    <a:pt x="11344" y="10237"/>
                    <a:pt x="11271" y="10202"/>
                    <a:pt x="11271" y="10132"/>
                  </a:cubicBezTo>
                  <a:lnTo>
                    <a:pt x="11271" y="10061"/>
                  </a:lnTo>
                  <a:cubicBezTo>
                    <a:pt x="11271" y="10026"/>
                    <a:pt x="11307" y="9956"/>
                    <a:pt x="11380" y="9956"/>
                  </a:cubicBezTo>
                  <a:lnTo>
                    <a:pt x="11452" y="9956"/>
                  </a:lnTo>
                  <a:cubicBezTo>
                    <a:pt x="11489" y="9956"/>
                    <a:pt x="11561" y="9991"/>
                    <a:pt x="11561" y="10061"/>
                  </a:cubicBezTo>
                  <a:lnTo>
                    <a:pt x="11561" y="10132"/>
                  </a:lnTo>
                  <a:close/>
                  <a:moveTo>
                    <a:pt x="12938" y="11539"/>
                  </a:moveTo>
                  <a:cubicBezTo>
                    <a:pt x="12938" y="11574"/>
                    <a:pt x="12902" y="11644"/>
                    <a:pt x="12830" y="11644"/>
                  </a:cubicBezTo>
                  <a:lnTo>
                    <a:pt x="12757" y="11644"/>
                  </a:lnTo>
                  <a:cubicBezTo>
                    <a:pt x="12721" y="11644"/>
                    <a:pt x="12648" y="11609"/>
                    <a:pt x="12648" y="11539"/>
                  </a:cubicBezTo>
                  <a:lnTo>
                    <a:pt x="12648" y="11468"/>
                  </a:lnTo>
                  <a:cubicBezTo>
                    <a:pt x="12648" y="11433"/>
                    <a:pt x="12685" y="11363"/>
                    <a:pt x="12757" y="11363"/>
                  </a:cubicBezTo>
                  <a:lnTo>
                    <a:pt x="12830" y="11363"/>
                  </a:lnTo>
                  <a:cubicBezTo>
                    <a:pt x="12866" y="11363"/>
                    <a:pt x="12938" y="11398"/>
                    <a:pt x="12938" y="11468"/>
                  </a:cubicBezTo>
                  <a:lnTo>
                    <a:pt x="12938" y="11539"/>
                  </a:lnTo>
                  <a:close/>
                  <a:moveTo>
                    <a:pt x="12938" y="10237"/>
                  </a:moveTo>
                  <a:cubicBezTo>
                    <a:pt x="12938" y="10272"/>
                    <a:pt x="12902" y="10343"/>
                    <a:pt x="12830" y="10343"/>
                  </a:cubicBezTo>
                  <a:lnTo>
                    <a:pt x="12757" y="10343"/>
                  </a:lnTo>
                  <a:cubicBezTo>
                    <a:pt x="12721" y="10343"/>
                    <a:pt x="12648" y="10307"/>
                    <a:pt x="12648" y="10237"/>
                  </a:cubicBezTo>
                  <a:lnTo>
                    <a:pt x="12648" y="10132"/>
                  </a:lnTo>
                  <a:cubicBezTo>
                    <a:pt x="12648" y="10096"/>
                    <a:pt x="12685" y="10026"/>
                    <a:pt x="12757" y="10026"/>
                  </a:cubicBezTo>
                  <a:lnTo>
                    <a:pt x="12830" y="10026"/>
                  </a:lnTo>
                  <a:cubicBezTo>
                    <a:pt x="12866" y="10026"/>
                    <a:pt x="12938" y="10061"/>
                    <a:pt x="12938" y="10132"/>
                  </a:cubicBezTo>
                  <a:lnTo>
                    <a:pt x="12938" y="10237"/>
                  </a:lnTo>
                  <a:close/>
                  <a:moveTo>
                    <a:pt x="13373" y="11539"/>
                  </a:moveTo>
                  <a:cubicBezTo>
                    <a:pt x="13373" y="11574"/>
                    <a:pt x="13337" y="11644"/>
                    <a:pt x="13264" y="11644"/>
                  </a:cubicBezTo>
                  <a:lnTo>
                    <a:pt x="13192" y="11644"/>
                  </a:lnTo>
                  <a:cubicBezTo>
                    <a:pt x="13156" y="11644"/>
                    <a:pt x="13083" y="11609"/>
                    <a:pt x="13083" y="11539"/>
                  </a:cubicBezTo>
                  <a:lnTo>
                    <a:pt x="13083" y="11468"/>
                  </a:lnTo>
                  <a:cubicBezTo>
                    <a:pt x="13083" y="11433"/>
                    <a:pt x="13119" y="11363"/>
                    <a:pt x="13192" y="11363"/>
                  </a:cubicBezTo>
                  <a:lnTo>
                    <a:pt x="13264" y="11363"/>
                  </a:lnTo>
                  <a:cubicBezTo>
                    <a:pt x="13301" y="11363"/>
                    <a:pt x="13373" y="11398"/>
                    <a:pt x="13373" y="11468"/>
                  </a:cubicBezTo>
                  <a:lnTo>
                    <a:pt x="13373" y="11539"/>
                  </a:lnTo>
                  <a:close/>
                  <a:moveTo>
                    <a:pt x="13373" y="10237"/>
                  </a:moveTo>
                  <a:cubicBezTo>
                    <a:pt x="13373" y="10272"/>
                    <a:pt x="13337" y="10343"/>
                    <a:pt x="13264" y="10343"/>
                  </a:cubicBezTo>
                  <a:lnTo>
                    <a:pt x="13192" y="10343"/>
                  </a:lnTo>
                  <a:cubicBezTo>
                    <a:pt x="13156" y="10343"/>
                    <a:pt x="13083" y="10307"/>
                    <a:pt x="13083" y="10237"/>
                  </a:cubicBezTo>
                  <a:lnTo>
                    <a:pt x="13083" y="10132"/>
                  </a:lnTo>
                  <a:cubicBezTo>
                    <a:pt x="13083" y="10096"/>
                    <a:pt x="13119" y="10026"/>
                    <a:pt x="13192" y="10026"/>
                  </a:cubicBezTo>
                  <a:lnTo>
                    <a:pt x="13264" y="10026"/>
                  </a:lnTo>
                  <a:cubicBezTo>
                    <a:pt x="13301" y="10026"/>
                    <a:pt x="13373" y="10061"/>
                    <a:pt x="13373" y="10132"/>
                  </a:cubicBezTo>
                  <a:lnTo>
                    <a:pt x="13373" y="10237"/>
                  </a:lnTo>
                  <a:close/>
                  <a:moveTo>
                    <a:pt x="13808" y="11539"/>
                  </a:moveTo>
                  <a:cubicBezTo>
                    <a:pt x="13808" y="11574"/>
                    <a:pt x="13772" y="11644"/>
                    <a:pt x="13699" y="11644"/>
                  </a:cubicBezTo>
                  <a:lnTo>
                    <a:pt x="13627" y="11644"/>
                  </a:lnTo>
                  <a:cubicBezTo>
                    <a:pt x="13591" y="11644"/>
                    <a:pt x="13518" y="11609"/>
                    <a:pt x="13518" y="11539"/>
                  </a:cubicBezTo>
                  <a:lnTo>
                    <a:pt x="13518" y="11468"/>
                  </a:lnTo>
                  <a:cubicBezTo>
                    <a:pt x="13518" y="11433"/>
                    <a:pt x="13554" y="11363"/>
                    <a:pt x="13627" y="11363"/>
                  </a:cubicBezTo>
                  <a:lnTo>
                    <a:pt x="13699" y="11363"/>
                  </a:lnTo>
                  <a:cubicBezTo>
                    <a:pt x="13736" y="11363"/>
                    <a:pt x="13808" y="11398"/>
                    <a:pt x="13808" y="11468"/>
                  </a:cubicBezTo>
                  <a:lnTo>
                    <a:pt x="13808" y="11539"/>
                  </a:lnTo>
                  <a:close/>
                  <a:moveTo>
                    <a:pt x="13808" y="10237"/>
                  </a:moveTo>
                  <a:cubicBezTo>
                    <a:pt x="13808" y="10272"/>
                    <a:pt x="13772" y="10343"/>
                    <a:pt x="13699" y="10343"/>
                  </a:cubicBezTo>
                  <a:lnTo>
                    <a:pt x="13627" y="10343"/>
                  </a:lnTo>
                  <a:cubicBezTo>
                    <a:pt x="13591" y="10343"/>
                    <a:pt x="13518" y="10307"/>
                    <a:pt x="13518" y="10237"/>
                  </a:cubicBezTo>
                  <a:lnTo>
                    <a:pt x="13518" y="10132"/>
                  </a:lnTo>
                  <a:cubicBezTo>
                    <a:pt x="13518" y="10096"/>
                    <a:pt x="13554" y="10026"/>
                    <a:pt x="13627" y="10026"/>
                  </a:cubicBezTo>
                  <a:lnTo>
                    <a:pt x="13699" y="10026"/>
                  </a:lnTo>
                  <a:cubicBezTo>
                    <a:pt x="13736" y="10026"/>
                    <a:pt x="13808" y="10061"/>
                    <a:pt x="13808" y="10132"/>
                  </a:cubicBezTo>
                  <a:lnTo>
                    <a:pt x="13808" y="10237"/>
                  </a:lnTo>
                  <a:close/>
                  <a:moveTo>
                    <a:pt x="14207" y="11539"/>
                  </a:moveTo>
                  <a:cubicBezTo>
                    <a:pt x="14207" y="11574"/>
                    <a:pt x="14170" y="11644"/>
                    <a:pt x="14098" y="11644"/>
                  </a:cubicBezTo>
                  <a:lnTo>
                    <a:pt x="14026" y="11644"/>
                  </a:lnTo>
                  <a:cubicBezTo>
                    <a:pt x="13989" y="11644"/>
                    <a:pt x="13917" y="11609"/>
                    <a:pt x="13917" y="11539"/>
                  </a:cubicBezTo>
                  <a:lnTo>
                    <a:pt x="13917" y="11468"/>
                  </a:lnTo>
                  <a:cubicBezTo>
                    <a:pt x="13917" y="11433"/>
                    <a:pt x="13953" y="11363"/>
                    <a:pt x="14026" y="11363"/>
                  </a:cubicBezTo>
                  <a:lnTo>
                    <a:pt x="14098" y="11363"/>
                  </a:lnTo>
                  <a:cubicBezTo>
                    <a:pt x="14134" y="11363"/>
                    <a:pt x="14207" y="11398"/>
                    <a:pt x="14207" y="11468"/>
                  </a:cubicBezTo>
                  <a:lnTo>
                    <a:pt x="14207" y="11539"/>
                  </a:lnTo>
                  <a:close/>
                  <a:moveTo>
                    <a:pt x="14207" y="10237"/>
                  </a:moveTo>
                  <a:cubicBezTo>
                    <a:pt x="14207" y="10272"/>
                    <a:pt x="14170" y="10343"/>
                    <a:pt x="14098" y="10343"/>
                  </a:cubicBezTo>
                  <a:lnTo>
                    <a:pt x="14026" y="10343"/>
                  </a:lnTo>
                  <a:cubicBezTo>
                    <a:pt x="13989" y="10343"/>
                    <a:pt x="13917" y="10307"/>
                    <a:pt x="13917" y="10237"/>
                  </a:cubicBezTo>
                  <a:lnTo>
                    <a:pt x="13917" y="10132"/>
                  </a:lnTo>
                  <a:cubicBezTo>
                    <a:pt x="13917" y="10096"/>
                    <a:pt x="13953" y="10026"/>
                    <a:pt x="14026" y="10026"/>
                  </a:cubicBezTo>
                  <a:lnTo>
                    <a:pt x="14098" y="10026"/>
                  </a:lnTo>
                  <a:cubicBezTo>
                    <a:pt x="14134" y="10026"/>
                    <a:pt x="14207" y="10061"/>
                    <a:pt x="14207" y="10132"/>
                  </a:cubicBezTo>
                  <a:lnTo>
                    <a:pt x="14207" y="10237"/>
                  </a:lnTo>
                  <a:close/>
                  <a:moveTo>
                    <a:pt x="14642" y="11539"/>
                  </a:moveTo>
                  <a:cubicBezTo>
                    <a:pt x="14642" y="11574"/>
                    <a:pt x="14605" y="11644"/>
                    <a:pt x="14533" y="11644"/>
                  </a:cubicBezTo>
                  <a:lnTo>
                    <a:pt x="14460" y="11644"/>
                  </a:lnTo>
                  <a:cubicBezTo>
                    <a:pt x="14424" y="11644"/>
                    <a:pt x="14352" y="11609"/>
                    <a:pt x="14352" y="11539"/>
                  </a:cubicBezTo>
                  <a:lnTo>
                    <a:pt x="14352" y="11468"/>
                  </a:lnTo>
                  <a:cubicBezTo>
                    <a:pt x="14352" y="11433"/>
                    <a:pt x="14388" y="11363"/>
                    <a:pt x="14460" y="11363"/>
                  </a:cubicBezTo>
                  <a:lnTo>
                    <a:pt x="14533" y="11363"/>
                  </a:lnTo>
                  <a:cubicBezTo>
                    <a:pt x="14569" y="11363"/>
                    <a:pt x="14642" y="11398"/>
                    <a:pt x="14642" y="11468"/>
                  </a:cubicBezTo>
                  <a:lnTo>
                    <a:pt x="14642" y="11539"/>
                  </a:lnTo>
                  <a:close/>
                  <a:moveTo>
                    <a:pt x="14642" y="10237"/>
                  </a:moveTo>
                  <a:cubicBezTo>
                    <a:pt x="14642" y="10272"/>
                    <a:pt x="14605" y="10343"/>
                    <a:pt x="14533" y="10343"/>
                  </a:cubicBezTo>
                  <a:lnTo>
                    <a:pt x="14460" y="10343"/>
                  </a:lnTo>
                  <a:cubicBezTo>
                    <a:pt x="14424" y="10343"/>
                    <a:pt x="14352" y="10307"/>
                    <a:pt x="14352" y="10237"/>
                  </a:cubicBezTo>
                  <a:lnTo>
                    <a:pt x="14352" y="10132"/>
                  </a:lnTo>
                  <a:cubicBezTo>
                    <a:pt x="14352" y="10096"/>
                    <a:pt x="14388" y="10026"/>
                    <a:pt x="14460" y="10026"/>
                  </a:cubicBezTo>
                  <a:lnTo>
                    <a:pt x="14533" y="10026"/>
                  </a:lnTo>
                  <a:cubicBezTo>
                    <a:pt x="14569" y="10026"/>
                    <a:pt x="14642" y="10061"/>
                    <a:pt x="14642" y="10132"/>
                  </a:cubicBezTo>
                  <a:lnTo>
                    <a:pt x="14642" y="10237"/>
                  </a:lnTo>
                  <a:close/>
                </a:path>
              </a:pathLst>
            </a:custGeom>
            <a:solidFill>
              <a:schemeClr val="accent6">
                <a:lumMod val="50000"/>
              </a:schemeClr>
            </a:solidFill>
            <a:ln w="12700">
              <a:miter lim="400000"/>
            </a:ln>
          </p:spPr>
          <p:txBody>
            <a:bodyPr lIns="28575" tIns="28575" rIns="28575" bIns="28575" anchor="ctr"/>
            <a:lstStyle/>
            <a:p>
              <a:pPr>
                <a:defRPr sz="3000">
                  <a:solidFill>
                    <a:srgbClr val="FFFFFF"/>
                  </a:solidFill>
                </a:defRPr>
              </a:pPr>
              <a:endParaRPr sz="2250"/>
            </a:p>
          </p:txBody>
        </p:sp>
      </p:grpSp>
      <p:grpSp>
        <p:nvGrpSpPr>
          <p:cNvPr id="10" name="Group 9">
            <a:extLst>
              <a:ext uri="{FF2B5EF4-FFF2-40B4-BE49-F238E27FC236}">
                <a16:creationId xmlns:a16="http://schemas.microsoft.com/office/drawing/2014/main" id="{BEB1CFF3-C078-112C-9E68-94B41D3ACF97}"/>
              </a:ext>
            </a:extLst>
          </p:cNvPr>
          <p:cNvGrpSpPr/>
          <p:nvPr/>
        </p:nvGrpSpPr>
        <p:grpSpPr>
          <a:xfrm>
            <a:off x="3154649" y="1276925"/>
            <a:ext cx="1327142" cy="1302708"/>
            <a:chOff x="3136769" y="1217695"/>
            <a:chExt cx="1295531" cy="1270171"/>
          </a:xfrm>
        </p:grpSpPr>
        <p:sp>
          <p:nvSpPr>
            <p:cNvPr id="11" name="Freeform: Shape 69">
              <a:extLst>
                <a:ext uri="{FF2B5EF4-FFF2-40B4-BE49-F238E27FC236}">
                  <a16:creationId xmlns:a16="http://schemas.microsoft.com/office/drawing/2014/main" id="{7FA3CCED-0EFC-3EBF-1A14-ABF0C8827996}"/>
                </a:ext>
              </a:extLst>
            </p:cNvPr>
            <p:cNvSpPr/>
            <p:nvPr/>
          </p:nvSpPr>
          <p:spPr>
            <a:xfrm>
              <a:off x="3511084" y="1218448"/>
              <a:ext cx="921216" cy="1269418"/>
            </a:xfrm>
            <a:custGeom>
              <a:avLst/>
              <a:gdLst>
                <a:gd name="connsiteX0" fmla="*/ 435539 w 921216"/>
                <a:gd name="connsiteY0" fmla="*/ 0 h 1269418"/>
                <a:gd name="connsiteX1" fmla="*/ 921216 w 921216"/>
                <a:gd name="connsiteY1" fmla="*/ 0 h 1269418"/>
                <a:gd name="connsiteX2" fmla="*/ 921216 w 921216"/>
                <a:gd name="connsiteY2" fmla="*/ 1269418 h 1269418"/>
                <a:gd name="connsiteX3" fmla="*/ 435539 w 921216"/>
                <a:gd name="connsiteY3" fmla="*/ 1269418 h 1269418"/>
                <a:gd name="connsiteX4" fmla="*/ 0 w 921216"/>
                <a:gd name="connsiteY4" fmla="*/ 710933 h 1269418"/>
                <a:gd name="connsiteX5" fmla="*/ 0 w 921216"/>
                <a:gd name="connsiteY5" fmla="*/ 544028 h 126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216" h="1269418">
                  <a:moveTo>
                    <a:pt x="435539" y="0"/>
                  </a:moveTo>
                  <a:lnTo>
                    <a:pt x="921216" y="0"/>
                  </a:lnTo>
                  <a:lnTo>
                    <a:pt x="921216" y="1269418"/>
                  </a:lnTo>
                  <a:lnTo>
                    <a:pt x="435539" y="1269418"/>
                  </a:lnTo>
                  <a:lnTo>
                    <a:pt x="0" y="710933"/>
                  </a:lnTo>
                  <a:lnTo>
                    <a:pt x="0" y="544028"/>
                  </a:lnTo>
                  <a:close/>
                </a:path>
              </a:pathLst>
            </a:custGeom>
            <a:solidFill>
              <a:schemeClr val="accent4"/>
            </a:solidFill>
            <a:ln w="12700">
              <a:miter lim="400000"/>
            </a:ln>
          </p:spPr>
          <p:txBody>
            <a:bodyPr wrap="square" lIns="28575" tIns="28575" rIns="28575" bIns="28575" anchor="ctr">
              <a:noAutofit/>
            </a:bodyPr>
            <a:lstStyle/>
            <a:p>
              <a:pPr>
                <a:defRPr sz="3000">
                  <a:solidFill>
                    <a:srgbClr val="FFFFFF"/>
                  </a:solidFill>
                </a:defRPr>
              </a:pPr>
              <a:endParaRPr sz="2250" dirty="0"/>
            </a:p>
          </p:txBody>
        </p:sp>
        <p:sp>
          <p:nvSpPr>
            <p:cNvPr id="12" name="Shape">
              <a:extLst>
                <a:ext uri="{FF2B5EF4-FFF2-40B4-BE49-F238E27FC236}">
                  <a16:creationId xmlns:a16="http://schemas.microsoft.com/office/drawing/2014/main" id="{7E325936-98C4-142D-7BAC-2EDF54358786}"/>
                </a:ext>
              </a:extLst>
            </p:cNvPr>
            <p:cNvSpPr/>
            <p:nvPr/>
          </p:nvSpPr>
          <p:spPr>
            <a:xfrm>
              <a:off x="3136769" y="1217695"/>
              <a:ext cx="1230519" cy="1270171"/>
            </a:xfrm>
            <a:custGeom>
              <a:avLst/>
              <a:gdLst/>
              <a:ahLst/>
              <a:cxnLst>
                <a:cxn ang="0">
                  <a:pos x="wd2" y="hd2"/>
                </a:cxn>
                <a:cxn ang="5400000">
                  <a:pos x="wd2" y="hd2"/>
                </a:cxn>
                <a:cxn ang="10800000">
                  <a:pos x="wd2" y="hd2"/>
                </a:cxn>
                <a:cxn ang="16200000">
                  <a:pos x="wd2" y="hd2"/>
                </a:cxn>
              </a:cxnLst>
              <a:rect l="0" t="0" r="r" b="b"/>
              <a:pathLst>
                <a:path w="21525" h="21600" extrusionOk="0">
                  <a:moveTo>
                    <a:pt x="20078" y="11222"/>
                  </a:moveTo>
                  <a:cubicBezTo>
                    <a:pt x="20078" y="11222"/>
                    <a:pt x="20259" y="11081"/>
                    <a:pt x="20404" y="11081"/>
                  </a:cubicBezTo>
                  <a:cubicBezTo>
                    <a:pt x="20549" y="11081"/>
                    <a:pt x="21020" y="11046"/>
                    <a:pt x="21020" y="10870"/>
                  </a:cubicBezTo>
                  <a:cubicBezTo>
                    <a:pt x="21020" y="10694"/>
                    <a:pt x="20549" y="10694"/>
                    <a:pt x="20404" y="10659"/>
                  </a:cubicBezTo>
                  <a:cubicBezTo>
                    <a:pt x="20259" y="10659"/>
                    <a:pt x="20078" y="10519"/>
                    <a:pt x="20078" y="10519"/>
                  </a:cubicBezTo>
                  <a:cubicBezTo>
                    <a:pt x="20078" y="10519"/>
                    <a:pt x="21310" y="7212"/>
                    <a:pt x="21346" y="7106"/>
                  </a:cubicBezTo>
                  <a:cubicBezTo>
                    <a:pt x="21383" y="7001"/>
                    <a:pt x="21600" y="6508"/>
                    <a:pt x="21491" y="6543"/>
                  </a:cubicBezTo>
                  <a:cubicBezTo>
                    <a:pt x="21383" y="6579"/>
                    <a:pt x="20621" y="6860"/>
                    <a:pt x="20368" y="6930"/>
                  </a:cubicBezTo>
                  <a:cubicBezTo>
                    <a:pt x="20078" y="7001"/>
                    <a:pt x="19897" y="7141"/>
                    <a:pt x="19752" y="7388"/>
                  </a:cubicBezTo>
                  <a:cubicBezTo>
                    <a:pt x="19570" y="7634"/>
                    <a:pt x="17686" y="10096"/>
                    <a:pt x="17686" y="10096"/>
                  </a:cubicBezTo>
                  <a:cubicBezTo>
                    <a:pt x="17686" y="10096"/>
                    <a:pt x="17468" y="10096"/>
                    <a:pt x="16707" y="9991"/>
                  </a:cubicBezTo>
                  <a:cubicBezTo>
                    <a:pt x="15946" y="9885"/>
                    <a:pt x="13554" y="9780"/>
                    <a:pt x="12503" y="9709"/>
                  </a:cubicBezTo>
                  <a:cubicBezTo>
                    <a:pt x="11452" y="9639"/>
                    <a:pt x="11054" y="9498"/>
                    <a:pt x="11054" y="9498"/>
                  </a:cubicBezTo>
                  <a:cubicBezTo>
                    <a:pt x="11090" y="9252"/>
                    <a:pt x="12032" y="6367"/>
                    <a:pt x="12177" y="6016"/>
                  </a:cubicBezTo>
                  <a:cubicBezTo>
                    <a:pt x="12322" y="5664"/>
                    <a:pt x="14424" y="528"/>
                    <a:pt x="14497" y="317"/>
                  </a:cubicBezTo>
                  <a:cubicBezTo>
                    <a:pt x="14569" y="106"/>
                    <a:pt x="14424" y="0"/>
                    <a:pt x="14279" y="0"/>
                  </a:cubicBezTo>
                  <a:cubicBezTo>
                    <a:pt x="14134" y="0"/>
                    <a:pt x="13047" y="317"/>
                    <a:pt x="12830" y="493"/>
                  </a:cubicBezTo>
                  <a:cubicBezTo>
                    <a:pt x="12648" y="633"/>
                    <a:pt x="11452" y="2357"/>
                    <a:pt x="10800" y="3272"/>
                  </a:cubicBezTo>
                  <a:cubicBezTo>
                    <a:pt x="10619" y="2603"/>
                    <a:pt x="9133" y="2990"/>
                    <a:pt x="9133" y="2990"/>
                  </a:cubicBezTo>
                  <a:cubicBezTo>
                    <a:pt x="8952" y="3448"/>
                    <a:pt x="9133" y="3870"/>
                    <a:pt x="9133" y="3870"/>
                  </a:cubicBezTo>
                  <a:cubicBezTo>
                    <a:pt x="9713" y="4010"/>
                    <a:pt x="10111" y="3975"/>
                    <a:pt x="10365" y="3905"/>
                  </a:cubicBezTo>
                  <a:cubicBezTo>
                    <a:pt x="10039" y="4327"/>
                    <a:pt x="9278" y="5277"/>
                    <a:pt x="8444" y="6297"/>
                  </a:cubicBezTo>
                  <a:cubicBezTo>
                    <a:pt x="8191" y="5699"/>
                    <a:pt x="6777" y="6051"/>
                    <a:pt x="6777" y="6051"/>
                  </a:cubicBezTo>
                  <a:cubicBezTo>
                    <a:pt x="6596" y="6508"/>
                    <a:pt x="6777" y="6930"/>
                    <a:pt x="6777" y="6930"/>
                  </a:cubicBezTo>
                  <a:cubicBezTo>
                    <a:pt x="7248" y="7036"/>
                    <a:pt x="7611" y="7071"/>
                    <a:pt x="7864" y="7001"/>
                  </a:cubicBezTo>
                  <a:cubicBezTo>
                    <a:pt x="6741" y="8373"/>
                    <a:pt x="5726" y="9674"/>
                    <a:pt x="5726" y="9674"/>
                  </a:cubicBezTo>
                  <a:cubicBezTo>
                    <a:pt x="5726" y="9674"/>
                    <a:pt x="3298" y="9745"/>
                    <a:pt x="2754" y="9780"/>
                  </a:cubicBezTo>
                  <a:cubicBezTo>
                    <a:pt x="2211" y="9850"/>
                    <a:pt x="834" y="10167"/>
                    <a:pt x="471" y="10343"/>
                  </a:cubicBezTo>
                  <a:cubicBezTo>
                    <a:pt x="109" y="10519"/>
                    <a:pt x="0" y="10800"/>
                    <a:pt x="0" y="10800"/>
                  </a:cubicBezTo>
                  <a:cubicBezTo>
                    <a:pt x="0" y="10800"/>
                    <a:pt x="72" y="11046"/>
                    <a:pt x="471" y="11257"/>
                  </a:cubicBezTo>
                  <a:cubicBezTo>
                    <a:pt x="870" y="11468"/>
                    <a:pt x="2211" y="11750"/>
                    <a:pt x="2754" y="11820"/>
                  </a:cubicBezTo>
                  <a:cubicBezTo>
                    <a:pt x="3298" y="11891"/>
                    <a:pt x="5726" y="11926"/>
                    <a:pt x="5726" y="11926"/>
                  </a:cubicBezTo>
                  <a:cubicBezTo>
                    <a:pt x="5726" y="11926"/>
                    <a:pt x="6777" y="13192"/>
                    <a:pt x="7864" y="14599"/>
                  </a:cubicBezTo>
                  <a:cubicBezTo>
                    <a:pt x="7611" y="14564"/>
                    <a:pt x="7285" y="14564"/>
                    <a:pt x="6777" y="14670"/>
                  </a:cubicBezTo>
                  <a:cubicBezTo>
                    <a:pt x="6777" y="14670"/>
                    <a:pt x="6596" y="15092"/>
                    <a:pt x="6777" y="15549"/>
                  </a:cubicBezTo>
                  <a:cubicBezTo>
                    <a:pt x="6777" y="15549"/>
                    <a:pt x="8191" y="15901"/>
                    <a:pt x="8444" y="15303"/>
                  </a:cubicBezTo>
                  <a:cubicBezTo>
                    <a:pt x="9242" y="16323"/>
                    <a:pt x="10003" y="17273"/>
                    <a:pt x="10365" y="17695"/>
                  </a:cubicBezTo>
                  <a:cubicBezTo>
                    <a:pt x="10111" y="17625"/>
                    <a:pt x="9749" y="17590"/>
                    <a:pt x="9133" y="17730"/>
                  </a:cubicBezTo>
                  <a:cubicBezTo>
                    <a:pt x="9133" y="17730"/>
                    <a:pt x="8952" y="18152"/>
                    <a:pt x="9133" y="18610"/>
                  </a:cubicBezTo>
                  <a:cubicBezTo>
                    <a:pt x="9133" y="18610"/>
                    <a:pt x="10619" y="18997"/>
                    <a:pt x="10800" y="18328"/>
                  </a:cubicBezTo>
                  <a:cubicBezTo>
                    <a:pt x="11452" y="19243"/>
                    <a:pt x="12648" y="20967"/>
                    <a:pt x="12830" y="21107"/>
                  </a:cubicBezTo>
                  <a:cubicBezTo>
                    <a:pt x="13047" y="21283"/>
                    <a:pt x="14134" y="21600"/>
                    <a:pt x="14279" y="21600"/>
                  </a:cubicBezTo>
                  <a:cubicBezTo>
                    <a:pt x="14424" y="21600"/>
                    <a:pt x="14569" y="21494"/>
                    <a:pt x="14497" y="21283"/>
                  </a:cubicBezTo>
                  <a:cubicBezTo>
                    <a:pt x="14424" y="21072"/>
                    <a:pt x="12322" y="15971"/>
                    <a:pt x="12177" y="15584"/>
                  </a:cubicBezTo>
                  <a:cubicBezTo>
                    <a:pt x="12032" y="15233"/>
                    <a:pt x="11054" y="12348"/>
                    <a:pt x="11054" y="12102"/>
                  </a:cubicBezTo>
                  <a:cubicBezTo>
                    <a:pt x="11054" y="12102"/>
                    <a:pt x="11452" y="11961"/>
                    <a:pt x="12503" y="11891"/>
                  </a:cubicBezTo>
                  <a:cubicBezTo>
                    <a:pt x="13554" y="11820"/>
                    <a:pt x="15946" y="11715"/>
                    <a:pt x="16707" y="11609"/>
                  </a:cubicBezTo>
                  <a:cubicBezTo>
                    <a:pt x="17468" y="11504"/>
                    <a:pt x="17686" y="11504"/>
                    <a:pt x="17686" y="11504"/>
                  </a:cubicBezTo>
                  <a:cubicBezTo>
                    <a:pt x="17686" y="11504"/>
                    <a:pt x="19607" y="13966"/>
                    <a:pt x="19752" y="14212"/>
                  </a:cubicBezTo>
                  <a:cubicBezTo>
                    <a:pt x="19897" y="14459"/>
                    <a:pt x="20078" y="14599"/>
                    <a:pt x="20368" y="14670"/>
                  </a:cubicBezTo>
                  <a:cubicBezTo>
                    <a:pt x="20658" y="14740"/>
                    <a:pt x="21383" y="15021"/>
                    <a:pt x="21491" y="15057"/>
                  </a:cubicBezTo>
                  <a:cubicBezTo>
                    <a:pt x="21600" y="15092"/>
                    <a:pt x="21419" y="14599"/>
                    <a:pt x="21346" y="14494"/>
                  </a:cubicBezTo>
                  <a:cubicBezTo>
                    <a:pt x="21310" y="14529"/>
                    <a:pt x="20078" y="11222"/>
                    <a:pt x="20078" y="11222"/>
                  </a:cubicBezTo>
                  <a:close/>
                  <a:moveTo>
                    <a:pt x="906" y="11363"/>
                  </a:moveTo>
                  <a:cubicBezTo>
                    <a:pt x="797" y="11293"/>
                    <a:pt x="580" y="11187"/>
                    <a:pt x="471" y="10941"/>
                  </a:cubicBezTo>
                  <a:cubicBezTo>
                    <a:pt x="471" y="10941"/>
                    <a:pt x="471" y="10906"/>
                    <a:pt x="507" y="10906"/>
                  </a:cubicBezTo>
                  <a:lnTo>
                    <a:pt x="725" y="10906"/>
                  </a:lnTo>
                  <a:cubicBezTo>
                    <a:pt x="725" y="10906"/>
                    <a:pt x="761" y="10906"/>
                    <a:pt x="761" y="10906"/>
                  </a:cubicBezTo>
                  <a:cubicBezTo>
                    <a:pt x="761" y="10976"/>
                    <a:pt x="834" y="11152"/>
                    <a:pt x="979" y="11293"/>
                  </a:cubicBezTo>
                  <a:cubicBezTo>
                    <a:pt x="942" y="11363"/>
                    <a:pt x="906" y="11398"/>
                    <a:pt x="906" y="11363"/>
                  </a:cubicBezTo>
                  <a:close/>
                  <a:moveTo>
                    <a:pt x="906" y="10448"/>
                  </a:moveTo>
                  <a:cubicBezTo>
                    <a:pt x="761" y="10589"/>
                    <a:pt x="725" y="10800"/>
                    <a:pt x="689" y="10835"/>
                  </a:cubicBezTo>
                  <a:cubicBezTo>
                    <a:pt x="689" y="10835"/>
                    <a:pt x="689" y="10835"/>
                    <a:pt x="652" y="10835"/>
                  </a:cubicBezTo>
                  <a:lnTo>
                    <a:pt x="435" y="10835"/>
                  </a:lnTo>
                  <a:cubicBezTo>
                    <a:pt x="399" y="10835"/>
                    <a:pt x="399" y="10800"/>
                    <a:pt x="399" y="10800"/>
                  </a:cubicBezTo>
                  <a:cubicBezTo>
                    <a:pt x="507" y="10554"/>
                    <a:pt x="725" y="10448"/>
                    <a:pt x="834" y="10378"/>
                  </a:cubicBezTo>
                  <a:cubicBezTo>
                    <a:pt x="906" y="10378"/>
                    <a:pt x="942" y="10413"/>
                    <a:pt x="906" y="10448"/>
                  </a:cubicBezTo>
                  <a:close/>
                  <a:moveTo>
                    <a:pt x="4421" y="11539"/>
                  </a:moveTo>
                  <a:cubicBezTo>
                    <a:pt x="4421" y="11574"/>
                    <a:pt x="4385" y="11644"/>
                    <a:pt x="4313" y="11644"/>
                  </a:cubicBezTo>
                  <a:lnTo>
                    <a:pt x="4240" y="11644"/>
                  </a:lnTo>
                  <a:cubicBezTo>
                    <a:pt x="4204" y="11644"/>
                    <a:pt x="4132" y="11609"/>
                    <a:pt x="4132" y="11539"/>
                  </a:cubicBezTo>
                  <a:lnTo>
                    <a:pt x="4132" y="11468"/>
                  </a:lnTo>
                  <a:cubicBezTo>
                    <a:pt x="4132" y="11433"/>
                    <a:pt x="4168" y="11363"/>
                    <a:pt x="4240" y="11363"/>
                  </a:cubicBezTo>
                  <a:lnTo>
                    <a:pt x="4313" y="11363"/>
                  </a:lnTo>
                  <a:cubicBezTo>
                    <a:pt x="4349" y="11363"/>
                    <a:pt x="4421" y="11398"/>
                    <a:pt x="4421" y="11468"/>
                  </a:cubicBezTo>
                  <a:lnTo>
                    <a:pt x="4421" y="11539"/>
                  </a:lnTo>
                  <a:close/>
                  <a:moveTo>
                    <a:pt x="4421" y="10237"/>
                  </a:moveTo>
                  <a:cubicBezTo>
                    <a:pt x="4421" y="10272"/>
                    <a:pt x="4385" y="10343"/>
                    <a:pt x="4313" y="10343"/>
                  </a:cubicBezTo>
                  <a:lnTo>
                    <a:pt x="4240" y="10343"/>
                  </a:lnTo>
                  <a:cubicBezTo>
                    <a:pt x="4204" y="10343"/>
                    <a:pt x="4132" y="10307"/>
                    <a:pt x="4132" y="10237"/>
                  </a:cubicBezTo>
                  <a:lnTo>
                    <a:pt x="4132" y="10132"/>
                  </a:lnTo>
                  <a:cubicBezTo>
                    <a:pt x="4132" y="10096"/>
                    <a:pt x="4168" y="10026"/>
                    <a:pt x="4240" y="10026"/>
                  </a:cubicBezTo>
                  <a:lnTo>
                    <a:pt x="4313" y="10026"/>
                  </a:lnTo>
                  <a:cubicBezTo>
                    <a:pt x="4349" y="10026"/>
                    <a:pt x="4421" y="10061"/>
                    <a:pt x="4421" y="10132"/>
                  </a:cubicBezTo>
                  <a:lnTo>
                    <a:pt x="4421" y="10237"/>
                  </a:lnTo>
                  <a:close/>
                  <a:moveTo>
                    <a:pt x="4856" y="11539"/>
                  </a:moveTo>
                  <a:cubicBezTo>
                    <a:pt x="4856" y="11574"/>
                    <a:pt x="4820" y="11644"/>
                    <a:pt x="4748" y="11644"/>
                  </a:cubicBezTo>
                  <a:lnTo>
                    <a:pt x="4675" y="11644"/>
                  </a:lnTo>
                  <a:cubicBezTo>
                    <a:pt x="4639" y="11644"/>
                    <a:pt x="4566" y="11609"/>
                    <a:pt x="4566" y="11539"/>
                  </a:cubicBezTo>
                  <a:lnTo>
                    <a:pt x="4566" y="11468"/>
                  </a:lnTo>
                  <a:cubicBezTo>
                    <a:pt x="4566" y="11433"/>
                    <a:pt x="4603" y="11363"/>
                    <a:pt x="4675" y="11363"/>
                  </a:cubicBezTo>
                  <a:lnTo>
                    <a:pt x="4748" y="11363"/>
                  </a:lnTo>
                  <a:cubicBezTo>
                    <a:pt x="4784" y="11363"/>
                    <a:pt x="4856" y="11398"/>
                    <a:pt x="4856" y="11468"/>
                  </a:cubicBezTo>
                  <a:lnTo>
                    <a:pt x="4856" y="11539"/>
                  </a:lnTo>
                  <a:close/>
                  <a:moveTo>
                    <a:pt x="4856" y="10237"/>
                  </a:moveTo>
                  <a:cubicBezTo>
                    <a:pt x="4856" y="10272"/>
                    <a:pt x="4820" y="10343"/>
                    <a:pt x="4748" y="10343"/>
                  </a:cubicBezTo>
                  <a:lnTo>
                    <a:pt x="4675" y="10343"/>
                  </a:lnTo>
                  <a:cubicBezTo>
                    <a:pt x="4639" y="10343"/>
                    <a:pt x="4566" y="10307"/>
                    <a:pt x="4566" y="10237"/>
                  </a:cubicBezTo>
                  <a:lnTo>
                    <a:pt x="4566" y="10132"/>
                  </a:lnTo>
                  <a:cubicBezTo>
                    <a:pt x="4566" y="10096"/>
                    <a:pt x="4603" y="10026"/>
                    <a:pt x="4675" y="10026"/>
                  </a:cubicBezTo>
                  <a:lnTo>
                    <a:pt x="4748" y="10026"/>
                  </a:lnTo>
                  <a:cubicBezTo>
                    <a:pt x="4784" y="10026"/>
                    <a:pt x="4856" y="10061"/>
                    <a:pt x="4856" y="10132"/>
                  </a:cubicBezTo>
                  <a:lnTo>
                    <a:pt x="4856" y="10237"/>
                  </a:lnTo>
                  <a:close/>
                  <a:moveTo>
                    <a:pt x="5255" y="11539"/>
                  </a:moveTo>
                  <a:cubicBezTo>
                    <a:pt x="5255" y="11574"/>
                    <a:pt x="5219" y="11644"/>
                    <a:pt x="5146" y="11644"/>
                  </a:cubicBezTo>
                  <a:lnTo>
                    <a:pt x="5074" y="11644"/>
                  </a:lnTo>
                  <a:cubicBezTo>
                    <a:pt x="5038" y="11644"/>
                    <a:pt x="4965" y="11609"/>
                    <a:pt x="4965" y="11539"/>
                  </a:cubicBezTo>
                  <a:lnTo>
                    <a:pt x="4965" y="11468"/>
                  </a:lnTo>
                  <a:cubicBezTo>
                    <a:pt x="4965" y="11433"/>
                    <a:pt x="5001" y="11363"/>
                    <a:pt x="5074" y="11363"/>
                  </a:cubicBezTo>
                  <a:lnTo>
                    <a:pt x="5146" y="11363"/>
                  </a:lnTo>
                  <a:cubicBezTo>
                    <a:pt x="5183" y="11363"/>
                    <a:pt x="5255" y="11398"/>
                    <a:pt x="5255" y="11468"/>
                  </a:cubicBezTo>
                  <a:lnTo>
                    <a:pt x="5255" y="11539"/>
                  </a:lnTo>
                  <a:close/>
                  <a:moveTo>
                    <a:pt x="5255" y="10237"/>
                  </a:moveTo>
                  <a:cubicBezTo>
                    <a:pt x="5255" y="10272"/>
                    <a:pt x="5219" y="10343"/>
                    <a:pt x="5146" y="10343"/>
                  </a:cubicBezTo>
                  <a:lnTo>
                    <a:pt x="5074" y="10343"/>
                  </a:lnTo>
                  <a:cubicBezTo>
                    <a:pt x="5038" y="10343"/>
                    <a:pt x="4965" y="10307"/>
                    <a:pt x="4965" y="10237"/>
                  </a:cubicBezTo>
                  <a:lnTo>
                    <a:pt x="4965" y="10132"/>
                  </a:lnTo>
                  <a:cubicBezTo>
                    <a:pt x="4965" y="10096"/>
                    <a:pt x="5001" y="10026"/>
                    <a:pt x="5074" y="10026"/>
                  </a:cubicBezTo>
                  <a:lnTo>
                    <a:pt x="5146" y="10026"/>
                  </a:lnTo>
                  <a:cubicBezTo>
                    <a:pt x="5183" y="10026"/>
                    <a:pt x="5255" y="10061"/>
                    <a:pt x="5255" y="10132"/>
                  </a:cubicBezTo>
                  <a:lnTo>
                    <a:pt x="5255" y="10237"/>
                  </a:lnTo>
                  <a:close/>
                  <a:moveTo>
                    <a:pt x="5690" y="11539"/>
                  </a:moveTo>
                  <a:cubicBezTo>
                    <a:pt x="5690" y="11574"/>
                    <a:pt x="5654" y="11644"/>
                    <a:pt x="5581" y="11644"/>
                  </a:cubicBezTo>
                  <a:lnTo>
                    <a:pt x="5509" y="11644"/>
                  </a:lnTo>
                  <a:cubicBezTo>
                    <a:pt x="5472" y="11644"/>
                    <a:pt x="5400" y="11609"/>
                    <a:pt x="5400" y="11539"/>
                  </a:cubicBezTo>
                  <a:lnTo>
                    <a:pt x="5400" y="11468"/>
                  </a:lnTo>
                  <a:cubicBezTo>
                    <a:pt x="5400" y="11433"/>
                    <a:pt x="5436" y="11363"/>
                    <a:pt x="5509" y="11363"/>
                  </a:cubicBezTo>
                  <a:lnTo>
                    <a:pt x="5581" y="11363"/>
                  </a:lnTo>
                  <a:cubicBezTo>
                    <a:pt x="5617" y="11363"/>
                    <a:pt x="5690" y="11398"/>
                    <a:pt x="5690" y="11468"/>
                  </a:cubicBezTo>
                  <a:lnTo>
                    <a:pt x="5690" y="11539"/>
                  </a:lnTo>
                  <a:close/>
                  <a:moveTo>
                    <a:pt x="5690" y="10237"/>
                  </a:moveTo>
                  <a:cubicBezTo>
                    <a:pt x="5690" y="10272"/>
                    <a:pt x="5654" y="10343"/>
                    <a:pt x="5581" y="10343"/>
                  </a:cubicBezTo>
                  <a:lnTo>
                    <a:pt x="5509" y="10343"/>
                  </a:lnTo>
                  <a:cubicBezTo>
                    <a:pt x="5472" y="10343"/>
                    <a:pt x="5400" y="10307"/>
                    <a:pt x="5400" y="10237"/>
                  </a:cubicBezTo>
                  <a:lnTo>
                    <a:pt x="5400" y="10132"/>
                  </a:lnTo>
                  <a:cubicBezTo>
                    <a:pt x="5400" y="10096"/>
                    <a:pt x="5436" y="10026"/>
                    <a:pt x="5509" y="10026"/>
                  </a:cubicBezTo>
                  <a:lnTo>
                    <a:pt x="5581" y="10026"/>
                  </a:lnTo>
                  <a:cubicBezTo>
                    <a:pt x="5617" y="10026"/>
                    <a:pt x="5690" y="10061"/>
                    <a:pt x="5690" y="10132"/>
                  </a:cubicBezTo>
                  <a:lnTo>
                    <a:pt x="5690" y="10237"/>
                  </a:lnTo>
                  <a:close/>
                  <a:moveTo>
                    <a:pt x="6125" y="11539"/>
                  </a:moveTo>
                  <a:cubicBezTo>
                    <a:pt x="6125" y="11574"/>
                    <a:pt x="6089" y="11644"/>
                    <a:pt x="6016" y="11644"/>
                  </a:cubicBezTo>
                  <a:lnTo>
                    <a:pt x="5944" y="11644"/>
                  </a:lnTo>
                  <a:cubicBezTo>
                    <a:pt x="5907" y="11644"/>
                    <a:pt x="5835" y="11609"/>
                    <a:pt x="5835" y="11539"/>
                  </a:cubicBezTo>
                  <a:lnTo>
                    <a:pt x="5835" y="11468"/>
                  </a:lnTo>
                  <a:cubicBezTo>
                    <a:pt x="5835" y="11433"/>
                    <a:pt x="5871" y="11363"/>
                    <a:pt x="5944" y="11363"/>
                  </a:cubicBezTo>
                  <a:lnTo>
                    <a:pt x="6016" y="11363"/>
                  </a:lnTo>
                  <a:cubicBezTo>
                    <a:pt x="6052" y="11363"/>
                    <a:pt x="6125" y="11398"/>
                    <a:pt x="6125" y="11468"/>
                  </a:cubicBezTo>
                  <a:lnTo>
                    <a:pt x="6125" y="11539"/>
                  </a:lnTo>
                  <a:close/>
                  <a:moveTo>
                    <a:pt x="6125" y="10237"/>
                  </a:moveTo>
                  <a:cubicBezTo>
                    <a:pt x="6125" y="10272"/>
                    <a:pt x="6089" y="10343"/>
                    <a:pt x="6016" y="10343"/>
                  </a:cubicBezTo>
                  <a:lnTo>
                    <a:pt x="5944" y="10343"/>
                  </a:lnTo>
                  <a:cubicBezTo>
                    <a:pt x="5907" y="10343"/>
                    <a:pt x="5835" y="10307"/>
                    <a:pt x="5835" y="10237"/>
                  </a:cubicBezTo>
                  <a:lnTo>
                    <a:pt x="5835" y="10132"/>
                  </a:lnTo>
                  <a:cubicBezTo>
                    <a:pt x="5835" y="10096"/>
                    <a:pt x="5871" y="10026"/>
                    <a:pt x="5944" y="10026"/>
                  </a:cubicBezTo>
                  <a:lnTo>
                    <a:pt x="6016" y="10026"/>
                  </a:lnTo>
                  <a:cubicBezTo>
                    <a:pt x="6052" y="10026"/>
                    <a:pt x="6125" y="10061"/>
                    <a:pt x="6125" y="10132"/>
                  </a:cubicBezTo>
                  <a:lnTo>
                    <a:pt x="6125" y="10237"/>
                  </a:lnTo>
                  <a:close/>
                  <a:moveTo>
                    <a:pt x="7248" y="11644"/>
                  </a:moveTo>
                  <a:cubicBezTo>
                    <a:pt x="7248" y="11679"/>
                    <a:pt x="7212" y="11750"/>
                    <a:pt x="7140" y="11750"/>
                  </a:cubicBezTo>
                  <a:lnTo>
                    <a:pt x="7067" y="11750"/>
                  </a:lnTo>
                  <a:cubicBezTo>
                    <a:pt x="7031" y="11750"/>
                    <a:pt x="6958" y="11715"/>
                    <a:pt x="6958" y="11644"/>
                  </a:cubicBezTo>
                  <a:lnTo>
                    <a:pt x="6958" y="11574"/>
                  </a:lnTo>
                  <a:cubicBezTo>
                    <a:pt x="6958" y="11539"/>
                    <a:pt x="6995" y="11468"/>
                    <a:pt x="7067" y="11468"/>
                  </a:cubicBezTo>
                  <a:lnTo>
                    <a:pt x="7140" y="11468"/>
                  </a:lnTo>
                  <a:cubicBezTo>
                    <a:pt x="7176" y="11468"/>
                    <a:pt x="7248" y="11504"/>
                    <a:pt x="7248" y="11574"/>
                  </a:cubicBezTo>
                  <a:lnTo>
                    <a:pt x="7248" y="11644"/>
                  </a:lnTo>
                  <a:close/>
                  <a:moveTo>
                    <a:pt x="7248" y="10132"/>
                  </a:moveTo>
                  <a:cubicBezTo>
                    <a:pt x="7248" y="10167"/>
                    <a:pt x="7212" y="10237"/>
                    <a:pt x="7140" y="10237"/>
                  </a:cubicBezTo>
                  <a:lnTo>
                    <a:pt x="7067" y="10237"/>
                  </a:lnTo>
                  <a:cubicBezTo>
                    <a:pt x="7031" y="10237"/>
                    <a:pt x="6958" y="10202"/>
                    <a:pt x="6958" y="10132"/>
                  </a:cubicBezTo>
                  <a:lnTo>
                    <a:pt x="6958" y="10061"/>
                  </a:lnTo>
                  <a:cubicBezTo>
                    <a:pt x="6958" y="10026"/>
                    <a:pt x="6995" y="9956"/>
                    <a:pt x="7067" y="9956"/>
                  </a:cubicBezTo>
                  <a:lnTo>
                    <a:pt x="7140" y="9956"/>
                  </a:lnTo>
                  <a:cubicBezTo>
                    <a:pt x="7176" y="9956"/>
                    <a:pt x="7248" y="9991"/>
                    <a:pt x="7248" y="10061"/>
                  </a:cubicBezTo>
                  <a:lnTo>
                    <a:pt x="7248" y="10132"/>
                  </a:lnTo>
                  <a:close/>
                  <a:moveTo>
                    <a:pt x="7683" y="11644"/>
                  </a:moveTo>
                  <a:cubicBezTo>
                    <a:pt x="7683" y="11679"/>
                    <a:pt x="7647" y="11750"/>
                    <a:pt x="7575" y="11750"/>
                  </a:cubicBezTo>
                  <a:lnTo>
                    <a:pt x="7502" y="11750"/>
                  </a:lnTo>
                  <a:cubicBezTo>
                    <a:pt x="7466" y="11750"/>
                    <a:pt x="7393" y="11715"/>
                    <a:pt x="7393" y="11644"/>
                  </a:cubicBezTo>
                  <a:lnTo>
                    <a:pt x="7393" y="11574"/>
                  </a:lnTo>
                  <a:cubicBezTo>
                    <a:pt x="7393" y="11539"/>
                    <a:pt x="7430" y="11468"/>
                    <a:pt x="7502" y="11468"/>
                  </a:cubicBezTo>
                  <a:lnTo>
                    <a:pt x="7575" y="11468"/>
                  </a:lnTo>
                  <a:cubicBezTo>
                    <a:pt x="7611" y="11468"/>
                    <a:pt x="7683" y="11504"/>
                    <a:pt x="7683" y="11574"/>
                  </a:cubicBezTo>
                  <a:lnTo>
                    <a:pt x="7683" y="11644"/>
                  </a:lnTo>
                  <a:close/>
                  <a:moveTo>
                    <a:pt x="7683" y="10132"/>
                  </a:moveTo>
                  <a:cubicBezTo>
                    <a:pt x="7683" y="10167"/>
                    <a:pt x="7647" y="10237"/>
                    <a:pt x="7575" y="10237"/>
                  </a:cubicBezTo>
                  <a:lnTo>
                    <a:pt x="7502" y="10237"/>
                  </a:lnTo>
                  <a:cubicBezTo>
                    <a:pt x="7466" y="10237"/>
                    <a:pt x="7393" y="10202"/>
                    <a:pt x="7393" y="10132"/>
                  </a:cubicBezTo>
                  <a:lnTo>
                    <a:pt x="7393" y="10061"/>
                  </a:lnTo>
                  <a:cubicBezTo>
                    <a:pt x="7393" y="10026"/>
                    <a:pt x="7430" y="9956"/>
                    <a:pt x="7502" y="9956"/>
                  </a:cubicBezTo>
                  <a:lnTo>
                    <a:pt x="7575" y="9956"/>
                  </a:lnTo>
                  <a:cubicBezTo>
                    <a:pt x="7611" y="9956"/>
                    <a:pt x="7683" y="9991"/>
                    <a:pt x="7683" y="10061"/>
                  </a:cubicBezTo>
                  <a:lnTo>
                    <a:pt x="7683" y="10132"/>
                  </a:lnTo>
                  <a:close/>
                  <a:moveTo>
                    <a:pt x="8082" y="11644"/>
                  </a:moveTo>
                  <a:cubicBezTo>
                    <a:pt x="8082" y="11679"/>
                    <a:pt x="8046" y="11750"/>
                    <a:pt x="7973" y="11750"/>
                  </a:cubicBezTo>
                  <a:lnTo>
                    <a:pt x="7901" y="11750"/>
                  </a:lnTo>
                  <a:cubicBezTo>
                    <a:pt x="7864" y="11750"/>
                    <a:pt x="7792" y="11715"/>
                    <a:pt x="7792" y="11644"/>
                  </a:cubicBezTo>
                  <a:lnTo>
                    <a:pt x="7792" y="11574"/>
                  </a:lnTo>
                  <a:cubicBezTo>
                    <a:pt x="7792" y="11539"/>
                    <a:pt x="7828" y="11468"/>
                    <a:pt x="7901" y="11468"/>
                  </a:cubicBezTo>
                  <a:lnTo>
                    <a:pt x="7973" y="11468"/>
                  </a:lnTo>
                  <a:cubicBezTo>
                    <a:pt x="8009" y="11468"/>
                    <a:pt x="8082" y="11504"/>
                    <a:pt x="8082" y="11574"/>
                  </a:cubicBezTo>
                  <a:lnTo>
                    <a:pt x="8082" y="11644"/>
                  </a:lnTo>
                  <a:close/>
                  <a:moveTo>
                    <a:pt x="8082" y="10132"/>
                  </a:moveTo>
                  <a:cubicBezTo>
                    <a:pt x="8082" y="10167"/>
                    <a:pt x="8046" y="10237"/>
                    <a:pt x="7973" y="10237"/>
                  </a:cubicBezTo>
                  <a:lnTo>
                    <a:pt x="7901" y="10237"/>
                  </a:lnTo>
                  <a:cubicBezTo>
                    <a:pt x="7864" y="10237"/>
                    <a:pt x="7792" y="10202"/>
                    <a:pt x="7792" y="10132"/>
                  </a:cubicBezTo>
                  <a:lnTo>
                    <a:pt x="7792" y="10061"/>
                  </a:lnTo>
                  <a:cubicBezTo>
                    <a:pt x="7792" y="10026"/>
                    <a:pt x="7828" y="9956"/>
                    <a:pt x="7901" y="9956"/>
                  </a:cubicBezTo>
                  <a:lnTo>
                    <a:pt x="7973" y="9956"/>
                  </a:lnTo>
                  <a:cubicBezTo>
                    <a:pt x="8009" y="9956"/>
                    <a:pt x="8082" y="9991"/>
                    <a:pt x="8082" y="10061"/>
                  </a:cubicBezTo>
                  <a:lnTo>
                    <a:pt x="8082" y="10132"/>
                  </a:lnTo>
                  <a:close/>
                  <a:moveTo>
                    <a:pt x="8517" y="11644"/>
                  </a:moveTo>
                  <a:cubicBezTo>
                    <a:pt x="8517" y="11679"/>
                    <a:pt x="8481" y="11750"/>
                    <a:pt x="8408" y="11750"/>
                  </a:cubicBezTo>
                  <a:lnTo>
                    <a:pt x="8336" y="11750"/>
                  </a:lnTo>
                  <a:cubicBezTo>
                    <a:pt x="8299" y="11750"/>
                    <a:pt x="8227" y="11715"/>
                    <a:pt x="8227" y="11644"/>
                  </a:cubicBezTo>
                  <a:lnTo>
                    <a:pt x="8227" y="11574"/>
                  </a:lnTo>
                  <a:cubicBezTo>
                    <a:pt x="8227" y="11539"/>
                    <a:pt x="8263" y="11468"/>
                    <a:pt x="8336" y="11468"/>
                  </a:cubicBezTo>
                  <a:lnTo>
                    <a:pt x="8408" y="11468"/>
                  </a:lnTo>
                  <a:cubicBezTo>
                    <a:pt x="8444" y="11468"/>
                    <a:pt x="8517" y="11504"/>
                    <a:pt x="8517" y="11574"/>
                  </a:cubicBezTo>
                  <a:lnTo>
                    <a:pt x="8517" y="11644"/>
                  </a:lnTo>
                  <a:close/>
                  <a:moveTo>
                    <a:pt x="8517" y="10132"/>
                  </a:moveTo>
                  <a:cubicBezTo>
                    <a:pt x="8517" y="10167"/>
                    <a:pt x="8481" y="10237"/>
                    <a:pt x="8408" y="10237"/>
                  </a:cubicBezTo>
                  <a:lnTo>
                    <a:pt x="8336" y="10237"/>
                  </a:lnTo>
                  <a:cubicBezTo>
                    <a:pt x="8299" y="10237"/>
                    <a:pt x="8227" y="10202"/>
                    <a:pt x="8227" y="10132"/>
                  </a:cubicBezTo>
                  <a:lnTo>
                    <a:pt x="8227" y="10061"/>
                  </a:lnTo>
                  <a:cubicBezTo>
                    <a:pt x="8227" y="10026"/>
                    <a:pt x="8263" y="9956"/>
                    <a:pt x="8336" y="9956"/>
                  </a:cubicBezTo>
                  <a:lnTo>
                    <a:pt x="8408" y="9956"/>
                  </a:lnTo>
                  <a:cubicBezTo>
                    <a:pt x="8444" y="9956"/>
                    <a:pt x="8517" y="9991"/>
                    <a:pt x="8517" y="10061"/>
                  </a:cubicBezTo>
                  <a:lnTo>
                    <a:pt x="8517" y="10132"/>
                  </a:lnTo>
                  <a:close/>
                  <a:moveTo>
                    <a:pt x="8952" y="11644"/>
                  </a:moveTo>
                  <a:cubicBezTo>
                    <a:pt x="8952" y="11679"/>
                    <a:pt x="8915" y="11750"/>
                    <a:pt x="8843" y="11750"/>
                  </a:cubicBezTo>
                  <a:lnTo>
                    <a:pt x="8770" y="11750"/>
                  </a:lnTo>
                  <a:cubicBezTo>
                    <a:pt x="8734" y="11750"/>
                    <a:pt x="8662" y="11715"/>
                    <a:pt x="8662" y="11644"/>
                  </a:cubicBezTo>
                  <a:lnTo>
                    <a:pt x="8662" y="11574"/>
                  </a:lnTo>
                  <a:cubicBezTo>
                    <a:pt x="8662" y="11539"/>
                    <a:pt x="8698" y="11468"/>
                    <a:pt x="8770" y="11468"/>
                  </a:cubicBezTo>
                  <a:lnTo>
                    <a:pt x="8843" y="11468"/>
                  </a:lnTo>
                  <a:cubicBezTo>
                    <a:pt x="8879" y="11468"/>
                    <a:pt x="8952" y="11504"/>
                    <a:pt x="8952" y="11574"/>
                  </a:cubicBezTo>
                  <a:lnTo>
                    <a:pt x="8952" y="11644"/>
                  </a:lnTo>
                  <a:close/>
                  <a:moveTo>
                    <a:pt x="8952" y="10132"/>
                  </a:moveTo>
                  <a:cubicBezTo>
                    <a:pt x="8952" y="10167"/>
                    <a:pt x="8915" y="10237"/>
                    <a:pt x="8843" y="10237"/>
                  </a:cubicBezTo>
                  <a:lnTo>
                    <a:pt x="8770" y="10237"/>
                  </a:lnTo>
                  <a:cubicBezTo>
                    <a:pt x="8734" y="10237"/>
                    <a:pt x="8662" y="10202"/>
                    <a:pt x="8662" y="10132"/>
                  </a:cubicBezTo>
                  <a:lnTo>
                    <a:pt x="8662" y="10061"/>
                  </a:lnTo>
                  <a:cubicBezTo>
                    <a:pt x="8662" y="10026"/>
                    <a:pt x="8698" y="9956"/>
                    <a:pt x="8770" y="9956"/>
                  </a:cubicBezTo>
                  <a:lnTo>
                    <a:pt x="8843" y="9956"/>
                  </a:lnTo>
                  <a:cubicBezTo>
                    <a:pt x="8879" y="9956"/>
                    <a:pt x="8952" y="9991"/>
                    <a:pt x="8952" y="10061"/>
                  </a:cubicBezTo>
                  <a:lnTo>
                    <a:pt x="8952" y="10132"/>
                  </a:lnTo>
                  <a:close/>
                  <a:moveTo>
                    <a:pt x="9387" y="11644"/>
                  </a:moveTo>
                  <a:cubicBezTo>
                    <a:pt x="9387" y="11679"/>
                    <a:pt x="9350" y="11750"/>
                    <a:pt x="9278" y="11750"/>
                  </a:cubicBezTo>
                  <a:lnTo>
                    <a:pt x="9205" y="11750"/>
                  </a:lnTo>
                  <a:cubicBezTo>
                    <a:pt x="9169" y="11750"/>
                    <a:pt x="9097" y="11715"/>
                    <a:pt x="9097" y="11644"/>
                  </a:cubicBezTo>
                  <a:lnTo>
                    <a:pt x="9097" y="11574"/>
                  </a:lnTo>
                  <a:cubicBezTo>
                    <a:pt x="9097" y="11539"/>
                    <a:pt x="9133" y="11468"/>
                    <a:pt x="9205" y="11468"/>
                  </a:cubicBezTo>
                  <a:lnTo>
                    <a:pt x="9278" y="11468"/>
                  </a:lnTo>
                  <a:cubicBezTo>
                    <a:pt x="9314" y="11468"/>
                    <a:pt x="9387" y="11504"/>
                    <a:pt x="9387" y="11574"/>
                  </a:cubicBezTo>
                  <a:lnTo>
                    <a:pt x="9387" y="11644"/>
                  </a:lnTo>
                  <a:close/>
                  <a:moveTo>
                    <a:pt x="9387" y="10132"/>
                  </a:moveTo>
                  <a:cubicBezTo>
                    <a:pt x="9387" y="10167"/>
                    <a:pt x="9350" y="10237"/>
                    <a:pt x="9278" y="10237"/>
                  </a:cubicBezTo>
                  <a:lnTo>
                    <a:pt x="9205" y="10237"/>
                  </a:lnTo>
                  <a:cubicBezTo>
                    <a:pt x="9169" y="10237"/>
                    <a:pt x="9097" y="10202"/>
                    <a:pt x="9097" y="10132"/>
                  </a:cubicBezTo>
                  <a:lnTo>
                    <a:pt x="9097" y="10061"/>
                  </a:lnTo>
                  <a:cubicBezTo>
                    <a:pt x="9097" y="10026"/>
                    <a:pt x="9133" y="9956"/>
                    <a:pt x="9205" y="9956"/>
                  </a:cubicBezTo>
                  <a:lnTo>
                    <a:pt x="9278" y="9956"/>
                  </a:lnTo>
                  <a:cubicBezTo>
                    <a:pt x="9314" y="9956"/>
                    <a:pt x="9387" y="9991"/>
                    <a:pt x="9387" y="10061"/>
                  </a:cubicBezTo>
                  <a:lnTo>
                    <a:pt x="9387" y="10132"/>
                  </a:lnTo>
                  <a:close/>
                  <a:moveTo>
                    <a:pt x="9821" y="11644"/>
                  </a:moveTo>
                  <a:cubicBezTo>
                    <a:pt x="9821" y="11679"/>
                    <a:pt x="9785" y="11750"/>
                    <a:pt x="9713" y="11750"/>
                  </a:cubicBezTo>
                  <a:lnTo>
                    <a:pt x="9640" y="11750"/>
                  </a:lnTo>
                  <a:cubicBezTo>
                    <a:pt x="9604" y="11750"/>
                    <a:pt x="9532" y="11715"/>
                    <a:pt x="9532" y="11644"/>
                  </a:cubicBezTo>
                  <a:lnTo>
                    <a:pt x="9532" y="11574"/>
                  </a:lnTo>
                  <a:cubicBezTo>
                    <a:pt x="9532" y="11539"/>
                    <a:pt x="9568" y="11468"/>
                    <a:pt x="9640" y="11468"/>
                  </a:cubicBezTo>
                  <a:lnTo>
                    <a:pt x="9713" y="11468"/>
                  </a:lnTo>
                  <a:cubicBezTo>
                    <a:pt x="9749" y="11468"/>
                    <a:pt x="9821" y="11504"/>
                    <a:pt x="9821" y="11574"/>
                  </a:cubicBezTo>
                  <a:lnTo>
                    <a:pt x="9821" y="11644"/>
                  </a:lnTo>
                  <a:close/>
                  <a:moveTo>
                    <a:pt x="9821" y="10132"/>
                  </a:moveTo>
                  <a:cubicBezTo>
                    <a:pt x="9821" y="10167"/>
                    <a:pt x="9785" y="10237"/>
                    <a:pt x="9713" y="10237"/>
                  </a:cubicBezTo>
                  <a:lnTo>
                    <a:pt x="9640" y="10237"/>
                  </a:lnTo>
                  <a:cubicBezTo>
                    <a:pt x="9604" y="10237"/>
                    <a:pt x="9532" y="10202"/>
                    <a:pt x="9532" y="10132"/>
                  </a:cubicBezTo>
                  <a:lnTo>
                    <a:pt x="9532" y="10061"/>
                  </a:lnTo>
                  <a:cubicBezTo>
                    <a:pt x="9532" y="10026"/>
                    <a:pt x="9568" y="9956"/>
                    <a:pt x="9640" y="9956"/>
                  </a:cubicBezTo>
                  <a:lnTo>
                    <a:pt x="9713" y="9956"/>
                  </a:lnTo>
                  <a:cubicBezTo>
                    <a:pt x="9749" y="9956"/>
                    <a:pt x="9821" y="9991"/>
                    <a:pt x="9821" y="10061"/>
                  </a:cubicBezTo>
                  <a:lnTo>
                    <a:pt x="9821" y="10132"/>
                  </a:lnTo>
                  <a:close/>
                  <a:moveTo>
                    <a:pt x="10256" y="11644"/>
                  </a:moveTo>
                  <a:cubicBezTo>
                    <a:pt x="10256" y="11679"/>
                    <a:pt x="10220" y="11750"/>
                    <a:pt x="10148" y="11750"/>
                  </a:cubicBezTo>
                  <a:lnTo>
                    <a:pt x="10075" y="11750"/>
                  </a:lnTo>
                  <a:cubicBezTo>
                    <a:pt x="10039" y="11750"/>
                    <a:pt x="9966" y="11715"/>
                    <a:pt x="9966" y="11644"/>
                  </a:cubicBezTo>
                  <a:lnTo>
                    <a:pt x="9966" y="11574"/>
                  </a:lnTo>
                  <a:cubicBezTo>
                    <a:pt x="9966" y="11539"/>
                    <a:pt x="10003" y="11468"/>
                    <a:pt x="10075" y="11468"/>
                  </a:cubicBezTo>
                  <a:lnTo>
                    <a:pt x="10148" y="11468"/>
                  </a:lnTo>
                  <a:cubicBezTo>
                    <a:pt x="10184" y="11468"/>
                    <a:pt x="10256" y="11504"/>
                    <a:pt x="10256" y="11574"/>
                  </a:cubicBezTo>
                  <a:lnTo>
                    <a:pt x="10256" y="11644"/>
                  </a:lnTo>
                  <a:close/>
                  <a:moveTo>
                    <a:pt x="10256" y="10132"/>
                  </a:moveTo>
                  <a:cubicBezTo>
                    <a:pt x="10256" y="10167"/>
                    <a:pt x="10220" y="10237"/>
                    <a:pt x="10148" y="10237"/>
                  </a:cubicBezTo>
                  <a:lnTo>
                    <a:pt x="10075" y="10237"/>
                  </a:lnTo>
                  <a:cubicBezTo>
                    <a:pt x="10039" y="10237"/>
                    <a:pt x="9966" y="10202"/>
                    <a:pt x="9966" y="10132"/>
                  </a:cubicBezTo>
                  <a:lnTo>
                    <a:pt x="9966" y="10061"/>
                  </a:lnTo>
                  <a:cubicBezTo>
                    <a:pt x="9966" y="10026"/>
                    <a:pt x="10003" y="9956"/>
                    <a:pt x="10075" y="9956"/>
                  </a:cubicBezTo>
                  <a:lnTo>
                    <a:pt x="10148" y="9956"/>
                  </a:lnTo>
                  <a:cubicBezTo>
                    <a:pt x="10184" y="9956"/>
                    <a:pt x="10256" y="9991"/>
                    <a:pt x="10256" y="10061"/>
                  </a:cubicBezTo>
                  <a:lnTo>
                    <a:pt x="10256" y="10132"/>
                  </a:lnTo>
                  <a:close/>
                  <a:moveTo>
                    <a:pt x="10691" y="11644"/>
                  </a:moveTo>
                  <a:cubicBezTo>
                    <a:pt x="10691" y="11679"/>
                    <a:pt x="10655" y="11750"/>
                    <a:pt x="10583" y="11750"/>
                  </a:cubicBezTo>
                  <a:lnTo>
                    <a:pt x="10510" y="11750"/>
                  </a:lnTo>
                  <a:cubicBezTo>
                    <a:pt x="10474" y="11750"/>
                    <a:pt x="10401" y="11715"/>
                    <a:pt x="10401" y="11644"/>
                  </a:cubicBezTo>
                  <a:lnTo>
                    <a:pt x="10401" y="11574"/>
                  </a:lnTo>
                  <a:cubicBezTo>
                    <a:pt x="10401" y="11539"/>
                    <a:pt x="10438" y="11468"/>
                    <a:pt x="10510" y="11468"/>
                  </a:cubicBezTo>
                  <a:lnTo>
                    <a:pt x="10583" y="11468"/>
                  </a:lnTo>
                  <a:cubicBezTo>
                    <a:pt x="10619" y="11468"/>
                    <a:pt x="10691" y="11504"/>
                    <a:pt x="10691" y="11574"/>
                  </a:cubicBezTo>
                  <a:lnTo>
                    <a:pt x="10691" y="11644"/>
                  </a:lnTo>
                  <a:close/>
                  <a:moveTo>
                    <a:pt x="10691" y="10132"/>
                  </a:moveTo>
                  <a:cubicBezTo>
                    <a:pt x="10691" y="10167"/>
                    <a:pt x="10655" y="10237"/>
                    <a:pt x="10583" y="10237"/>
                  </a:cubicBezTo>
                  <a:lnTo>
                    <a:pt x="10510" y="10237"/>
                  </a:lnTo>
                  <a:cubicBezTo>
                    <a:pt x="10474" y="10237"/>
                    <a:pt x="10401" y="10202"/>
                    <a:pt x="10401" y="10132"/>
                  </a:cubicBezTo>
                  <a:lnTo>
                    <a:pt x="10401" y="10061"/>
                  </a:lnTo>
                  <a:cubicBezTo>
                    <a:pt x="10401" y="10026"/>
                    <a:pt x="10438" y="9956"/>
                    <a:pt x="10510" y="9956"/>
                  </a:cubicBezTo>
                  <a:lnTo>
                    <a:pt x="10583" y="9956"/>
                  </a:lnTo>
                  <a:cubicBezTo>
                    <a:pt x="10619" y="9956"/>
                    <a:pt x="10691" y="9991"/>
                    <a:pt x="10691" y="10061"/>
                  </a:cubicBezTo>
                  <a:lnTo>
                    <a:pt x="10691" y="10132"/>
                  </a:lnTo>
                  <a:close/>
                  <a:moveTo>
                    <a:pt x="11126" y="11644"/>
                  </a:moveTo>
                  <a:cubicBezTo>
                    <a:pt x="11126" y="11679"/>
                    <a:pt x="11090" y="11750"/>
                    <a:pt x="11017" y="11750"/>
                  </a:cubicBezTo>
                  <a:lnTo>
                    <a:pt x="10945" y="11750"/>
                  </a:lnTo>
                  <a:cubicBezTo>
                    <a:pt x="10909" y="11750"/>
                    <a:pt x="10836" y="11715"/>
                    <a:pt x="10836" y="11644"/>
                  </a:cubicBezTo>
                  <a:lnTo>
                    <a:pt x="10836" y="11574"/>
                  </a:lnTo>
                  <a:cubicBezTo>
                    <a:pt x="10836" y="11539"/>
                    <a:pt x="10872" y="11468"/>
                    <a:pt x="10945" y="11468"/>
                  </a:cubicBezTo>
                  <a:lnTo>
                    <a:pt x="11017" y="11468"/>
                  </a:lnTo>
                  <a:cubicBezTo>
                    <a:pt x="11054" y="11468"/>
                    <a:pt x="11126" y="11504"/>
                    <a:pt x="11126" y="11574"/>
                  </a:cubicBezTo>
                  <a:lnTo>
                    <a:pt x="11126" y="11644"/>
                  </a:lnTo>
                  <a:close/>
                  <a:moveTo>
                    <a:pt x="11126" y="10132"/>
                  </a:moveTo>
                  <a:cubicBezTo>
                    <a:pt x="11126" y="10167"/>
                    <a:pt x="11090" y="10237"/>
                    <a:pt x="11017" y="10237"/>
                  </a:cubicBezTo>
                  <a:lnTo>
                    <a:pt x="10945" y="10237"/>
                  </a:lnTo>
                  <a:cubicBezTo>
                    <a:pt x="10909" y="10237"/>
                    <a:pt x="10836" y="10202"/>
                    <a:pt x="10836" y="10132"/>
                  </a:cubicBezTo>
                  <a:lnTo>
                    <a:pt x="10836" y="10061"/>
                  </a:lnTo>
                  <a:cubicBezTo>
                    <a:pt x="10836" y="10026"/>
                    <a:pt x="10872" y="9956"/>
                    <a:pt x="10945" y="9956"/>
                  </a:cubicBezTo>
                  <a:lnTo>
                    <a:pt x="11017" y="9956"/>
                  </a:lnTo>
                  <a:cubicBezTo>
                    <a:pt x="11054" y="9956"/>
                    <a:pt x="11126" y="9991"/>
                    <a:pt x="11126" y="10061"/>
                  </a:cubicBezTo>
                  <a:lnTo>
                    <a:pt x="11126" y="10132"/>
                  </a:lnTo>
                  <a:close/>
                  <a:moveTo>
                    <a:pt x="11525" y="11644"/>
                  </a:moveTo>
                  <a:cubicBezTo>
                    <a:pt x="11525" y="11679"/>
                    <a:pt x="11489" y="11750"/>
                    <a:pt x="11416" y="11750"/>
                  </a:cubicBezTo>
                  <a:lnTo>
                    <a:pt x="11380" y="11750"/>
                  </a:lnTo>
                  <a:cubicBezTo>
                    <a:pt x="11344" y="11750"/>
                    <a:pt x="11271" y="11715"/>
                    <a:pt x="11271" y="11644"/>
                  </a:cubicBezTo>
                  <a:lnTo>
                    <a:pt x="11271" y="11574"/>
                  </a:lnTo>
                  <a:cubicBezTo>
                    <a:pt x="11271" y="11539"/>
                    <a:pt x="11307" y="11468"/>
                    <a:pt x="11380" y="11468"/>
                  </a:cubicBezTo>
                  <a:lnTo>
                    <a:pt x="11452" y="11468"/>
                  </a:lnTo>
                  <a:cubicBezTo>
                    <a:pt x="11489" y="11468"/>
                    <a:pt x="11561" y="11504"/>
                    <a:pt x="11561" y="11574"/>
                  </a:cubicBezTo>
                  <a:lnTo>
                    <a:pt x="11561" y="11644"/>
                  </a:lnTo>
                  <a:close/>
                  <a:moveTo>
                    <a:pt x="11525" y="10132"/>
                  </a:moveTo>
                  <a:cubicBezTo>
                    <a:pt x="11525" y="10167"/>
                    <a:pt x="11489" y="10237"/>
                    <a:pt x="11416" y="10237"/>
                  </a:cubicBezTo>
                  <a:lnTo>
                    <a:pt x="11380" y="10237"/>
                  </a:lnTo>
                  <a:cubicBezTo>
                    <a:pt x="11344" y="10237"/>
                    <a:pt x="11271" y="10202"/>
                    <a:pt x="11271" y="10132"/>
                  </a:cubicBezTo>
                  <a:lnTo>
                    <a:pt x="11271" y="10061"/>
                  </a:lnTo>
                  <a:cubicBezTo>
                    <a:pt x="11271" y="10026"/>
                    <a:pt x="11307" y="9956"/>
                    <a:pt x="11380" y="9956"/>
                  </a:cubicBezTo>
                  <a:lnTo>
                    <a:pt x="11452" y="9956"/>
                  </a:lnTo>
                  <a:cubicBezTo>
                    <a:pt x="11489" y="9956"/>
                    <a:pt x="11561" y="9991"/>
                    <a:pt x="11561" y="10061"/>
                  </a:cubicBezTo>
                  <a:lnTo>
                    <a:pt x="11561" y="10132"/>
                  </a:lnTo>
                  <a:close/>
                  <a:moveTo>
                    <a:pt x="12938" y="11539"/>
                  </a:moveTo>
                  <a:cubicBezTo>
                    <a:pt x="12938" y="11574"/>
                    <a:pt x="12902" y="11644"/>
                    <a:pt x="12830" y="11644"/>
                  </a:cubicBezTo>
                  <a:lnTo>
                    <a:pt x="12757" y="11644"/>
                  </a:lnTo>
                  <a:cubicBezTo>
                    <a:pt x="12721" y="11644"/>
                    <a:pt x="12648" y="11609"/>
                    <a:pt x="12648" y="11539"/>
                  </a:cubicBezTo>
                  <a:lnTo>
                    <a:pt x="12648" y="11468"/>
                  </a:lnTo>
                  <a:cubicBezTo>
                    <a:pt x="12648" y="11433"/>
                    <a:pt x="12685" y="11363"/>
                    <a:pt x="12757" y="11363"/>
                  </a:cubicBezTo>
                  <a:lnTo>
                    <a:pt x="12830" y="11363"/>
                  </a:lnTo>
                  <a:cubicBezTo>
                    <a:pt x="12866" y="11363"/>
                    <a:pt x="12938" y="11398"/>
                    <a:pt x="12938" y="11468"/>
                  </a:cubicBezTo>
                  <a:lnTo>
                    <a:pt x="12938" y="11539"/>
                  </a:lnTo>
                  <a:close/>
                  <a:moveTo>
                    <a:pt x="12938" y="10237"/>
                  </a:moveTo>
                  <a:cubicBezTo>
                    <a:pt x="12938" y="10272"/>
                    <a:pt x="12902" y="10343"/>
                    <a:pt x="12830" y="10343"/>
                  </a:cubicBezTo>
                  <a:lnTo>
                    <a:pt x="12757" y="10343"/>
                  </a:lnTo>
                  <a:cubicBezTo>
                    <a:pt x="12721" y="10343"/>
                    <a:pt x="12648" y="10307"/>
                    <a:pt x="12648" y="10237"/>
                  </a:cubicBezTo>
                  <a:lnTo>
                    <a:pt x="12648" y="10132"/>
                  </a:lnTo>
                  <a:cubicBezTo>
                    <a:pt x="12648" y="10096"/>
                    <a:pt x="12685" y="10026"/>
                    <a:pt x="12757" y="10026"/>
                  </a:cubicBezTo>
                  <a:lnTo>
                    <a:pt x="12830" y="10026"/>
                  </a:lnTo>
                  <a:cubicBezTo>
                    <a:pt x="12866" y="10026"/>
                    <a:pt x="12938" y="10061"/>
                    <a:pt x="12938" y="10132"/>
                  </a:cubicBezTo>
                  <a:lnTo>
                    <a:pt x="12938" y="10237"/>
                  </a:lnTo>
                  <a:close/>
                  <a:moveTo>
                    <a:pt x="13373" y="11539"/>
                  </a:moveTo>
                  <a:cubicBezTo>
                    <a:pt x="13373" y="11574"/>
                    <a:pt x="13337" y="11644"/>
                    <a:pt x="13264" y="11644"/>
                  </a:cubicBezTo>
                  <a:lnTo>
                    <a:pt x="13192" y="11644"/>
                  </a:lnTo>
                  <a:cubicBezTo>
                    <a:pt x="13156" y="11644"/>
                    <a:pt x="13083" y="11609"/>
                    <a:pt x="13083" y="11539"/>
                  </a:cubicBezTo>
                  <a:lnTo>
                    <a:pt x="13083" y="11468"/>
                  </a:lnTo>
                  <a:cubicBezTo>
                    <a:pt x="13083" y="11433"/>
                    <a:pt x="13119" y="11363"/>
                    <a:pt x="13192" y="11363"/>
                  </a:cubicBezTo>
                  <a:lnTo>
                    <a:pt x="13264" y="11363"/>
                  </a:lnTo>
                  <a:cubicBezTo>
                    <a:pt x="13301" y="11363"/>
                    <a:pt x="13373" y="11398"/>
                    <a:pt x="13373" y="11468"/>
                  </a:cubicBezTo>
                  <a:lnTo>
                    <a:pt x="13373" y="11539"/>
                  </a:lnTo>
                  <a:close/>
                  <a:moveTo>
                    <a:pt x="13373" y="10237"/>
                  </a:moveTo>
                  <a:cubicBezTo>
                    <a:pt x="13373" y="10272"/>
                    <a:pt x="13337" y="10343"/>
                    <a:pt x="13264" y="10343"/>
                  </a:cubicBezTo>
                  <a:lnTo>
                    <a:pt x="13192" y="10343"/>
                  </a:lnTo>
                  <a:cubicBezTo>
                    <a:pt x="13156" y="10343"/>
                    <a:pt x="13083" y="10307"/>
                    <a:pt x="13083" y="10237"/>
                  </a:cubicBezTo>
                  <a:lnTo>
                    <a:pt x="13083" y="10132"/>
                  </a:lnTo>
                  <a:cubicBezTo>
                    <a:pt x="13083" y="10096"/>
                    <a:pt x="13119" y="10026"/>
                    <a:pt x="13192" y="10026"/>
                  </a:cubicBezTo>
                  <a:lnTo>
                    <a:pt x="13264" y="10026"/>
                  </a:lnTo>
                  <a:cubicBezTo>
                    <a:pt x="13301" y="10026"/>
                    <a:pt x="13373" y="10061"/>
                    <a:pt x="13373" y="10132"/>
                  </a:cubicBezTo>
                  <a:lnTo>
                    <a:pt x="13373" y="10237"/>
                  </a:lnTo>
                  <a:close/>
                  <a:moveTo>
                    <a:pt x="13808" y="11539"/>
                  </a:moveTo>
                  <a:cubicBezTo>
                    <a:pt x="13808" y="11574"/>
                    <a:pt x="13772" y="11644"/>
                    <a:pt x="13699" y="11644"/>
                  </a:cubicBezTo>
                  <a:lnTo>
                    <a:pt x="13627" y="11644"/>
                  </a:lnTo>
                  <a:cubicBezTo>
                    <a:pt x="13591" y="11644"/>
                    <a:pt x="13518" y="11609"/>
                    <a:pt x="13518" y="11539"/>
                  </a:cubicBezTo>
                  <a:lnTo>
                    <a:pt x="13518" y="11468"/>
                  </a:lnTo>
                  <a:cubicBezTo>
                    <a:pt x="13518" y="11433"/>
                    <a:pt x="13554" y="11363"/>
                    <a:pt x="13627" y="11363"/>
                  </a:cubicBezTo>
                  <a:lnTo>
                    <a:pt x="13699" y="11363"/>
                  </a:lnTo>
                  <a:cubicBezTo>
                    <a:pt x="13736" y="11363"/>
                    <a:pt x="13808" y="11398"/>
                    <a:pt x="13808" y="11468"/>
                  </a:cubicBezTo>
                  <a:lnTo>
                    <a:pt x="13808" y="11539"/>
                  </a:lnTo>
                  <a:close/>
                  <a:moveTo>
                    <a:pt x="13808" y="10237"/>
                  </a:moveTo>
                  <a:cubicBezTo>
                    <a:pt x="13808" y="10272"/>
                    <a:pt x="13772" y="10343"/>
                    <a:pt x="13699" y="10343"/>
                  </a:cubicBezTo>
                  <a:lnTo>
                    <a:pt x="13627" y="10343"/>
                  </a:lnTo>
                  <a:cubicBezTo>
                    <a:pt x="13591" y="10343"/>
                    <a:pt x="13518" y="10307"/>
                    <a:pt x="13518" y="10237"/>
                  </a:cubicBezTo>
                  <a:lnTo>
                    <a:pt x="13518" y="10132"/>
                  </a:lnTo>
                  <a:cubicBezTo>
                    <a:pt x="13518" y="10096"/>
                    <a:pt x="13554" y="10026"/>
                    <a:pt x="13627" y="10026"/>
                  </a:cubicBezTo>
                  <a:lnTo>
                    <a:pt x="13699" y="10026"/>
                  </a:lnTo>
                  <a:cubicBezTo>
                    <a:pt x="13736" y="10026"/>
                    <a:pt x="13808" y="10061"/>
                    <a:pt x="13808" y="10132"/>
                  </a:cubicBezTo>
                  <a:lnTo>
                    <a:pt x="13808" y="10237"/>
                  </a:lnTo>
                  <a:close/>
                  <a:moveTo>
                    <a:pt x="14207" y="11539"/>
                  </a:moveTo>
                  <a:cubicBezTo>
                    <a:pt x="14207" y="11574"/>
                    <a:pt x="14170" y="11644"/>
                    <a:pt x="14098" y="11644"/>
                  </a:cubicBezTo>
                  <a:lnTo>
                    <a:pt x="14026" y="11644"/>
                  </a:lnTo>
                  <a:cubicBezTo>
                    <a:pt x="13989" y="11644"/>
                    <a:pt x="13917" y="11609"/>
                    <a:pt x="13917" y="11539"/>
                  </a:cubicBezTo>
                  <a:lnTo>
                    <a:pt x="13917" y="11468"/>
                  </a:lnTo>
                  <a:cubicBezTo>
                    <a:pt x="13917" y="11433"/>
                    <a:pt x="13953" y="11363"/>
                    <a:pt x="14026" y="11363"/>
                  </a:cubicBezTo>
                  <a:lnTo>
                    <a:pt x="14098" y="11363"/>
                  </a:lnTo>
                  <a:cubicBezTo>
                    <a:pt x="14134" y="11363"/>
                    <a:pt x="14207" y="11398"/>
                    <a:pt x="14207" y="11468"/>
                  </a:cubicBezTo>
                  <a:lnTo>
                    <a:pt x="14207" y="11539"/>
                  </a:lnTo>
                  <a:close/>
                  <a:moveTo>
                    <a:pt x="14207" y="10237"/>
                  </a:moveTo>
                  <a:cubicBezTo>
                    <a:pt x="14207" y="10272"/>
                    <a:pt x="14170" y="10343"/>
                    <a:pt x="14098" y="10343"/>
                  </a:cubicBezTo>
                  <a:lnTo>
                    <a:pt x="14026" y="10343"/>
                  </a:lnTo>
                  <a:cubicBezTo>
                    <a:pt x="13989" y="10343"/>
                    <a:pt x="13917" y="10307"/>
                    <a:pt x="13917" y="10237"/>
                  </a:cubicBezTo>
                  <a:lnTo>
                    <a:pt x="13917" y="10132"/>
                  </a:lnTo>
                  <a:cubicBezTo>
                    <a:pt x="13917" y="10096"/>
                    <a:pt x="13953" y="10026"/>
                    <a:pt x="14026" y="10026"/>
                  </a:cubicBezTo>
                  <a:lnTo>
                    <a:pt x="14098" y="10026"/>
                  </a:lnTo>
                  <a:cubicBezTo>
                    <a:pt x="14134" y="10026"/>
                    <a:pt x="14207" y="10061"/>
                    <a:pt x="14207" y="10132"/>
                  </a:cubicBezTo>
                  <a:lnTo>
                    <a:pt x="14207" y="10237"/>
                  </a:lnTo>
                  <a:close/>
                  <a:moveTo>
                    <a:pt x="14642" y="11539"/>
                  </a:moveTo>
                  <a:cubicBezTo>
                    <a:pt x="14642" y="11574"/>
                    <a:pt x="14605" y="11644"/>
                    <a:pt x="14533" y="11644"/>
                  </a:cubicBezTo>
                  <a:lnTo>
                    <a:pt x="14460" y="11644"/>
                  </a:lnTo>
                  <a:cubicBezTo>
                    <a:pt x="14424" y="11644"/>
                    <a:pt x="14352" y="11609"/>
                    <a:pt x="14352" y="11539"/>
                  </a:cubicBezTo>
                  <a:lnTo>
                    <a:pt x="14352" y="11468"/>
                  </a:lnTo>
                  <a:cubicBezTo>
                    <a:pt x="14352" y="11433"/>
                    <a:pt x="14388" y="11363"/>
                    <a:pt x="14460" y="11363"/>
                  </a:cubicBezTo>
                  <a:lnTo>
                    <a:pt x="14533" y="11363"/>
                  </a:lnTo>
                  <a:cubicBezTo>
                    <a:pt x="14569" y="11363"/>
                    <a:pt x="14642" y="11398"/>
                    <a:pt x="14642" y="11468"/>
                  </a:cubicBezTo>
                  <a:lnTo>
                    <a:pt x="14642" y="11539"/>
                  </a:lnTo>
                  <a:close/>
                  <a:moveTo>
                    <a:pt x="14642" y="10237"/>
                  </a:moveTo>
                  <a:cubicBezTo>
                    <a:pt x="14642" y="10272"/>
                    <a:pt x="14605" y="10343"/>
                    <a:pt x="14533" y="10343"/>
                  </a:cubicBezTo>
                  <a:lnTo>
                    <a:pt x="14460" y="10343"/>
                  </a:lnTo>
                  <a:cubicBezTo>
                    <a:pt x="14424" y="10343"/>
                    <a:pt x="14352" y="10307"/>
                    <a:pt x="14352" y="10237"/>
                  </a:cubicBezTo>
                  <a:lnTo>
                    <a:pt x="14352" y="10132"/>
                  </a:lnTo>
                  <a:cubicBezTo>
                    <a:pt x="14352" y="10096"/>
                    <a:pt x="14388" y="10026"/>
                    <a:pt x="14460" y="10026"/>
                  </a:cubicBezTo>
                  <a:lnTo>
                    <a:pt x="14533" y="10026"/>
                  </a:lnTo>
                  <a:cubicBezTo>
                    <a:pt x="14569" y="10026"/>
                    <a:pt x="14642" y="10061"/>
                    <a:pt x="14642" y="10132"/>
                  </a:cubicBezTo>
                  <a:lnTo>
                    <a:pt x="14642" y="10237"/>
                  </a:lnTo>
                  <a:close/>
                </a:path>
              </a:pathLst>
            </a:custGeom>
            <a:solidFill>
              <a:schemeClr val="accent4">
                <a:lumMod val="50000"/>
              </a:schemeClr>
            </a:solidFill>
            <a:ln w="12700">
              <a:miter lim="400000"/>
            </a:ln>
          </p:spPr>
          <p:txBody>
            <a:bodyPr lIns="28575" tIns="28575" rIns="28575" bIns="28575" anchor="ctr"/>
            <a:lstStyle/>
            <a:p>
              <a:pPr>
                <a:defRPr sz="3000">
                  <a:solidFill>
                    <a:srgbClr val="FFFFFF"/>
                  </a:solidFill>
                </a:defRPr>
              </a:pPr>
              <a:endParaRPr sz="2250"/>
            </a:p>
          </p:txBody>
        </p:sp>
      </p:grpSp>
      <p:grpSp>
        <p:nvGrpSpPr>
          <p:cNvPr id="13" name="Group 12">
            <a:extLst>
              <a:ext uri="{FF2B5EF4-FFF2-40B4-BE49-F238E27FC236}">
                <a16:creationId xmlns:a16="http://schemas.microsoft.com/office/drawing/2014/main" id="{A7C151A9-44E6-D51B-C29C-7359BAE3535C}"/>
              </a:ext>
            </a:extLst>
          </p:cNvPr>
          <p:cNvGrpSpPr/>
          <p:nvPr/>
        </p:nvGrpSpPr>
        <p:grpSpPr>
          <a:xfrm>
            <a:off x="5467811" y="1297688"/>
            <a:ext cx="4750066" cy="1255822"/>
            <a:chOff x="8921977" y="1421043"/>
            <a:chExt cx="2937088" cy="1225909"/>
          </a:xfrm>
        </p:grpSpPr>
        <p:sp>
          <p:nvSpPr>
            <p:cNvPr id="14" name="TextBox 13">
              <a:extLst>
                <a:ext uri="{FF2B5EF4-FFF2-40B4-BE49-F238E27FC236}">
                  <a16:creationId xmlns:a16="http://schemas.microsoft.com/office/drawing/2014/main" id="{4682A936-EF86-0B15-D412-2219F41A9CBD}"/>
                </a:ext>
              </a:extLst>
            </p:cNvPr>
            <p:cNvSpPr txBox="1"/>
            <p:nvPr/>
          </p:nvSpPr>
          <p:spPr>
            <a:xfrm>
              <a:off x="8921977" y="1421043"/>
              <a:ext cx="2937088" cy="570846"/>
            </a:xfrm>
            <a:prstGeom prst="rect">
              <a:avLst/>
            </a:prstGeom>
            <a:noFill/>
          </p:spPr>
          <p:txBody>
            <a:bodyPr wrap="square" lIns="0" rIns="0" rtlCol="0" anchor="b">
              <a:spAutoFit/>
            </a:bodyPr>
            <a:lstStyle/>
            <a:p>
              <a:r>
                <a:rPr lang="en-US" sz="3200" b="1" noProof="1"/>
                <a:t>Decrease in fatalities</a:t>
              </a:r>
            </a:p>
          </p:txBody>
        </p:sp>
        <p:sp>
          <p:nvSpPr>
            <p:cNvPr id="15" name="TextBox 14">
              <a:extLst>
                <a:ext uri="{FF2B5EF4-FFF2-40B4-BE49-F238E27FC236}">
                  <a16:creationId xmlns:a16="http://schemas.microsoft.com/office/drawing/2014/main" id="{C33BA2C7-34A8-D5D0-5936-86648F7F30A3}"/>
                </a:ext>
              </a:extLst>
            </p:cNvPr>
            <p:cNvSpPr txBox="1"/>
            <p:nvPr/>
          </p:nvSpPr>
          <p:spPr>
            <a:xfrm>
              <a:off x="8929772" y="1925882"/>
              <a:ext cx="2929293" cy="721070"/>
            </a:xfrm>
            <a:prstGeom prst="rect">
              <a:avLst/>
            </a:prstGeom>
            <a:noFill/>
          </p:spPr>
          <p:txBody>
            <a:bodyPr wrap="square" lIns="0" rIns="0" rtlCol="0" anchor="t">
              <a:spAutoFit/>
            </a:bodyPr>
            <a:lstStyle/>
            <a:p>
              <a:pPr algn="just"/>
              <a:r>
                <a:rPr lang="en-US" sz="1400" noProof="1">
                  <a:solidFill>
                    <a:schemeClr val="tx1">
                      <a:lumMod val="65000"/>
                      <a:lumOff val="35000"/>
                    </a:schemeClr>
                  </a:solidFill>
                </a:rPr>
                <a:t>Year 1972 had the highest fatality rate. The fatalities have decreased from 1972 to 2009 by 80%. This is a considerable reduction because of technology advancement.</a:t>
              </a:r>
            </a:p>
          </p:txBody>
        </p:sp>
      </p:grpSp>
      <p:grpSp>
        <p:nvGrpSpPr>
          <p:cNvPr id="16" name="Group 15">
            <a:extLst>
              <a:ext uri="{FF2B5EF4-FFF2-40B4-BE49-F238E27FC236}">
                <a16:creationId xmlns:a16="http://schemas.microsoft.com/office/drawing/2014/main" id="{5F243528-4145-9CA2-0EE4-F34034657E32}"/>
              </a:ext>
            </a:extLst>
          </p:cNvPr>
          <p:cNvGrpSpPr/>
          <p:nvPr/>
        </p:nvGrpSpPr>
        <p:grpSpPr>
          <a:xfrm>
            <a:off x="5467811" y="3871815"/>
            <a:ext cx="4754880" cy="1209654"/>
            <a:chOff x="8921977" y="1421043"/>
            <a:chExt cx="2937088" cy="1180841"/>
          </a:xfrm>
        </p:grpSpPr>
        <p:sp>
          <p:nvSpPr>
            <p:cNvPr id="17" name="TextBox 16">
              <a:extLst>
                <a:ext uri="{FF2B5EF4-FFF2-40B4-BE49-F238E27FC236}">
                  <a16:creationId xmlns:a16="http://schemas.microsoft.com/office/drawing/2014/main" id="{4BC865AB-5745-90AB-6659-58123EA40B11}"/>
                </a:ext>
              </a:extLst>
            </p:cNvPr>
            <p:cNvSpPr txBox="1"/>
            <p:nvPr/>
          </p:nvSpPr>
          <p:spPr>
            <a:xfrm>
              <a:off x="8921977" y="1421043"/>
              <a:ext cx="2937088" cy="570846"/>
            </a:xfrm>
            <a:prstGeom prst="rect">
              <a:avLst/>
            </a:prstGeom>
            <a:noFill/>
          </p:spPr>
          <p:txBody>
            <a:bodyPr wrap="square" lIns="0" rIns="0" rtlCol="0" anchor="b">
              <a:spAutoFit/>
            </a:bodyPr>
            <a:lstStyle/>
            <a:p>
              <a:r>
                <a:rPr lang="en-US" sz="3200" b="1" noProof="1"/>
                <a:t>Incidents by Airline</a:t>
              </a:r>
            </a:p>
          </p:txBody>
        </p:sp>
        <p:sp>
          <p:nvSpPr>
            <p:cNvPr id="18" name="TextBox 17">
              <a:extLst>
                <a:ext uri="{FF2B5EF4-FFF2-40B4-BE49-F238E27FC236}">
                  <a16:creationId xmlns:a16="http://schemas.microsoft.com/office/drawing/2014/main" id="{6CCD4914-E815-581E-D55C-2D6233A92FB2}"/>
                </a:ext>
              </a:extLst>
            </p:cNvPr>
            <p:cNvSpPr txBox="1"/>
            <p:nvPr/>
          </p:nvSpPr>
          <p:spPr>
            <a:xfrm>
              <a:off x="8929772" y="1925882"/>
              <a:ext cx="2929293" cy="676002"/>
            </a:xfrm>
            <a:prstGeom prst="rect">
              <a:avLst/>
            </a:prstGeom>
            <a:noFill/>
          </p:spPr>
          <p:txBody>
            <a:bodyPr wrap="square" lIns="0" rIns="0" rtlCol="0" anchor="t">
              <a:spAutoFit/>
            </a:bodyPr>
            <a:lstStyle/>
            <a:p>
              <a:pPr algn="just"/>
              <a:r>
                <a:rPr lang="en-US" sz="1300" noProof="1">
                  <a:solidFill>
                    <a:schemeClr val="tx1">
                      <a:lumMod val="65000"/>
                      <a:lumOff val="35000"/>
                    </a:schemeClr>
                  </a:solidFill>
                </a:rPr>
                <a:t>Top four incidents are from US based airlines. USA based airlines needs to take steps to reduce the incidents. Airline passengers needs to avoid peak hours and holiday season in USA to avoid mishaps.</a:t>
              </a:r>
            </a:p>
          </p:txBody>
        </p:sp>
      </p:grpSp>
      <p:sp>
        <p:nvSpPr>
          <p:cNvPr id="19" name="Rectangle 18">
            <a:extLst>
              <a:ext uri="{FF2B5EF4-FFF2-40B4-BE49-F238E27FC236}">
                <a16:creationId xmlns:a16="http://schemas.microsoft.com/office/drawing/2014/main" id="{B1DA546D-FEC8-90AE-0FB4-1A3B4CD9811C}"/>
              </a:ext>
            </a:extLst>
          </p:cNvPr>
          <p:cNvSpPr/>
          <p:nvPr/>
        </p:nvSpPr>
        <p:spPr>
          <a:xfrm>
            <a:off x="1916611" y="5185045"/>
            <a:ext cx="6450253" cy="13027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480060" bIns="34290" numCol="1" spcCol="0" rtlCol="0" fromWordArt="0" anchor="ctr" anchorCtr="0" forceAA="0" compatLnSpc="1">
            <a:prstTxWarp prst="textNoShape">
              <a:avLst/>
            </a:prstTxWarp>
            <a:noAutofit/>
          </a:bodyPr>
          <a:lstStyle/>
          <a:p>
            <a:pPr algn="r"/>
            <a:r>
              <a:rPr lang="en-US" sz="6000" b="1" dirty="0">
                <a:solidFill>
                  <a:schemeClr val="accent2">
                    <a:lumMod val="40000"/>
                    <a:lumOff val="60000"/>
                  </a:schemeClr>
                </a:solidFill>
                <a:effectLst>
                  <a:outerShdw blurRad="38100" dist="38100" dir="2700000" algn="tl">
                    <a:srgbClr val="000000">
                      <a:alpha val="43137"/>
                    </a:srgbClr>
                  </a:outerShdw>
                </a:effectLst>
              </a:rPr>
              <a:t>04</a:t>
            </a:r>
          </a:p>
        </p:txBody>
      </p:sp>
      <p:grpSp>
        <p:nvGrpSpPr>
          <p:cNvPr id="20" name="Group 19">
            <a:extLst>
              <a:ext uri="{FF2B5EF4-FFF2-40B4-BE49-F238E27FC236}">
                <a16:creationId xmlns:a16="http://schemas.microsoft.com/office/drawing/2014/main" id="{AC96872F-DB2E-3E28-A47F-BA5AD0895A2B}"/>
              </a:ext>
            </a:extLst>
          </p:cNvPr>
          <p:cNvGrpSpPr/>
          <p:nvPr/>
        </p:nvGrpSpPr>
        <p:grpSpPr>
          <a:xfrm>
            <a:off x="7890380" y="5183080"/>
            <a:ext cx="1327143" cy="1304673"/>
            <a:chOff x="7759700" y="5032314"/>
            <a:chExt cx="1295532" cy="1273597"/>
          </a:xfrm>
        </p:grpSpPr>
        <p:sp>
          <p:nvSpPr>
            <p:cNvPr id="21" name="Freeform: Shape 57">
              <a:extLst>
                <a:ext uri="{FF2B5EF4-FFF2-40B4-BE49-F238E27FC236}">
                  <a16:creationId xmlns:a16="http://schemas.microsoft.com/office/drawing/2014/main" id="{3A020AD6-7771-4367-B3F0-42F56F2BD46A}"/>
                </a:ext>
              </a:extLst>
            </p:cNvPr>
            <p:cNvSpPr/>
            <p:nvPr/>
          </p:nvSpPr>
          <p:spPr>
            <a:xfrm rot="10800000">
              <a:off x="7759700" y="5033068"/>
              <a:ext cx="921217" cy="1272842"/>
            </a:xfrm>
            <a:custGeom>
              <a:avLst/>
              <a:gdLst>
                <a:gd name="connsiteX0" fmla="*/ 921217 w 921217"/>
                <a:gd name="connsiteY0" fmla="*/ 1269417 h 1269417"/>
                <a:gd name="connsiteX1" fmla="*/ 435539 w 921217"/>
                <a:gd name="connsiteY1" fmla="*/ 1269417 h 1269417"/>
                <a:gd name="connsiteX2" fmla="*/ 0 w 921217"/>
                <a:gd name="connsiteY2" fmla="*/ 710933 h 1269417"/>
                <a:gd name="connsiteX3" fmla="*/ 0 w 921217"/>
                <a:gd name="connsiteY3" fmla="*/ 544028 h 1269417"/>
                <a:gd name="connsiteX4" fmla="*/ 435539 w 921217"/>
                <a:gd name="connsiteY4" fmla="*/ 0 h 1269417"/>
                <a:gd name="connsiteX5" fmla="*/ 921217 w 921217"/>
                <a:gd name="connsiteY5" fmla="*/ 0 h 1269417"/>
                <a:gd name="connsiteX6" fmla="*/ 921217 w 921217"/>
                <a:gd name="connsiteY6" fmla="*/ 1268251 h 1269417"/>
                <a:gd name="connsiteX7" fmla="*/ 921217 w 921217"/>
                <a:gd name="connsiteY7" fmla="*/ 1268252 h 126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217" h="1269417">
                  <a:moveTo>
                    <a:pt x="921217" y="1269417"/>
                  </a:moveTo>
                  <a:lnTo>
                    <a:pt x="435539" y="1269417"/>
                  </a:lnTo>
                  <a:lnTo>
                    <a:pt x="0" y="710933"/>
                  </a:lnTo>
                  <a:lnTo>
                    <a:pt x="0" y="544028"/>
                  </a:lnTo>
                  <a:lnTo>
                    <a:pt x="435539" y="0"/>
                  </a:lnTo>
                  <a:lnTo>
                    <a:pt x="921217" y="0"/>
                  </a:lnTo>
                  <a:lnTo>
                    <a:pt x="921217" y="1268251"/>
                  </a:lnTo>
                  <a:lnTo>
                    <a:pt x="921217" y="1268252"/>
                  </a:lnTo>
                  <a:close/>
                </a:path>
              </a:pathLst>
            </a:custGeom>
            <a:solidFill>
              <a:schemeClr val="accent2"/>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22" name="Shape">
              <a:extLst>
                <a:ext uri="{FF2B5EF4-FFF2-40B4-BE49-F238E27FC236}">
                  <a16:creationId xmlns:a16="http://schemas.microsoft.com/office/drawing/2014/main" id="{57009248-01B9-1730-4B09-6775C13C8C9F}"/>
                </a:ext>
              </a:extLst>
            </p:cNvPr>
            <p:cNvSpPr/>
            <p:nvPr/>
          </p:nvSpPr>
          <p:spPr>
            <a:xfrm rot="10800000">
              <a:off x="7824713" y="5032314"/>
              <a:ext cx="1230519" cy="1273597"/>
            </a:xfrm>
            <a:custGeom>
              <a:avLst/>
              <a:gdLst/>
              <a:ahLst/>
              <a:cxnLst>
                <a:cxn ang="0">
                  <a:pos x="wd2" y="hd2"/>
                </a:cxn>
                <a:cxn ang="5400000">
                  <a:pos x="wd2" y="hd2"/>
                </a:cxn>
                <a:cxn ang="10800000">
                  <a:pos x="wd2" y="hd2"/>
                </a:cxn>
                <a:cxn ang="16200000">
                  <a:pos x="wd2" y="hd2"/>
                </a:cxn>
              </a:cxnLst>
              <a:rect l="0" t="0" r="r" b="b"/>
              <a:pathLst>
                <a:path w="21525" h="21600" extrusionOk="0">
                  <a:moveTo>
                    <a:pt x="20078" y="11222"/>
                  </a:moveTo>
                  <a:cubicBezTo>
                    <a:pt x="20078" y="11222"/>
                    <a:pt x="20259" y="11081"/>
                    <a:pt x="20404" y="11081"/>
                  </a:cubicBezTo>
                  <a:cubicBezTo>
                    <a:pt x="20549" y="11081"/>
                    <a:pt x="21020" y="11046"/>
                    <a:pt x="21020" y="10870"/>
                  </a:cubicBezTo>
                  <a:cubicBezTo>
                    <a:pt x="21020" y="10694"/>
                    <a:pt x="20549" y="10694"/>
                    <a:pt x="20404" y="10659"/>
                  </a:cubicBezTo>
                  <a:cubicBezTo>
                    <a:pt x="20259" y="10659"/>
                    <a:pt x="20078" y="10519"/>
                    <a:pt x="20078" y="10519"/>
                  </a:cubicBezTo>
                  <a:cubicBezTo>
                    <a:pt x="20078" y="10519"/>
                    <a:pt x="21310" y="7212"/>
                    <a:pt x="21346" y="7106"/>
                  </a:cubicBezTo>
                  <a:cubicBezTo>
                    <a:pt x="21383" y="7001"/>
                    <a:pt x="21600" y="6508"/>
                    <a:pt x="21491" y="6543"/>
                  </a:cubicBezTo>
                  <a:cubicBezTo>
                    <a:pt x="21383" y="6579"/>
                    <a:pt x="20621" y="6860"/>
                    <a:pt x="20368" y="6930"/>
                  </a:cubicBezTo>
                  <a:cubicBezTo>
                    <a:pt x="20078" y="7001"/>
                    <a:pt x="19897" y="7141"/>
                    <a:pt x="19752" y="7388"/>
                  </a:cubicBezTo>
                  <a:cubicBezTo>
                    <a:pt x="19570" y="7634"/>
                    <a:pt x="17686" y="10096"/>
                    <a:pt x="17686" y="10096"/>
                  </a:cubicBezTo>
                  <a:cubicBezTo>
                    <a:pt x="17686" y="10096"/>
                    <a:pt x="17468" y="10096"/>
                    <a:pt x="16707" y="9991"/>
                  </a:cubicBezTo>
                  <a:cubicBezTo>
                    <a:pt x="15946" y="9885"/>
                    <a:pt x="13554" y="9780"/>
                    <a:pt x="12503" y="9709"/>
                  </a:cubicBezTo>
                  <a:cubicBezTo>
                    <a:pt x="11452" y="9639"/>
                    <a:pt x="11054" y="9498"/>
                    <a:pt x="11054" y="9498"/>
                  </a:cubicBezTo>
                  <a:cubicBezTo>
                    <a:pt x="11090" y="9252"/>
                    <a:pt x="12032" y="6367"/>
                    <a:pt x="12177" y="6016"/>
                  </a:cubicBezTo>
                  <a:cubicBezTo>
                    <a:pt x="12322" y="5664"/>
                    <a:pt x="14424" y="528"/>
                    <a:pt x="14497" y="317"/>
                  </a:cubicBezTo>
                  <a:cubicBezTo>
                    <a:pt x="14569" y="106"/>
                    <a:pt x="14424" y="0"/>
                    <a:pt x="14279" y="0"/>
                  </a:cubicBezTo>
                  <a:cubicBezTo>
                    <a:pt x="14134" y="0"/>
                    <a:pt x="13047" y="317"/>
                    <a:pt x="12830" y="493"/>
                  </a:cubicBezTo>
                  <a:cubicBezTo>
                    <a:pt x="12648" y="633"/>
                    <a:pt x="11452" y="2357"/>
                    <a:pt x="10800" y="3272"/>
                  </a:cubicBezTo>
                  <a:cubicBezTo>
                    <a:pt x="10619" y="2603"/>
                    <a:pt x="9133" y="2990"/>
                    <a:pt x="9133" y="2990"/>
                  </a:cubicBezTo>
                  <a:cubicBezTo>
                    <a:pt x="8952" y="3448"/>
                    <a:pt x="9133" y="3870"/>
                    <a:pt x="9133" y="3870"/>
                  </a:cubicBezTo>
                  <a:cubicBezTo>
                    <a:pt x="9713" y="4010"/>
                    <a:pt x="10111" y="3975"/>
                    <a:pt x="10365" y="3905"/>
                  </a:cubicBezTo>
                  <a:cubicBezTo>
                    <a:pt x="10039" y="4327"/>
                    <a:pt x="9278" y="5277"/>
                    <a:pt x="8444" y="6297"/>
                  </a:cubicBezTo>
                  <a:cubicBezTo>
                    <a:pt x="8191" y="5699"/>
                    <a:pt x="6777" y="6051"/>
                    <a:pt x="6777" y="6051"/>
                  </a:cubicBezTo>
                  <a:cubicBezTo>
                    <a:pt x="6596" y="6508"/>
                    <a:pt x="6777" y="6930"/>
                    <a:pt x="6777" y="6930"/>
                  </a:cubicBezTo>
                  <a:cubicBezTo>
                    <a:pt x="7248" y="7036"/>
                    <a:pt x="7611" y="7071"/>
                    <a:pt x="7864" y="7001"/>
                  </a:cubicBezTo>
                  <a:cubicBezTo>
                    <a:pt x="6741" y="8373"/>
                    <a:pt x="5726" y="9674"/>
                    <a:pt x="5726" y="9674"/>
                  </a:cubicBezTo>
                  <a:cubicBezTo>
                    <a:pt x="5726" y="9674"/>
                    <a:pt x="3298" y="9745"/>
                    <a:pt x="2754" y="9780"/>
                  </a:cubicBezTo>
                  <a:cubicBezTo>
                    <a:pt x="2211" y="9850"/>
                    <a:pt x="834" y="10167"/>
                    <a:pt x="471" y="10343"/>
                  </a:cubicBezTo>
                  <a:cubicBezTo>
                    <a:pt x="109" y="10519"/>
                    <a:pt x="0" y="10800"/>
                    <a:pt x="0" y="10800"/>
                  </a:cubicBezTo>
                  <a:cubicBezTo>
                    <a:pt x="0" y="10800"/>
                    <a:pt x="72" y="11046"/>
                    <a:pt x="471" y="11257"/>
                  </a:cubicBezTo>
                  <a:cubicBezTo>
                    <a:pt x="870" y="11468"/>
                    <a:pt x="2211" y="11750"/>
                    <a:pt x="2754" y="11820"/>
                  </a:cubicBezTo>
                  <a:cubicBezTo>
                    <a:pt x="3298" y="11891"/>
                    <a:pt x="5726" y="11926"/>
                    <a:pt x="5726" y="11926"/>
                  </a:cubicBezTo>
                  <a:cubicBezTo>
                    <a:pt x="5726" y="11926"/>
                    <a:pt x="6777" y="13192"/>
                    <a:pt x="7864" y="14599"/>
                  </a:cubicBezTo>
                  <a:cubicBezTo>
                    <a:pt x="7611" y="14564"/>
                    <a:pt x="7285" y="14564"/>
                    <a:pt x="6777" y="14670"/>
                  </a:cubicBezTo>
                  <a:cubicBezTo>
                    <a:pt x="6777" y="14670"/>
                    <a:pt x="6596" y="15092"/>
                    <a:pt x="6777" y="15549"/>
                  </a:cubicBezTo>
                  <a:cubicBezTo>
                    <a:pt x="6777" y="15549"/>
                    <a:pt x="8191" y="15901"/>
                    <a:pt x="8444" y="15303"/>
                  </a:cubicBezTo>
                  <a:cubicBezTo>
                    <a:pt x="9242" y="16323"/>
                    <a:pt x="10003" y="17273"/>
                    <a:pt x="10365" y="17695"/>
                  </a:cubicBezTo>
                  <a:cubicBezTo>
                    <a:pt x="10111" y="17625"/>
                    <a:pt x="9749" y="17590"/>
                    <a:pt x="9133" y="17730"/>
                  </a:cubicBezTo>
                  <a:cubicBezTo>
                    <a:pt x="9133" y="17730"/>
                    <a:pt x="8952" y="18152"/>
                    <a:pt x="9133" y="18610"/>
                  </a:cubicBezTo>
                  <a:cubicBezTo>
                    <a:pt x="9133" y="18610"/>
                    <a:pt x="10619" y="18997"/>
                    <a:pt x="10800" y="18328"/>
                  </a:cubicBezTo>
                  <a:cubicBezTo>
                    <a:pt x="11452" y="19243"/>
                    <a:pt x="12648" y="20967"/>
                    <a:pt x="12830" y="21107"/>
                  </a:cubicBezTo>
                  <a:cubicBezTo>
                    <a:pt x="13047" y="21283"/>
                    <a:pt x="14134" y="21600"/>
                    <a:pt x="14279" y="21600"/>
                  </a:cubicBezTo>
                  <a:cubicBezTo>
                    <a:pt x="14424" y="21600"/>
                    <a:pt x="14569" y="21494"/>
                    <a:pt x="14497" y="21283"/>
                  </a:cubicBezTo>
                  <a:cubicBezTo>
                    <a:pt x="14424" y="21072"/>
                    <a:pt x="12322" y="15971"/>
                    <a:pt x="12177" y="15584"/>
                  </a:cubicBezTo>
                  <a:cubicBezTo>
                    <a:pt x="12032" y="15233"/>
                    <a:pt x="11054" y="12348"/>
                    <a:pt x="11054" y="12102"/>
                  </a:cubicBezTo>
                  <a:cubicBezTo>
                    <a:pt x="11054" y="12102"/>
                    <a:pt x="11452" y="11961"/>
                    <a:pt x="12503" y="11891"/>
                  </a:cubicBezTo>
                  <a:cubicBezTo>
                    <a:pt x="13554" y="11820"/>
                    <a:pt x="15946" y="11715"/>
                    <a:pt x="16707" y="11609"/>
                  </a:cubicBezTo>
                  <a:cubicBezTo>
                    <a:pt x="17468" y="11504"/>
                    <a:pt x="17686" y="11504"/>
                    <a:pt x="17686" y="11504"/>
                  </a:cubicBezTo>
                  <a:cubicBezTo>
                    <a:pt x="17686" y="11504"/>
                    <a:pt x="19607" y="13966"/>
                    <a:pt x="19752" y="14212"/>
                  </a:cubicBezTo>
                  <a:cubicBezTo>
                    <a:pt x="19897" y="14459"/>
                    <a:pt x="20078" y="14599"/>
                    <a:pt x="20368" y="14670"/>
                  </a:cubicBezTo>
                  <a:cubicBezTo>
                    <a:pt x="20658" y="14740"/>
                    <a:pt x="21383" y="15021"/>
                    <a:pt x="21491" y="15057"/>
                  </a:cubicBezTo>
                  <a:cubicBezTo>
                    <a:pt x="21600" y="15092"/>
                    <a:pt x="21419" y="14599"/>
                    <a:pt x="21346" y="14494"/>
                  </a:cubicBezTo>
                  <a:cubicBezTo>
                    <a:pt x="21310" y="14529"/>
                    <a:pt x="20078" y="11222"/>
                    <a:pt x="20078" y="11222"/>
                  </a:cubicBezTo>
                  <a:close/>
                  <a:moveTo>
                    <a:pt x="906" y="11363"/>
                  </a:moveTo>
                  <a:cubicBezTo>
                    <a:pt x="797" y="11293"/>
                    <a:pt x="580" y="11187"/>
                    <a:pt x="471" y="10941"/>
                  </a:cubicBezTo>
                  <a:cubicBezTo>
                    <a:pt x="471" y="10941"/>
                    <a:pt x="471" y="10906"/>
                    <a:pt x="507" y="10906"/>
                  </a:cubicBezTo>
                  <a:lnTo>
                    <a:pt x="725" y="10906"/>
                  </a:lnTo>
                  <a:cubicBezTo>
                    <a:pt x="725" y="10906"/>
                    <a:pt x="761" y="10906"/>
                    <a:pt x="761" y="10906"/>
                  </a:cubicBezTo>
                  <a:cubicBezTo>
                    <a:pt x="761" y="10976"/>
                    <a:pt x="834" y="11152"/>
                    <a:pt x="979" y="11293"/>
                  </a:cubicBezTo>
                  <a:cubicBezTo>
                    <a:pt x="942" y="11363"/>
                    <a:pt x="906" y="11398"/>
                    <a:pt x="906" y="11363"/>
                  </a:cubicBezTo>
                  <a:close/>
                  <a:moveTo>
                    <a:pt x="906" y="10448"/>
                  </a:moveTo>
                  <a:cubicBezTo>
                    <a:pt x="761" y="10589"/>
                    <a:pt x="725" y="10800"/>
                    <a:pt x="689" y="10835"/>
                  </a:cubicBezTo>
                  <a:cubicBezTo>
                    <a:pt x="689" y="10835"/>
                    <a:pt x="689" y="10835"/>
                    <a:pt x="652" y="10835"/>
                  </a:cubicBezTo>
                  <a:lnTo>
                    <a:pt x="435" y="10835"/>
                  </a:lnTo>
                  <a:cubicBezTo>
                    <a:pt x="399" y="10835"/>
                    <a:pt x="399" y="10800"/>
                    <a:pt x="399" y="10800"/>
                  </a:cubicBezTo>
                  <a:cubicBezTo>
                    <a:pt x="507" y="10554"/>
                    <a:pt x="725" y="10448"/>
                    <a:pt x="834" y="10378"/>
                  </a:cubicBezTo>
                  <a:cubicBezTo>
                    <a:pt x="906" y="10378"/>
                    <a:pt x="942" y="10413"/>
                    <a:pt x="906" y="10448"/>
                  </a:cubicBezTo>
                  <a:close/>
                  <a:moveTo>
                    <a:pt x="4421" y="11539"/>
                  </a:moveTo>
                  <a:cubicBezTo>
                    <a:pt x="4421" y="11574"/>
                    <a:pt x="4385" y="11644"/>
                    <a:pt x="4313" y="11644"/>
                  </a:cubicBezTo>
                  <a:lnTo>
                    <a:pt x="4240" y="11644"/>
                  </a:lnTo>
                  <a:cubicBezTo>
                    <a:pt x="4204" y="11644"/>
                    <a:pt x="4132" y="11609"/>
                    <a:pt x="4132" y="11539"/>
                  </a:cubicBezTo>
                  <a:lnTo>
                    <a:pt x="4132" y="11468"/>
                  </a:lnTo>
                  <a:cubicBezTo>
                    <a:pt x="4132" y="11433"/>
                    <a:pt x="4168" y="11363"/>
                    <a:pt x="4240" y="11363"/>
                  </a:cubicBezTo>
                  <a:lnTo>
                    <a:pt x="4313" y="11363"/>
                  </a:lnTo>
                  <a:cubicBezTo>
                    <a:pt x="4349" y="11363"/>
                    <a:pt x="4421" y="11398"/>
                    <a:pt x="4421" y="11468"/>
                  </a:cubicBezTo>
                  <a:lnTo>
                    <a:pt x="4421" y="11539"/>
                  </a:lnTo>
                  <a:close/>
                  <a:moveTo>
                    <a:pt x="4421" y="10237"/>
                  </a:moveTo>
                  <a:cubicBezTo>
                    <a:pt x="4421" y="10272"/>
                    <a:pt x="4385" y="10343"/>
                    <a:pt x="4313" y="10343"/>
                  </a:cubicBezTo>
                  <a:lnTo>
                    <a:pt x="4240" y="10343"/>
                  </a:lnTo>
                  <a:cubicBezTo>
                    <a:pt x="4204" y="10343"/>
                    <a:pt x="4132" y="10307"/>
                    <a:pt x="4132" y="10237"/>
                  </a:cubicBezTo>
                  <a:lnTo>
                    <a:pt x="4132" y="10132"/>
                  </a:lnTo>
                  <a:cubicBezTo>
                    <a:pt x="4132" y="10096"/>
                    <a:pt x="4168" y="10026"/>
                    <a:pt x="4240" y="10026"/>
                  </a:cubicBezTo>
                  <a:lnTo>
                    <a:pt x="4313" y="10026"/>
                  </a:lnTo>
                  <a:cubicBezTo>
                    <a:pt x="4349" y="10026"/>
                    <a:pt x="4421" y="10061"/>
                    <a:pt x="4421" y="10132"/>
                  </a:cubicBezTo>
                  <a:lnTo>
                    <a:pt x="4421" y="10237"/>
                  </a:lnTo>
                  <a:close/>
                  <a:moveTo>
                    <a:pt x="4856" y="11539"/>
                  </a:moveTo>
                  <a:cubicBezTo>
                    <a:pt x="4856" y="11574"/>
                    <a:pt x="4820" y="11644"/>
                    <a:pt x="4748" y="11644"/>
                  </a:cubicBezTo>
                  <a:lnTo>
                    <a:pt x="4675" y="11644"/>
                  </a:lnTo>
                  <a:cubicBezTo>
                    <a:pt x="4639" y="11644"/>
                    <a:pt x="4566" y="11609"/>
                    <a:pt x="4566" y="11539"/>
                  </a:cubicBezTo>
                  <a:lnTo>
                    <a:pt x="4566" y="11468"/>
                  </a:lnTo>
                  <a:cubicBezTo>
                    <a:pt x="4566" y="11433"/>
                    <a:pt x="4603" y="11363"/>
                    <a:pt x="4675" y="11363"/>
                  </a:cubicBezTo>
                  <a:lnTo>
                    <a:pt x="4748" y="11363"/>
                  </a:lnTo>
                  <a:cubicBezTo>
                    <a:pt x="4784" y="11363"/>
                    <a:pt x="4856" y="11398"/>
                    <a:pt x="4856" y="11468"/>
                  </a:cubicBezTo>
                  <a:lnTo>
                    <a:pt x="4856" y="11539"/>
                  </a:lnTo>
                  <a:close/>
                  <a:moveTo>
                    <a:pt x="4856" y="10237"/>
                  </a:moveTo>
                  <a:cubicBezTo>
                    <a:pt x="4856" y="10272"/>
                    <a:pt x="4820" y="10343"/>
                    <a:pt x="4748" y="10343"/>
                  </a:cubicBezTo>
                  <a:lnTo>
                    <a:pt x="4675" y="10343"/>
                  </a:lnTo>
                  <a:cubicBezTo>
                    <a:pt x="4639" y="10343"/>
                    <a:pt x="4566" y="10307"/>
                    <a:pt x="4566" y="10237"/>
                  </a:cubicBezTo>
                  <a:lnTo>
                    <a:pt x="4566" y="10132"/>
                  </a:lnTo>
                  <a:cubicBezTo>
                    <a:pt x="4566" y="10096"/>
                    <a:pt x="4603" y="10026"/>
                    <a:pt x="4675" y="10026"/>
                  </a:cubicBezTo>
                  <a:lnTo>
                    <a:pt x="4748" y="10026"/>
                  </a:lnTo>
                  <a:cubicBezTo>
                    <a:pt x="4784" y="10026"/>
                    <a:pt x="4856" y="10061"/>
                    <a:pt x="4856" y="10132"/>
                  </a:cubicBezTo>
                  <a:lnTo>
                    <a:pt x="4856" y="10237"/>
                  </a:lnTo>
                  <a:close/>
                  <a:moveTo>
                    <a:pt x="5255" y="11539"/>
                  </a:moveTo>
                  <a:cubicBezTo>
                    <a:pt x="5255" y="11574"/>
                    <a:pt x="5219" y="11644"/>
                    <a:pt x="5146" y="11644"/>
                  </a:cubicBezTo>
                  <a:lnTo>
                    <a:pt x="5074" y="11644"/>
                  </a:lnTo>
                  <a:cubicBezTo>
                    <a:pt x="5038" y="11644"/>
                    <a:pt x="4965" y="11609"/>
                    <a:pt x="4965" y="11539"/>
                  </a:cubicBezTo>
                  <a:lnTo>
                    <a:pt x="4965" y="11468"/>
                  </a:lnTo>
                  <a:cubicBezTo>
                    <a:pt x="4965" y="11433"/>
                    <a:pt x="5001" y="11363"/>
                    <a:pt x="5074" y="11363"/>
                  </a:cubicBezTo>
                  <a:lnTo>
                    <a:pt x="5146" y="11363"/>
                  </a:lnTo>
                  <a:cubicBezTo>
                    <a:pt x="5183" y="11363"/>
                    <a:pt x="5255" y="11398"/>
                    <a:pt x="5255" y="11468"/>
                  </a:cubicBezTo>
                  <a:lnTo>
                    <a:pt x="5255" y="11539"/>
                  </a:lnTo>
                  <a:close/>
                  <a:moveTo>
                    <a:pt x="5255" y="10237"/>
                  </a:moveTo>
                  <a:cubicBezTo>
                    <a:pt x="5255" y="10272"/>
                    <a:pt x="5219" y="10343"/>
                    <a:pt x="5146" y="10343"/>
                  </a:cubicBezTo>
                  <a:lnTo>
                    <a:pt x="5074" y="10343"/>
                  </a:lnTo>
                  <a:cubicBezTo>
                    <a:pt x="5038" y="10343"/>
                    <a:pt x="4965" y="10307"/>
                    <a:pt x="4965" y="10237"/>
                  </a:cubicBezTo>
                  <a:lnTo>
                    <a:pt x="4965" y="10132"/>
                  </a:lnTo>
                  <a:cubicBezTo>
                    <a:pt x="4965" y="10096"/>
                    <a:pt x="5001" y="10026"/>
                    <a:pt x="5074" y="10026"/>
                  </a:cubicBezTo>
                  <a:lnTo>
                    <a:pt x="5146" y="10026"/>
                  </a:lnTo>
                  <a:cubicBezTo>
                    <a:pt x="5183" y="10026"/>
                    <a:pt x="5255" y="10061"/>
                    <a:pt x="5255" y="10132"/>
                  </a:cubicBezTo>
                  <a:lnTo>
                    <a:pt x="5255" y="10237"/>
                  </a:lnTo>
                  <a:close/>
                  <a:moveTo>
                    <a:pt x="5690" y="11539"/>
                  </a:moveTo>
                  <a:cubicBezTo>
                    <a:pt x="5690" y="11574"/>
                    <a:pt x="5654" y="11644"/>
                    <a:pt x="5581" y="11644"/>
                  </a:cubicBezTo>
                  <a:lnTo>
                    <a:pt x="5509" y="11644"/>
                  </a:lnTo>
                  <a:cubicBezTo>
                    <a:pt x="5472" y="11644"/>
                    <a:pt x="5400" y="11609"/>
                    <a:pt x="5400" y="11539"/>
                  </a:cubicBezTo>
                  <a:lnTo>
                    <a:pt x="5400" y="11468"/>
                  </a:lnTo>
                  <a:cubicBezTo>
                    <a:pt x="5400" y="11433"/>
                    <a:pt x="5436" y="11363"/>
                    <a:pt x="5509" y="11363"/>
                  </a:cubicBezTo>
                  <a:lnTo>
                    <a:pt x="5581" y="11363"/>
                  </a:lnTo>
                  <a:cubicBezTo>
                    <a:pt x="5617" y="11363"/>
                    <a:pt x="5690" y="11398"/>
                    <a:pt x="5690" y="11468"/>
                  </a:cubicBezTo>
                  <a:lnTo>
                    <a:pt x="5690" y="11539"/>
                  </a:lnTo>
                  <a:close/>
                  <a:moveTo>
                    <a:pt x="5690" y="10237"/>
                  </a:moveTo>
                  <a:cubicBezTo>
                    <a:pt x="5690" y="10272"/>
                    <a:pt x="5654" y="10343"/>
                    <a:pt x="5581" y="10343"/>
                  </a:cubicBezTo>
                  <a:lnTo>
                    <a:pt x="5509" y="10343"/>
                  </a:lnTo>
                  <a:cubicBezTo>
                    <a:pt x="5472" y="10343"/>
                    <a:pt x="5400" y="10307"/>
                    <a:pt x="5400" y="10237"/>
                  </a:cubicBezTo>
                  <a:lnTo>
                    <a:pt x="5400" y="10132"/>
                  </a:lnTo>
                  <a:cubicBezTo>
                    <a:pt x="5400" y="10096"/>
                    <a:pt x="5436" y="10026"/>
                    <a:pt x="5509" y="10026"/>
                  </a:cubicBezTo>
                  <a:lnTo>
                    <a:pt x="5581" y="10026"/>
                  </a:lnTo>
                  <a:cubicBezTo>
                    <a:pt x="5617" y="10026"/>
                    <a:pt x="5690" y="10061"/>
                    <a:pt x="5690" y="10132"/>
                  </a:cubicBezTo>
                  <a:lnTo>
                    <a:pt x="5690" y="10237"/>
                  </a:lnTo>
                  <a:close/>
                  <a:moveTo>
                    <a:pt x="6125" y="11539"/>
                  </a:moveTo>
                  <a:cubicBezTo>
                    <a:pt x="6125" y="11574"/>
                    <a:pt x="6089" y="11644"/>
                    <a:pt x="6016" y="11644"/>
                  </a:cubicBezTo>
                  <a:lnTo>
                    <a:pt x="5944" y="11644"/>
                  </a:lnTo>
                  <a:cubicBezTo>
                    <a:pt x="5907" y="11644"/>
                    <a:pt x="5835" y="11609"/>
                    <a:pt x="5835" y="11539"/>
                  </a:cubicBezTo>
                  <a:lnTo>
                    <a:pt x="5835" y="11468"/>
                  </a:lnTo>
                  <a:cubicBezTo>
                    <a:pt x="5835" y="11433"/>
                    <a:pt x="5871" y="11363"/>
                    <a:pt x="5944" y="11363"/>
                  </a:cubicBezTo>
                  <a:lnTo>
                    <a:pt x="6016" y="11363"/>
                  </a:lnTo>
                  <a:cubicBezTo>
                    <a:pt x="6052" y="11363"/>
                    <a:pt x="6125" y="11398"/>
                    <a:pt x="6125" y="11468"/>
                  </a:cubicBezTo>
                  <a:lnTo>
                    <a:pt x="6125" y="11539"/>
                  </a:lnTo>
                  <a:close/>
                  <a:moveTo>
                    <a:pt x="6125" y="10237"/>
                  </a:moveTo>
                  <a:cubicBezTo>
                    <a:pt x="6125" y="10272"/>
                    <a:pt x="6089" y="10343"/>
                    <a:pt x="6016" y="10343"/>
                  </a:cubicBezTo>
                  <a:lnTo>
                    <a:pt x="5944" y="10343"/>
                  </a:lnTo>
                  <a:cubicBezTo>
                    <a:pt x="5907" y="10343"/>
                    <a:pt x="5835" y="10307"/>
                    <a:pt x="5835" y="10237"/>
                  </a:cubicBezTo>
                  <a:lnTo>
                    <a:pt x="5835" y="10132"/>
                  </a:lnTo>
                  <a:cubicBezTo>
                    <a:pt x="5835" y="10096"/>
                    <a:pt x="5871" y="10026"/>
                    <a:pt x="5944" y="10026"/>
                  </a:cubicBezTo>
                  <a:lnTo>
                    <a:pt x="6016" y="10026"/>
                  </a:lnTo>
                  <a:cubicBezTo>
                    <a:pt x="6052" y="10026"/>
                    <a:pt x="6125" y="10061"/>
                    <a:pt x="6125" y="10132"/>
                  </a:cubicBezTo>
                  <a:lnTo>
                    <a:pt x="6125" y="10237"/>
                  </a:lnTo>
                  <a:close/>
                  <a:moveTo>
                    <a:pt x="7248" y="11644"/>
                  </a:moveTo>
                  <a:cubicBezTo>
                    <a:pt x="7248" y="11679"/>
                    <a:pt x="7212" y="11750"/>
                    <a:pt x="7140" y="11750"/>
                  </a:cubicBezTo>
                  <a:lnTo>
                    <a:pt x="7067" y="11750"/>
                  </a:lnTo>
                  <a:cubicBezTo>
                    <a:pt x="7031" y="11750"/>
                    <a:pt x="6958" y="11715"/>
                    <a:pt x="6958" y="11644"/>
                  </a:cubicBezTo>
                  <a:lnTo>
                    <a:pt x="6958" y="11574"/>
                  </a:lnTo>
                  <a:cubicBezTo>
                    <a:pt x="6958" y="11539"/>
                    <a:pt x="6995" y="11468"/>
                    <a:pt x="7067" y="11468"/>
                  </a:cubicBezTo>
                  <a:lnTo>
                    <a:pt x="7140" y="11468"/>
                  </a:lnTo>
                  <a:cubicBezTo>
                    <a:pt x="7176" y="11468"/>
                    <a:pt x="7248" y="11504"/>
                    <a:pt x="7248" y="11574"/>
                  </a:cubicBezTo>
                  <a:lnTo>
                    <a:pt x="7248" y="11644"/>
                  </a:lnTo>
                  <a:close/>
                  <a:moveTo>
                    <a:pt x="7248" y="10132"/>
                  </a:moveTo>
                  <a:cubicBezTo>
                    <a:pt x="7248" y="10167"/>
                    <a:pt x="7212" y="10237"/>
                    <a:pt x="7140" y="10237"/>
                  </a:cubicBezTo>
                  <a:lnTo>
                    <a:pt x="7067" y="10237"/>
                  </a:lnTo>
                  <a:cubicBezTo>
                    <a:pt x="7031" y="10237"/>
                    <a:pt x="6958" y="10202"/>
                    <a:pt x="6958" y="10132"/>
                  </a:cubicBezTo>
                  <a:lnTo>
                    <a:pt x="6958" y="10061"/>
                  </a:lnTo>
                  <a:cubicBezTo>
                    <a:pt x="6958" y="10026"/>
                    <a:pt x="6995" y="9956"/>
                    <a:pt x="7067" y="9956"/>
                  </a:cubicBezTo>
                  <a:lnTo>
                    <a:pt x="7140" y="9956"/>
                  </a:lnTo>
                  <a:cubicBezTo>
                    <a:pt x="7176" y="9956"/>
                    <a:pt x="7248" y="9991"/>
                    <a:pt x="7248" y="10061"/>
                  </a:cubicBezTo>
                  <a:lnTo>
                    <a:pt x="7248" y="10132"/>
                  </a:lnTo>
                  <a:close/>
                  <a:moveTo>
                    <a:pt x="7683" y="11644"/>
                  </a:moveTo>
                  <a:cubicBezTo>
                    <a:pt x="7683" y="11679"/>
                    <a:pt x="7647" y="11750"/>
                    <a:pt x="7575" y="11750"/>
                  </a:cubicBezTo>
                  <a:lnTo>
                    <a:pt x="7502" y="11750"/>
                  </a:lnTo>
                  <a:cubicBezTo>
                    <a:pt x="7466" y="11750"/>
                    <a:pt x="7393" y="11715"/>
                    <a:pt x="7393" y="11644"/>
                  </a:cubicBezTo>
                  <a:lnTo>
                    <a:pt x="7393" y="11574"/>
                  </a:lnTo>
                  <a:cubicBezTo>
                    <a:pt x="7393" y="11539"/>
                    <a:pt x="7430" y="11468"/>
                    <a:pt x="7502" y="11468"/>
                  </a:cubicBezTo>
                  <a:lnTo>
                    <a:pt x="7575" y="11468"/>
                  </a:lnTo>
                  <a:cubicBezTo>
                    <a:pt x="7611" y="11468"/>
                    <a:pt x="7683" y="11504"/>
                    <a:pt x="7683" y="11574"/>
                  </a:cubicBezTo>
                  <a:lnTo>
                    <a:pt x="7683" y="11644"/>
                  </a:lnTo>
                  <a:close/>
                  <a:moveTo>
                    <a:pt x="7683" y="10132"/>
                  </a:moveTo>
                  <a:cubicBezTo>
                    <a:pt x="7683" y="10167"/>
                    <a:pt x="7647" y="10237"/>
                    <a:pt x="7575" y="10237"/>
                  </a:cubicBezTo>
                  <a:lnTo>
                    <a:pt x="7502" y="10237"/>
                  </a:lnTo>
                  <a:cubicBezTo>
                    <a:pt x="7466" y="10237"/>
                    <a:pt x="7393" y="10202"/>
                    <a:pt x="7393" y="10132"/>
                  </a:cubicBezTo>
                  <a:lnTo>
                    <a:pt x="7393" y="10061"/>
                  </a:lnTo>
                  <a:cubicBezTo>
                    <a:pt x="7393" y="10026"/>
                    <a:pt x="7430" y="9956"/>
                    <a:pt x="7502" y="9956"/>
                  </a:cubicBezTo>
                  <a:lnTo>
                    <a:pt x="7575" y="9956"/>
                  </a:lnTo>
                  <a:cubicBezTo>
                    <a:pt x="7611" y="9956"/>
                    <a:pt x="7683" y="9991"/>
                    <a:pt x="7683" y="10061"/>
                  </a:cubicBezTo>
                  <a:lnTo>
                    <a:pt x="7683" y="10132"/>
                  </a:lnTo>
                  <a:close/>
                  <a:moveTo>
                    <a:pt x="8082" y="11644"/>
                  </a:moveTo>
                  <a:cubicBezTo>
                    <a:pt x="8082" y="11679"/>
                    <a:pt x="8046" y="11750"/>
                    <a:pt x="7973" y="11750"/>
                  </a:cubicBezTo>
                  <a:lnTo>
                    <a:pt x="7901" y="11750"/>
                  </a:lnTo>
                  <a:cubicBezTo>
                    <a:pt x="7864" y="11750"/>
                    <a:pt x="7792" y="11715"/>
                    <a:pt x="7792" y="11644"/>
                  </a:cubicBezTo>
                  <a:lnTo>
                    <a:pt x="7792" y="11574"/>
                  </a:lnTo>
                  <a:cubicBezTo>
                    <a:pt x="7792" y="11539"/>
                    <a:pt x="7828" y="11468"/>
                    <a:pt x="7901" y="11468"/>
                  </a:cubicBezTo>
                  <a:lnTo>
                    <a:pt x="7973" y="11468"/>
                  </a:lnTo>
                  <a:cubicBezTo>
                    <a:pt x="8009" y="11468"/>
                    <a:pt x="8082" y="11504"/>
                    <a:pt x="8082" y="11574"/>
                  </a:cubicBezTo>
                  <a:lnTo>
                    <a:pt x="8082" y="11644"/>
                  </a:lnTo>
                  <a:close/>
                  <a:moveTo>
                    <a:pt x="8082" y="10132"/>
                  </a:moveTo>
                  <a:cubicBezTo>
                    <a:pt x="8082" y="10167"/>
                    <a:pt x="8046" y="10237"/>
                    <a:pt x="7973" y="10237"/>
                  </a:cubicBezTo>
                  <a:lnTo>
                    <a:pt x="7901" y="10237"/>
                  </a:lnTo>
                  <a:cubicBezTo>
                    <a:pt x="7864" y="10237"/>
                    <a:pt x="7792" y="10202"/>
                    <a:pt x="7792" y="10132"/>
                  </a:cubicBezTo>
                  <a:lnTo>
                    <a:pt x="7792" y="10061"/>
                  </a:lnTo>
                  <a:cubicBezTo>
                    <a:pt x="7792" y="10026"/>
                    <a:pt x="7828" y="9956"/>
                    <a:pt x="7901" y="9956"/>
                  </a:cubicBezTo>
                  <a:lnTo>
                    <a:pt x="7973" y="9956"/>
                  </a:lnTo>
                  <a:cubicBezTo>
                    <a:pt x="8009" y="9956"/>
                    <a:pt x="8082" y="9991"/>
                    <a:pt x="8082" y="10061"/>
                  </a:cubicBezTo>
                  <a:lnTo>
                    <a:pt x="8082" y="10132"/>
                  </a:lnTo>
                  <a:close/>
                  <a:moveTo>
                    <a:pt x="8517" y="11644"/>
                  </a:moveTo>
                  <a:cubicBezTo>
                    <a:pt x="8517" y="11679"/>
                    <a:pt x="8481" y="11750"/>
                    <a:pt x="8408" y="11750"/>
                  </a:cubicBezTo>
                  <a:lnTo>
                    <a:pt x="8336" y="11750"/>
                  </a:lnTo>
                  <a:cubicBezTo>
                    <a:pt x="8299" y="11750"/>
                    <a:pt x="8227" y="11715"/>
                    <a:pt x="8227" y="11644"/>
                  </a:cubicBezTo>
                  <a:lnTo>
                    <a:pt x="8227" y="11574"/>
                  </a:lnTo>
                  <a:cubicBezTo>
                    <a:pt x="8227" y="11539"/>
                    <a:pt x="8263" y="11468"/>
                    <a:pt x="8336" y="11468"/>
                  </a:cubicBezTo>
                  <a:lnTo>
                    <a:pt x="8408" y="11468"/>
                  </a:lnTo>
                  <a:cubicBezTo>
                    <a:pt x="8444" y="11468"/>
                    <a:pt x="8517" y="11504"/>
                    <a:pt x="8517" y="11574"/>
                  </a:cubicBezTo>
                  <a:lnTo>
                    <a:pt x="8517" y="11644"/>
                  </a:lnTo>
                  <a:close/>
                  <a:moveTo>
                    <a:pt x="8517" y="10132"/>
                  </a:moveTo>
                  <a:cubicBezTo>
                    <a:pt x="8517" y="10167"/>
                    <a:pt x="8481" y="10237"/>
                    <a:pt x="8408" y="10237"/>
                  </a:cubicBezTo>
                  <a:lnTo>
                    <a:pt x="8336" y="10237"/>
                  </a:lnTo>
                  <a:cubicBezTo>
                    <a:pt x="8299" y="10237"/>
                    <a:pt x="8227" y="10202"/>
                    <a:pt x="8227" y="10132"/>
                  </a:cubicBezTo>
                  <a:lnTo>
                    <a:pt x="8227" y="10061"/>
                  </a:lnTo>
                  <a:cubicBezTo>
                    <a:pt x="8227" y="10026"/>
                    <a:pt x="8263" y="9956"/>
                    <a:pt x="8336" y="9956"/>
                  </a:cubicBezTo>
                  <a:lnTo>
                    <a:pt x="8408" y="9956"/>
                  </a:lnTo>
                  <a:cubicBezTo>
                    <a:pt x="8444" y="9956"/>
                    <a:pt x="8517" y="9991"/>
                    <a:pt x="8517" y="10061"/>
                  </a:cubicBezTo>
                  <a:lnTo>
                    <a:pt x="8517" y="10132"/>
                  </a:lnTo>
                  <a:close/>
                  <a:moveTo>
                    <a:pt x="8952" y="11644"/>
                  </a:moveTo>
                  <a:cubicBezTo>
                    <a:pt x="8952" y="11679"/>
                    <a:pt x="8915" y="11750"/>
                    <a:pt x="8843" y="11750"/>
                  </a:cubicBezTo>
                  <a:lnTo>
                    <a:pt x="8770" y="11750"/>
                  </a:lnTo>
                  <a:cubicBezTo>
                    <a:pt x="8734" y="11750"/>
                    <a:pt x="8662" y="11715"/>
                    <a:pt x="8662" y="11644"/>
                  </a:cubicBezTo>
                  <a:lnTo>
                    <a:pt x="8662" y="11574"/>
                  </a:lnTo>
                  <a:cubicBezTo>
                    <a:pt x="8662" y="11539"/>
                    <a:pt x="8698" y="11468"/>
                    <a:pt x="8770" y="11468"/>
                  </a:cubicBezTo>
                  <a:lnTo>
                    <a:pt x="8843" y="11468"/>
                  </a:lnTo>
                  <a:cubicBezTo>
                    <a:pt x="8879" y="11468"/>
                    <a:pt x="8952" y="11504"/>
                    <a:pt x="8952" y="11574"/>
                  </a:cubicBezTo>
                  <a:lnTo>
                    <a:pt x="8952" y="11644"/>
                  </a:lnTo>
                  <a:close/>
                  <a:moveTo>
                    <a:pt x="8952" y="10132"/>
                  </a:moveTo>
                  <a:cubicBezTo>
                    <a:pt x="8952" y="10167"/>
                    <a:pt x="8915" y="10237"/>
                    <a:pt x="8843" y="10237"/>
                  </a:cubicBezTo>
                  <a:lnTo>
                    <a:pt x="8770" y="10237"/>
                  </a:lnTo>
                  <a:cubicBezTo>
                    <a:pt x="8734" y="10237"/>
                    <a:pt x="8662" y="10202"/>
                    <a:pt x="8662" y="10132"/>
                  </a:cubicBezTo>
                  <a:lnTo>
                    <a:pt x="8662" y="10061"/>
                  </a:lnTo>
                  <a:cubicBezTo>
                    <a:pt x="8662" y="10026"/>
                    <a:pt x="8698" y="9956"/>
                    <a:pt x="8770" y="9956"/>
                  </a:cubicBezTo>
                  <a:lnTo>
                    <a:pt x="8843" y="9956"/>
                  </a:lnTo>
                  <a:cubicBezTo>
                    <a:pt x="8879" y="9956"/>
                    <a:pt x="8952" y="9991"/>
                    <a:pt x="8952" y="10061"/>
                  </a:cubicBezTo>
                  <a:lnTo>
                    <a:pt x="8952" y="10132"/>
                  </a:lnTo>
                  <a:close/>
                  <a:moveTo>
                    <a:pt x="9387" y="11644"/>
                  </a:moveTo>
                  <a:cubicBezTo>
                    <a:pt x="9387" y="11679"/>
                    <a:pt x="9350" y="11750"/>
                    <a:pt x="9278" y="11750"/>
                  </a:cubicBezTo>
                  <a:lnTo>
                    <a:pt x="9205" y="11750"/>
                  </a:lnTo>
                  <a:cubicBezTo>
                    <a:pt x="9169" y="11750"/>
                    <a:pt x="9097" y="11715"/>
                    <a:pt x="9097" y="11644"/>
                  </a:cubicBezTo>
                  <a:lnTo>
                    <a:pt x="9097" y="11574"/>
                  </a:lnTo>
                  <a:cubicBezTo>
                    <a:pt x="9097" y="11539"/>
                    <a:pt x="9133" y="11468"/>
                    <a:pt x="9205" y="11468"/>
                  </a:cubicBezTo>
                  <a:lnTo>
                    <a:pt x="9278" y="11468"/>
                  </a:lnTo>
                  <a:cubicBezTo>
                    <a:pt x="9314" y="11468"/>
                    <a:pt x="9387" y="11504"/>
                    <a:pt x="9387" y="11574"/>
                  </a:cubicBezTo>
                  <a:lnTo>
                    <a:pt x="9387" y="11644"/>
                  </a:lnTo>
                  <a:close/>
                  <a:moveTo>
                    <a:pt x="9387" y="10132"/>
                  </a:moveTo>
                  <a:cubicBezTo>
                    <a:pt x="9387" y="10167"/>
                    <a:pt x="9350" y="10237"/>
                    <a:pt x="9278" y="10237"/>
                  </a:cubicBezTo>
                  <a:lnTo>
                    <a:pt x="9205" y="10237"/>
                  </a:lnTo>
                  <a:cubicBezTo>
                    <a:pt x="9169" y="10237"/>
                    <a:pt x="9097" y="10202"/>
                    <a:pt x="9097" y="10132"/>
                  </a:cubicBezTo>
                  <a:lnTo>
                    <a:pt x="9097" y="10061"/>
                  </a:lnTo>
                  <a:cubicBezTo>
                    <a:pt x="9097" y="10026"/>
                    <a:pt x="9133" y="9956"/>
                    <a:pt x="9205" y="9956"/>
                  </a:cubicBezTo>
                  <a:lnTo>
                    <a:pt x="9278" y="9956"/>
                  </a:lnTo>
                  <a:cubicBezTo>
                    <a:pt x="9314" y="9956"/>
                    <a:pt x="9387" y="9991"/>
                    <a:pt x="9387" y="10061"/>
                  </a:cubicBezTo>
                  <a:lnTo>
                    <a:pt x="9387" y="10132"/>
                  </a:lnTo>
                  <a:close/>
                  <a:moveTo>
                    <a:pt x="9821" y="11644"/>
                  </a:moveTo>
                  <a:cubicBezTo>
                    <a:pt x="9821" y="11679"/>
                    <a:pt x="9785" y="11750"/>
                    <a:pt x="9713" y="11750"/>
                  </a:cubicBezTo>
                  <a:lnTo>
                    <a:pt x="9640" y="11750"/>
                  </a:lnTo>
                  <a:cubicBezTo>
                    <a:pt x="9604" y="11750"/>
                    <a:pt x="9532" y="11715"/>
                    <a:pt x="9532" y="11644"/>
                  </a:cubicBezTo>
                  <a:lnTo>
                    <a:pt x="9532" y="11574"/>
                  </a:lnTo>
                  <a:cubicBezTo>
                    <a:pt x="9532" y="11539"/>
                    <a:pt x="9568" y="11468"/>
                    <a:pt x="9640" y="11468"/>
                  </a:cubicBezTo>
                  <a:lnTo>
                    <a:pt x="9713" y="11468"/>
                  </a:lnTo>
                  <a:cubicBezTo>
                    <a:pt x="9749" y="11468"/>
                    <a:pt x="9821" y="11504"/>
                    <a:pt x="9821" y="11574"/>
                  </a:cubicBezTo>
                  <a:lnTo>
                    <a:pt x="9821" y="11644"/>
                  </a:lnTo>
                  <a:close/>
                  <a:moveTo>
                    <a:pt x="9821" y="10132"/>
                  </a:moveTo>
                  <a:cubicBezTo>
                    <a:pt x="9821" y="10167"/>
                    <a:pt x="9785" y="10237"/>
                    <a:pt x="9713" y="10237"/>
                  </a:cubicBezTo>
                  <a:lnTo>
                    <a:pt x="9640" y="10237"/>
                  </a:lnTo>
                  <a:cubicBezTo>
                    <a:pt x="9604" y="10237"/>
                    <a:pt x="9532" y="10202"/>
                    <a:pt x="9532" y="10132"/>
                  </a:cubicBezTo>
                  <a:lnTo>
                    <a:pt x="9532" y="10061"/>
                  </a:lnTo>
                  <a:cubicBezTo>
                    <a:pt x="9532" y="10026"/>
                    <a:pt x="9568" y="9956"/>
                    <a:pt x="9640" y="9956"/>
                  </a:cubicBezTo>
                  <a:lnTo>
                    <a:pt x="9713" y="9956"/>
                  </a:lnTo>
                  <a:cubicBezTo>
                    <a:pt x="9749" y="9956"/>
                    <a:pt x="9821" y="9991"/>
                    <a:pt x="9821" y="10061"/>
                  </a:cubicBezTo>
                  <a:lnTo>
                    <a:pt x="9821" y="10132"/>
                  </a:lnTo>
                  <a:close/>
                  <a:moveTo>
                    <a:pt x="10256" y="11644"/>
                  </a:moveTo>
                  <a:cubicBezTo>
                    <a:pt x="10256" y="11679"/>
                    <a:pt x="10220" y="11750"/>
                    <a:pt x="10148" y="11750"/>
                  </a:cubicBezTo>
                  <a:lnTo>
                    <a:pt x="10075" y="11750"/>
                  </a:lnTo>
                  <a:cubicBezTo>
                    <a:pt x="10039" y="11750"/>
                    <a:pt x="9966" y="11715"/>
                    <a:pt x="9966" y="11644"/>
                  </a:cubicBezTo>
                  <a:lnTo>
                    <a:pt x="9966" y="11574"/>
                  </a:lnTo>
                  <a:cubicBezTo>
                    <a:pt x="9966" y="11539"/>
                    <a:pt x="10003" y="11468"/>
                    <a:pt x="10075" y="11468"/>
                  </a:cubicBezTo>
                  <a:lnTo>
                    <a:pt x="10148" y="11468"/>
                  </a:lnTo>
                  <a:cubicBezTo>
                    <a:pt x="10184" y="11468"/>
                    <a:pt x="10256" y="11504"/>
                    <a:pt x="10256" y="11574"/>
                  </a:cubicBezTo>
                  <a:lnTo>
                    <a:pt x="10256" y="11644"/>
                  </a:lnTo>
                  <a:close/>
                  <a:moveTo>
                    <a:pt x="10256" y="10132"/>
                  </a:moveTo>
                  <a:cubicBezTo>
                    <a:pt x="10256" y="10167"/>
                    <a:pt x="10220" y="10237"/>
                    <a:pt x="10148" y="10237"/>
                  </a:cubicBezTo>
                  <a:lnTo>
                    <a:pt x="10075" y="10237"/>
                  </a:lnTo>
                  <a:cubicBezTo>
                    <a:pt x="10039" y="10237"/>
                    <a:pt x="9966" y="10202"/>
                    <a:pt x="9966" y="10132"/>
                  </a:cubicBezTo>
                  <a:lnTo>
                    <a:pt x="9966" y="10061"/>
                  </a:lnTo>
                  <a:cubicBezTo>
                    <a:pt x="9966" y="10026"/>
                    <a:pt x="10003" y="9956"/>
                    <a:pt x="10075" y="9956"/>
                  </a:cubicBezTo>
                  <a:lnTo>
                    <a:pt x="10148" y="9956"/>
                  </a:lnTo>
                  <a:cubicBezTo>
                    <a:pt x="10184" y="9956"/>
                    <a:pt x="10256" y="9991"/>
                    <a:pt x="10256" y="10061"/>
                  </a:cubicBezTo>
                  <a:lnTo>
                    <a:pt x="10256" y="10132"/>
                  </a:lnTo>
                  <a:close/>
                  <a:moveTo>
                    <a:pt x="10691" y="11644"/>
                  </a:moveTo>
                  <a:cubicBezTo>
                    <a:pt x="10691" y="11679"/>
                    <a:pt x="10655" y="11750"/>
                    <a:pt x="10583" y="11750"/>
                  </a:cubicBezTo>
                  <a:lnTo>
                    <a:pt x="10510" y="11750"/>
                  </a:lnTo>
                  <a:cubicBezTo>
                    <a:pt x="10474" y="11750"/>
                    <a:pt x="10401" y="11715"/>
                    <a:pt x="10401" y="11644"/>
                  </a:cubicBezTo>
                  <a:lnTo>
                    <a:pt x="10401" y="11574"/>
                  </a:lnTo>
                  <a:cubicBezTo>
                    <a:pt x="10401" y="11539"/>
                    <a:pt x="10438" y="11468"/>
                    <a:pt x="10510" y="11468"/>
                  </a:cubicBezTo>
                  <a:lnTo>
                    <a:pt x="10583" y="11468"/>
                  </a:lnTo>
                  <a:cubicBezTo>
                    <a:pt x="10619" y="11468"/>
                    <a:pt x="10691" y="11504"/>
                    <a:pt x="10691" y="11574"/>
                  </a:cubicBezTo>
                  <a:lnTo>
                    <a:pt x="10691" y="11644"/>
                  </a:lnTo>
                  <a:close/>
                  <a:moveTo>
                    <a:pt x="10691" y="10132"/>
                  </a:moveTo>
                  <a:cubicBezTo>
                    <a:pt x="10691" y="10167"/>
                    <a:pt x="10655" y="10237"/>
                    <a:pt x="10583" y="10237"/>
                  </a:cubicBezTo>
                  <a:lnTo>
                    <a:pt x="10510" y="10237"/>
                  </a:lnTo>
                  <a:cubicBezTo>
                    <a:pt x="10474" y="10237"/>
                    <a:pt x="10401" y="10202"/>
                    <a:pt x="10401" y="10132"/>
                  </a:cubicBezTo>
                  <a:lnTo>
                    <a:pt x="10401" y="10061"/>
                  </a:lnTo>
                  <a:cubicBezTo>
                    <a:pt x="10401" y="10026"/>
                    <a:pt x="10438" y="9956"/>
                    <a:pt x="10510" y="9956"/>
                  </a:cubicBezTo>
                  <a:lnTo>
                    <a:pt x="10583" y="9956"/>
                  </a:lnTo>
                  <a:cubicBezTo>
                    <a:pt x="10619" y="9956"/>
                    <a:pt x="10691" y="9991"/>
                    <a:pt x="10691" y="10061"/>
                  </a:cubicBezTo>
                  <a:lnTo>
                    <a:pt x="10691" y="10132"/>
                  </a:lnTo>
                  <a:close/>
                  <a:moveTo>
                    <a:pt x="11126" y="11644"/>
                  </a:moveTo>
                  <a:cubicBezTo>
                    <a:pt x="11126" y="11679"/>
                    <a:pt x="11090" y="11750"/>
                    <a:pt x="11017" y="11750"/>
                  </a:cubicBezTo>
                  <a:lnTo>
                    <a:pt x="10945" y="11750"/>
                  </a:lnTo>
                  <a:cubicBezTo>
                    <a:pt x="10909" y="11750"/>
                    <a:pt x="10836" y="11715"/>
                    <a:pt x="10836" y="11644"/>
                  </a:cubicBezTo>
                  <a:lnTo>
                    <a:pt x="10836" y="11574"/>
                  </a:lnTo>
                  <a:cubicBezTo>
                    <a:pt x="10836" y="11539"/>
                    <a:pt x="10872" y="11468"/>
                    <a:pt x="10945" y="11468"/>
                  </a:cubicBezTo>
                  <a:lnTo>
                    <a:pt x="11017" y="11468"/>
                  </a:lnTo>
                  <a:cubicBezTo>
                    <a:pt x="11054" y="11468"/>
                    <a:pt x="11126" y="11504"/>
                    <a:pt x="11126" y="11574"/>
                  </a:cubicBezTo>
                  <a:lnTo>
                    <a:pt x="11126" y="11644"/>
                  </a:lnTo>
                  <a:close/>
                  <a:moveTo>
                    <a:pt x="11126" y="10132"/>
                  </a:moveTo>
                  <a:cubicBezTo>
                    <a:pt x="11126" y="10167"/>
                    <a:pt x="11090" y="10237"/>
                    <a:pt x="11017" y="10237"/>
                  </a:cubicBezTo>
                  <a:lnTo>
                    <a:pt x="10945" y="10237"/>
                  </a:lnTo>
                  <a:cubicBezTo>
                    <a:pt x="10909" y="10237"/>
                    <a:pt x="10836" y="10202"/>
                    <a:pt x="10836" y="10132"/>
                  </a:cubicBezTo>
                  <a:lnTo>
                    <a:pt x="10836" y="10061"/>
                  </a:lnTo>
                  <a:cubicBezTo>
                    <a:pt x="10836" y="10026"/>
                    <a:pt x="10872" y="9956"/>
                    <a:pt x="10945" y="9956"/>
                  </a:cubicBezTo>
                  <a:lnTo>
                    <a:pt x="11017" y="9956"/>
                  </a:lnTo>
                  <a:cubicBezTo>
                    <a:pt x="11054" y="9956"/>
                    <a:pt x="11126" y="9991"/>
                    <a:pt x="11126" y="10061"/>
                  </a:cubicBezTo>
                  <a:lnTo>
                    <a:pt x="11126" y="10132"/>
                  </a:lnTo>
                  <a:close/>
                  <a:moveTo>
                    <a:pt x="11525" y="11644"/>
                  </a:moveTo>
                  <a:cubicBezTo>
                    <a:pt x="11525" y="11679"/>
                    <a:pt x="11489" y="11750"/>
                    <a:pt x="11416" y="11750"/>
                  </a:cubicBezTo>
                  <a:lnTo>
                    <a:pt x="11380" y="11750"/>
                  </a:lnTo>
                  <a:cubicBezTo>
                    <a:pt x="11344" y="11750"/>
                    <a:pt x="11271" y="11715"/>
                    <a:pt x="11271" y="11644"/>
                  </a:cubicBezTo>
                  <a:lnTo>
                    <a:pt x="11271" y="11574"/>
                  </a:lnTo>
                  <a:cubicBezTo>
                    <a:pt x="11271" y="11539"/>
                    <a:pt x="11307" y="11468"/>
                    <a:pt x="11380" y="11468"/>
                  </a:cubicBezTo>
                  <a:lnTo>
                    <a:pt x="11452" y="11468"/>
                  </a:lnTo>
                  <a:cubicBezTo>
                    <a:pt x="11489" y="11468"/>
                    <a:pt x="11561" y="11504"/>
                    <a:pt x="11561" y="11574"/>
                  </a:cubicBezTo>
                  <a:lnTo>
                    <a:pt x="11561" y="11644"/>
                  </a:lnTo>
                  <a:close/>
                  <a:moveTo>
                    <a:pt x="11525" y="10132"/>
                  </a:moveTo>
                  <a:cubicBezTo>
                    <a:pt x="11525" y="10167"/>
                    <a:pt x="11489" y="10237"/>
                    <a:pt x="11416" y="10237"/>
                  </a:cubicBezTo>
                  <a:lnTo>
                    <a:pt x="11380" y="10237"/>
                  </a:lnTo>
                  <a:cubicBezTo>
                    <a:pt x="11344" y="10237"/>
                    <a:pt x="11271" y="10202"/>
                    <a:pt x="11271" y="10132"/>
                  </a:cubicBezTo>
                  <a:lnTo>
                    <a:pt x="11271" y="10061"/>
                  </a:lnTo>
                  <a:cubicBezTo>
                    <a:pt x="11271" y="10026"/>
                    <a:pt x="11307" y="9956"/>
                    <a:pt x="11380" y="9956"/>
                  </a:cubicBezTo>
                  <a:lnTo>
                    <a:pt x="11452" y="9956"/>
                  </a:lnTo>
                  <a:cubicBezTo>
                    <a:pt x="11489" y="9956"/>
                    <a:pt x="11561" y="9991"/>
                    <a:pt x="11561" y="10061"/>
                  </a:cubicBezTo>
                  <a:lnTo>
                    <a:pt x="11561" y="10132"/>
                  </a:lnTo>
                  <a:close/>
                  <a:moveTo>
                    <a:pt x="12938" y="11539"/>
                  </a:moveTo>
                  <a:cubicBezTo>
                    <a:pt x="12938" y="11574"/>
                    <a:pt x="12902" y="11644"/>
                    <a:pt x="12830" y="11644"/>
                  </a:cubicBezTo>
                  <a:lnTo>
                    <a:pt x="12757" y="11644"/>
                  </a:lnTo>
                  <a:cubicBezTo>
                    <a:pt x="12721" y="11644"/>
                    <a:pt x="12648" y="11609"/>
                    <a:pt x="12648" y="11539"/>
                  </a:cubicBezTo>
                  <a:lnTo>
                    <a:pt x="12648" y="11468"/>
                  </a:lnTo>
                  <a:cubicBezTo>
                    <a:pt x="12648" y="11433"/>
                    <a:pt x="12685" y="11363"/>
                    <a:pt x="12757" y="11363"/>
                  </a:cubicBezTo>
                  <a:lnTo>
                    <a:pt x="12830" y="11363"/>
                  </a:lnTo>
                  <a:cubicBezTo>
                    <a:pt x="12866" y="11363"/>
                    <a:pt x="12938" y="11398"/>
                    <a:pt x="12938" y="11468"/>
                  </a:cubicBezTo>
                  <a:lnTo>
                    <a:pt x="12938" y="11539"/>
                  </a:lnTo>
                  <a:close/>
                  <a:moveTo>
                    <a:pt x="12938" y="10237"/>
                  </a:moveTo>
                  <a:cubicBezTo>
                    <a:pt x="12938" y="10272"/>
                    <a:pt x="12902" y="10343"/>
                    <a:pt x="12830" y="10343"/>
                  </a:cubicBezTo>
                  <a:lnTo>
                    <a:pt x="12757" y="10343"/>
                  </a:lnTo>
                  <a:cubicBezTo>
                    <a:pt x="12721" y="10343"/>
                    <a:pt x="12648" y="10307"/>
                    <a:pt x="12648" y="10237"/>
                  </a:cubicBezTo>
                  <a:lnTo>
                    <a:pt x="12648" y="10132"/>
                  </a:lnTo>
                  <a:cubicBezTo>
                    <a:pt x="12648" y="10096"/>
                    <a:pt x="12685" y="10026"/>
                    <a:pt x="12757" y="10026"/>
                  </a:cubicBezTo>
                  <a:lnTo>
                    <a:pt x="12830" y="10026"/>
                  </a:lnTo>
                  <a:cubicBezTo>
                    <a:pt x="12866" y="10026"/>
                    <a:pt x="12938" y="10061"/>
                    <a:pt x="12938" y="10132"/>
                  </a:cubicBezTo>
                  <a:lnTo>
                    <a:pt x="12938" y="10237"/>
                  </a:lnTo>
                  <a:close/>
                  <a:moveTo>
                    <a:pt x="13373" y="11539"/>
                  </a:moveTo>
                  <a:cubicBezTo>
                    <a:pt x="13373" y="11574"/>
                    <a:pt x="13337" y="11644"/>
                    <a:pt x="13264" y="11644"/>
                  </a:cubicBezTo>
                  <a:lnTo>
                    <a:pt x="13192" y="11644"/>
                  </a:lnTo>
                  <a:cubicBezTo>
                    <a:pt x="13156" y="11644"/>
                    <a:pt x="13083" y="11609"/>
                    <a:pt x="13083" y="11539"/>
                  </a:cubicBezTo>
                  <a:lnTo>
                    <a:pt x="13083" y="11468"/>
                  </a:lnTo>
                  <a:cubicBezTo>
                    <a:pt x="13083" y="11433"/>
                    <a:pt x="13119" y="11363"/>
                    <a:pt x="13192" y="11363"/>
                  </a:cubicBezTo>
                  <a:lnTo>
                    <a:pt x="13264" y="11363"/>
                  </a:lnTo>
                  <a:cubicBezTo>
                    <a:pt x="13301" y="11363"/>
                    <a:pt x="13373" y="11398"/>
                    <a:pt x="13373" y="11468"/>
                  </a:cubicBezTo>
                  <a:lnTo>
                    <a:pt x="13373" y="11539"/>
                  </a:lnTo>
                  <a:close/>
                  <a:moveTo>
                    <a:pt x="13373" y="10237"/>
                  </a:moveTo>
                  <a:cubicBezTo>
                    <a:pt x="13373" y="10272"/>
                    <a:pt x="13337" y="10343"/>
                    <a:pt x="13264" y="10343"/>
                  </a:cubicBezTo>
                  <a:lnTo>
                    <a:pt x="13192" y="10343"/>
                  </a:lnTo>
                  <a:cubicBezTo>
                    <a:pt x="13156" y="10343"/>
                    <a:pt x="13083" y="10307"/>
                    <a:pt x="13083" y="10237"/>
                  </a:cubicBezTo>
                  <a:lnTo>
                    <a:pt x="13083" y="10132"/>
                  </a:lnTo>
                  <a:cubicBezTo>
                    <a:pt x="13083" y="10096"/>
                    <a:pt x="13119" y="10026"/>
                    <a:pt x="13192" y="10026"/>
                  </a:cubicBezTo>
                  <a:lnTo>
                    <a:pt x="13264" y="10026"/>
                  </a:lnTo>
                  <a:cubicBezTo>
                    <a:pt x="13301" y="10026"/>
                    <a:pt x="13373" y="10061"/>
                    <a:pt x="13373" y="10132"/>
                  </a:cubicBezTo>
                  <a:lnTo>
                    <a:pt x="13373" y="10237"/>
                  </a:lnTo>
                  <a:close/>
                  <a:moveTo>
                    <a:pt x="13808" y="11539"/>
                  </a:moveTo>
                  <a:cubicBezTo>
                    <a:pt x="13808" y="11574"/>
                    <a:pt x="13772" y="11644"/>
                    <a:pt x="13699" y="11644"/>
                  </a:cubicBezTo>
                  <a:lnTo>
                    <a:pt x="13627" y="11644"/>
                  </a:lnTo>
                  <a:cubicBezTo>
                    <a:pt x="13591" y="11644"/>
                    <a:pt x="13518" y="11609"/>
                    <a:pt x="13518" y="11539"/>
                  </a:cubicBezTo>
                  <a:lnTo>
                    <a:pt x="13518" y="11468"/>
                  </a:lnTo>
                  <a:cubicBezTo>
                    <a:pt x="13518" y="11433"/>
                    <a:pt x="13554" y="11363"/>
                    <a:pt x="13627" y="11363"/>
                  </a:cubicBezTo>
                  <a:lnTo>
                    <a:pt x="13699" y="11363"/>
                  </a:lnTo>
                  <a:cubicBezTo>
                    <a:pt x="13736" y="11363"/>
                    <a:pt x="13808" y="11398"/>
                    <a:pt x="13808" y="11468"/>
                  </a:cubicBezTo>
                  <a:lnTo>
                    <a:pt x="13808" y="11539"/>
                  </a:lnTo>
                  <a:close/>
                  <a:moveTo>
                    <a:pt x="13808" y="10237"/>
                  </a:moveTo>
                  <a:cubicBezTo>
                    <a:pt x="13808" y="10272"/>
                    <a:pt x="13772" y="10343"/>
                    <a:pt x="13699" y="10343"/>
                  </a:cubicBezTo>
                  <a:lnTo>
                    <a:pt x="13627" y="10343"/>
                  </a:lnTo>
                  <a:cubicBezTo>
                    <a:pt x="13591" y="10343"/>
                    <a:pt x="13518" y="10307"/>
                    <a:pt x="13518" y="10237"/>
                  </a:cubicBezTo>
                  <a:lnTo>
                    <a:pt x="13518" y="10132"/>
                  </a:lnTo>
                  <a:cubicBezTo>
                    <a:pt x="13518" y="10096"/>
                    <a:pt x="13554" y="10026"/>
                    <a:pt x="13627" y="10026"/>
                  </a:cubicBezTo>
                  <a:lnTo>
                    <a:pt x="13699" y="10026"/>
                  </a:lnTo>
                  <a:cubicBezTo>
                    <a:pt x="13736" y="10026"/>
                    <a:pt x="13808" y="10061"/>
                    <a:pt x="13808" y="10132"/>
                  </a:cubicBezTo>
                  <a:lnTo>
                    <a:pt x="13808" y="10237"/>
                  </a:lnTo>
                  <a:close/>
                  <a:moveTo>
                    <a:pt x="14207" y="11539"/>
                  </a:moveTo>
                  <a:cubicBezTo>
                    <a:pt x="14207" y="11574"/>
                    <a:pt x="14170" y="11644"/>
                    <a:pt x="14098" y="11644"/>
                  </a:cubicBezTo>
                  <a:lnTo>
                    <a:pt x="14026" y="11644"/>
                  </a:lnTo>
                  <a:cubicBezTo>
                    <a:pt x="13989" y="11644"/>
                    <a:pt x="13917" y="11609"/>
                    <a:pt x="13917" y="11539"/>
                  </a:cubicBezTo>
                  <a:lnTo>
                    <a:pt x="13917" y="11468"/>
                  </a:lnTo>
                  <a:cubicBezTo>
                    <a:pt x="13917" y="11433"/>
                    <a:pt x="13953" y="11363"/>
                    <a:pt x="14026" y="11363"/>
                  </a:cubicBezTo>
                  <a:lnTo>
                    <a:pt x="14098" y="11363"/>
                  </a:lnTo>
                  <a:cubicBezTo>
                    <a:pt x="14134" y="11363"/>
                    <a:pt x="14207" y="11398"/>
                    <a:pt x="14207" y="11468"/>
                  </a:cubicBezTo>
                  <a:lnTo>
                    <a:pt x="14207" y="11539"/>
                  </a:lnTo>
                  <a:close/>
                  <a:moveTo>
                    <a:pt x="14207" y="10237"/>
                  </a:moveTo>
                  <a:cubicBezTo>
                    <a:pt x="14207" y="10272"/>
                    <a:pt x="14170" y="10343"/>
                    <a:pt x="14098" y="10343"/>
                  </a:cubicBezTo>
                  <a:lnTo>
                    <a:pt x="14026" y="10343"/>
                  </a:lnTo>
                  <a:cubicBezTo>
                    <a:pt x="13989" y="10343"/>
                    <a:pt x="13917" y="10307"/>
                    <a:pt x="13917" y="10237"/>
                  </a:cubicBezTo>
                  <a:lnTo>
                    <a:pt x="13917" y="10132"/>
                  </a:lnTo>
                  <a:cubicBezTo>
                    <a:pt x="13917" y="10096"/>
                    <a:pt x="13953" y="10026"/>
                    <a:pt x="14026" y="10026"/>
                  </a:cubicBezTo>
                  <a:lnTo>
                    <a:pt x="14098" y="10026"/>
                  </a:lnTo>
                  <a:cubicBezTo>
                    <a:pt x="14134" y="10026"/>
                    <a:pt x="14207" y="10061"/>
                    <a:pt x="14207" y="10132"/>
                  </a:cubicBezTo>
                  <a:lnTo>
                    <a:pt x="14207" y="10237"/>
                  </a:lnTo>
                  <a:close/>
                  <a:moveTo>
                    <a:pt x="14642" y="11539"/>
                  </a:moveTo>
                  <a:cubicBezTo>
                    <a:pt x="14642" y="11574"/>
                    <a:pt x="14605" y="11644"/>
                    <a:pt x="14533" y="11644"/>
                  </a:cubicBezTo>
                  <a:lnTo>
                    <a:pt x="14460" y="11644"/>
                  </a:lnTo>
                  <a:cubicBezTo>
                    <a:pt x="14424" y="11644"/>
                    <a:pt x="14352" y="11609"/>
                    <a:pt x="14352" y="11539"/>
                  </a:cubicBezTo>
                  <a:lnTo>
                    <a:pt x="14352" y="11468"/>
                  </a:lnTo>
                  <a:cubicBezTo>
                    <a:pt x="14352" y="11433"/>
                    <a:pt x="14388" y="11363"/>
                    <a:pt x="14460" y="11363"/>
                  </a:cubicBezTo>
                  <a:lnTo>
                    <a:pt x="14533" y="11363"/>
                  </a:lnTo>
                  <a:cubicBezTo>
                    <a:pt x="14569" y="11363"/>
                    <a:pt x="14642" y="11398"/>
                    <a:pt x="14642" y="11468"/>
                  </a:cubicBezTo>
                  <a:lnTo>
                    <a:pt x="14642" y="11539"/>
                  </a:lnTo>
                  <a:close/>
                  <a:moveTo>
                    <a:pt x="14642" y="10237"/>
                  </a:moveTo>
                  <a:cubicBezTo>
                    <a:pt x="14642" y="10272"/>
                    <a:pt x="14605" y="10343"/>
                    <a:pt x="14533" y="10343"/>
                  </a:cubicBezTo>
                  <a:lnTo>
                    <a:pt x="14460" y="10343"/>
                  </a:lnTo>
                  <a:cubicBezTo>
                    <a:pt x="14424" y="10343"/>
                    <a:pt x="14352" y="10307"/>
                    <a:pt x="14352" y="10237"/>
                  </a:cubicBezTo>
                  <a:lnTo>
                    <a:pt x="14352" y="10132"/>
                  </a:lnTo>
                  <a:cubicBezTo>
                    <a:pt x="14352" y="10096"/>
                    <a:pt x="14388" y="10026"/>
                    <a:pt x="14460" y="10026"/>
                  </a:cubicBezTo>
                  <a:lnTo>
                    <a:pt x="14533" y="10026"/>
                  </a:lnTo>
                  <a:cubicBezTo>
                    <a:pt x="14569" y="10026"/>
                    <a:pt x="14642" y="10061"/>
                    <a:pt x="14642" y="10132"/>
                  </a:cubicBezTo>
                  <a:lnTo>
                    <a:pt x="14642" y="10237"/>
                  </a:lnTo>
                  <a:close/>
                </a:path>
              </a:pathLst>
            </a:custGeom>
            <a:solidFill>
              <a:schemeClr val="accent2">
                <a:lumMod val="50000"/>
              </a:schemeClr>
            </a:solidFill>
            <a:ln w="12700">
              <a:miter lim="400000"/>
            </a:ln>
          </p:spPr>
          <p:txBody>
            <a:bodyPr lIns="28575" tIns="28575" rIns="28575" bIns="28575" anchor="ctr"/>
            <a:lstStyle/>
            <a:p>
              <a:pPr>
                <a:defRPr sz="3000">
                  <a:solidFill>
                    <a:srgbClr val="FFFFFF"/>
                  </a:solidFill>
                </a:defRPr>
              </a:pPr>
              <a:endParaRPr sz="2250"/>
            </a:p>
          </p:txBody>
        </p:sp>
      </p:grpSp>
      <p:sp>
        <p:nvSpPr>
          <p:cNvPr id="23" name="Rectangle 22">
            <a:extLst>
              <a:ext uri="{FF2B5EF4-FFF2-40B4-BE49-F238E27FC236}">
                <a16:creationId xmlns:a16="http://schemas.microsoft.com/office/drawing/2014/main" id="{4C97F1E3-6405-27C5-0651-182931FB777A}"/>
              </a:ext>
            </a:extLst>
          </p:cNvPr>
          <p:cNvSpPr/>
          <p:nvPr/>
        </p:nvSpPr>
        <p:spPr>
          <a:xfrm>
            <a:off x="1916614" y="2579631"/>
            <a:ext cx="6450253" cy="13027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480060" bIns="34290" numCol="1" spcCol="0" rtlCol="0" fromWordArt="0" anchor="ctr" anchorCtr="0" forceAA="0" compatLnSpc="1">
            <a:prstTxWarp prst="textNoShape">
              <a:avLst/>
            </a:prstTxWarp>
            <a:noAutofit/>
          </a:bodyPr>
          <a:lstStyle/>
          <a:p>
            <a:pPr algn="r"/>
            <a:r>
              <a:rPr lang="en-US" sz="6000" b="1" dirty="0">
                <a:solidFill>
                  <a:schemeClr val="accent3">
                    <a:lumMod val="40000"/>
                    <a:lumOff val="60000"/>
                  </a:schemeClr>
                </a:solidFill>
                <a:effectLst>
                  <a:outerShdw blurRad="38100" dist="38100" dir="2700000" algn="tl">
                    <a:srgbClr val="000000">
                      <a:alpha val="43137"/>
                    </a:srgbClr>
                  </a:outerShdw>
                </a:effectLst>
              </a:rPr>
              <a:t>02</a:t>
            </a:r>
            <a:endParaRPr lang="en-US" sz="6000" b="1" dirty="0">
              <a:solidFill>
                <a:schemeClr val="accent3">
                  <a:lumMod val="40000"/>
                  <a:lumOff val="60000"/>
                </a:schemeClr>
              </a:solidFill>
            </a:endParaRPr>
          </a:p>
        </p:txBody>
      </p:sp>
      <p:grpSp>
        <p:nvGrpSpPr>
          <p:cNvPr id="24" name="Group 23">
            <a:extLst>
              <a:ext uri="{FF2B5EF4-FFF2-40B4-BE49-F238E27FC236}">
                <a16:creationId xmlns:a16="http://schemas.microsoft.com/office/drawing/2014/main" id="{3E204D0D-01BB-B542-D6D6-0EEDAEC9E99C}"/>
              </a:ext>
            </a:extLst>
          </p:cNvPr>
          <p:cNvGrpSpPr/>
          <p:nvPr/>
        </p:nvGrpSpPr>
        <p:grpSpPr>
          <a:xfrm>
            <a:off x="7890380" y="2579632"/>
            <a:ext cx="1327143" cy="1300319"/>
            <a:chOff x="7759700" y="2490878"/>
            <a:chExt cx="1295532" cy="1270924"/>
          </a:xfrm>
        </p:grpSpPr>
        <p:sp>
          <p:nvSpPr>
            <p:cNvPr id="25" name="Freeform: Shape 55">
              <a:extLst>
                <a:ext uri="{FF2B5EF4-FFF2-40B4-BE49-F238E27FC236}">
                  <a16:creationId xmlns:a16="http://schemas.microsoft.com/office/drawing/2014/main" id="{77C60BAF-D9BF-E12D-FAA5-EC1AFC087731}"/>
                </a:ext>
              </a:extLst>
            </p:cNvPr>
            <p:cNvSpPr/>
            <p:nvPr/>
          </p:nvSpPr>
          <p:spPr>
            <a:xfrm rot="10800000">
              <a:off x="7759700" y="2490878"/>
              <a:ext cx="921217" cy="1270171"/>
            </a:xfrm>
            <a:custGeom>
              <a:avLst/>
              <a:gdLst>
                <a:gd name="connsiteX0" fmla="*/ 921217 w 921217"/>
                <a:gd name="connsiteY0" fmla="*/ 1270171 h 1270171"/>
                <a:gd name="connsiteX1" fmla="*/ 435539 w 921217"/>
                <a:gd name="connsiteY1" fmla="*/ 1270171 h 1270171"/>
                <a:gd name="connsiteX2" fmla="*/ 0 w 921217"/>
                <a:gd name="connsiteY2" fmla="*/ 711355 h 1270171"/>
                <a:gd name="connsiteX3" fmla="*/ 0 w 921217"/>
                <a:gd name="connsiteY3" fmla="*/ 544351 h 1270171"/>
                <a:gd name="connsiteX4" fmla="*/ 435539 w 921217"/>
                <a:gd name="connsiteY4" fmla="*/ 0 h 1270171"/>
                <a:gd name="connsiteX5" fmla="*/ 921217 w 921217"/>
                <a:gd name="connsiteY5" fmla="*/ 0 h 1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217" h="1270171">
                  <a:moveTo>
                    <a:pt x="921217" y="1270171"/>
                  </a:moveTo>
                  <a:lnTo>
                    <a:pt x="435539" y="1270171"/>
                  </a:lnTo>
                  <a:lnTo>
                    <a:pt x="0" y="711355"/>
                  </a:lnTo>
                  <a:lnTo>
                    <a:pt x="0" y="544351"/>
                  </a:lnTo>
                  <a:lnTo>
                    <a:pt x="435539" y="0"/>
                  </a:lnTo>
                  <a:lnTo>
                    <a:pt x="921217" y="0"/>
                  </a:lnTo>
                  <a:close/>
                </a:path>
              </a:pathLst>
            </a:custGeom>
            <a:solidFill>
              <a:schemeClr val="accent3"/>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26" name="Shape">
              <a:extLst>
                <a:ext uri="{FF2B5EF4-FFF2-40B4-BE49-F238E27FC236}">
                  <a16:creationId xmlns:a16="http://schemas.microsoft.com/office/drawing/2014/main" id="{018B4868-0242-3B8E-1950-F3A8B65F50A5}"/>
                </a:ext>
              </a:extLst>
            </p:cNvPr>
            <p:cNvSpPr/>
            <p:nvPr/>
          </p:nvSpPr>
          <p:spPr>
            <a:xfrm rot="10800000">
              <a:off x="7824713" y="2490878"/>
              <a:ext cx="1230519" cy="1270924"/>
            </a:xfrm>
            <a:custGeom>
              <a:avLst/>
              <a:gdLst/>
              <a:ahLst/>
              <a:cxnLst>
                <a:cxn ang="0">
                  <a:pos x="wd2" y="hd2"/>
                </a:cxn>
                <a:cxn ang="5400000">
                  <a:pos x="wd2" y="hd2"/>
                </a:cxn>
                <a:cxn ang="10800000">
                  <a:pos x="wd2" y="hd2"/>
                </a:cxn>
                <a:cxn ang="16200000">
                  <a:pos x="wd2" y="hd2"/>
                </a:cxn>
              </a:cxnLst>
              <a:rect l="0" t="0" r="r" b="b"/>
              <a:pathLst>
                <a:path w="21525" h="21600" extrusionOk="0">
                  <a:moveTo>
                    <a:pt x="20078" y="11222"/>
                  </a:moveTo>
                  <a:cubicBezTo>
                    <a:pt x="20078" y="11222"/>
                    <a:pt x="20259" y="11081"/>
                    <a:pt x="20404" y="11081"/>
                  </a:cubicBezTo>
                  <a:cubicBezTo>
                    <a:pt x="20549" y="11081"/>
                    <a:pt x="21020" y="11046"/>
                    <a:pt x="21020" y="10870"/>
                  </a:cubicBezTo>
                  <a:cubicBezTo>
                    <a:pt x="21020" y="10694"/>
                    <a:pt x="20549" y="10694"/>
                    <a:pt x="20404" y="10659"/>
                  </a:cubicBezTo>
                  <a:cubicBezTo>
                    <a:pt x="20259" y="10659"/>
                    <a:pt x="20078" y="10519"/>
                    <a:pt x="20078" y="10519"/>
                  </a:cubicBezTo>
                  <a:cubicBezTo>
                    <a:pt x="20078" y="10519"/>
                    <a:pt x="21310" y="7212"/>
                    <a:pt x="21346" y="7106"/>
                  </a:cubicBezTo>
                  <a:cubicBezTo>
                    <a:pt x="21383" y="7001"/>
                    <a:pt x="21600" y="6508"/>
                    <a:pt x="21491" y="6543"/>
                  </a:cubicBezTo>
                  <a:cubicBezTo>
                    <a:pt x="21383" y="6579"/>
                    <a:pt x="20621" y="6860"/>
                    <a:pt x="20368" y="6930"/>
                  </a:cubicBezTo>
                  <a:cubicBezTo>
                    <a:pt x="20078" y="7001"/>
                    <a:pt x="19897" y="7141"/>
                    <a:pt x="19752" y="7388"/>
                  </a:cubicBezTo>
                  <a:cubicBezTo>
                    <a:pt x="19570" y="7634"/>
                    <a:pt x="17686" y="10096"/>
                    <a:pt x="17686" y="10096"/>
                  </a:cubicBezTo>
                  <a:cubicBezTo>
                    <a:pt x="17686" y="10096"/>
                    <a:pt x="17468" y="10096"/>
                    <a:pt x="16707" y="9991"/>
                  </a:cubicBezTo>
                  <a:cubicBezTo>
                    <a:pt x="15946" y="9885"/>
                    <a:pt x="13554" y="9780"/>
                    <a:pt x="12503" y="9709"/>
                  </a:cubicBezTo>
                  <a:cubicBezTo>
                    <a:pt x="11452" y="9639"/>
                    <a:pt x="11054" y="9498"/>
                    <a:pt x="11054" y="9498"/>
                  </a:cubicBezTo>
                  <a:cubicBezTo>
                    <a:pt x="11090" y="9252"/>
                    <a:pt x="12032" y="6367"/>
                    <a:pt x="12177" y="6016"/>
                  </a:cubicBezTo>
                  <a:cubicBezTo>
                    <a:pt x="12322" y="5664"/>
                    <a:pt x="14424" y="528"/>
                    <a:pt x="14497" y="317"/>
                  </a:cubicBezTo>
                  <a:cubicBezTo>
                    <a:pt x="14569" y="106"/>
                    <a:pt x="14424" y="0"/>
                    <a:pt x="14279" y="0"/>
                  </a:cubicBezTo>
                  <a:cubicBezTo>
                    <a:pt x="14134" y="0"/>
                    <a:pt x="13047" y="317"/>
                    <a:pt x="12830" y="493"/>
                  </a:cubicBezTo>
                  <a:cubicBezTo>
                    <a:pt x="12648" y="633"/>
                    <a:pt x="11452" y="2357"/>
                    <a:pt x="10800" y="3272"/>
                  </a:cubicBezTo>
                  <a:cubicBezTo>
                    <a:pt x="10619" y="2603"/>
                    <a:pt x="9133" y="2990"/>
                    <a:pt x="9133" y="2990"/>
                  </a:cubicBezTo>
                  <a:cubicBezTo>
                    <a:pt x="8952" y="3448"/>
                    <a:pt x="9133" y="3870"/>
                    <a:pt x="9133" y="3870"/>
                  </a:cubicBezTo>
                  <a:cubicBezTo>
                    <a:pt x="9713" y="4010"/>
                    <a:pt x="10111" y="3975"/>
                    <a:pt x="10365" y="3905"/>
                  </a:cubicBezTo>
                  <a:cubicBezTo>
                    <a:pt x="10039" y="4327"/>
                    <a:pt x="9278" y="5277"/>
                    <a:pt x="8444" y="6297"/>
                  </a:cubicBezTo>
                  <a:cubicBezTo>
                    <a:pt x="8191" y="5699"/>
                    <a:pt x="6777" y="6051"/>
                    <a:pt x="6777" y="6051"/>
                  </a:cubicBezTo>
                  <a:cubicBezTo>
                    <a:pt x="6596" y="6508"/>
                    <a:pt x="6777" y="6930"/>
                    <a:pt x="6777" y="6930"/>
                  </a:cubicBezTo>
                  <a:cubicBezTo>
                    <a:pt x="7248" y="7036"/>
                    <a:pt x="7611" y="7071"/>
                    <a:pt x="7864" y="7001"/>
                  </a:cubicBezTo>
                  <a:cubicBezTo>
                    <a:pt x="6741" y="8373"/>
                    <a:pt x="5726" y="9674"/>
                    <a:pt x="5726" y="9674"/>
                  </a:cubicBezTo>
                  <a:cubicBezTo>
                    <a:pt x="5726" y="9674"/>
                    <a:pt x="3298" y="9745"/>
                    <a:pt x="2754" y="9780"/>
                  </a:cubicBezTo>
                  <a:cubicBezTo>
                    <a:pt x="2211" y="9850"/>
                    <a:pt x="834" y="10167"/>
                    <a:pt x="471" y="10343"/>
                  </a:cubicBezTo>
                  <a:cubicBezTo>
                    <a:pt x="109" y="10519"/>
                    <a:pt x="0" y="10800"/>
                    <a:pt x="0" y="10800"/>
                  </a:cubicBezTo>
                  <a:cubicBezTo>
                    <a:pt x="0" y="10800"/>
                    <a:pt x="72" y="11046"/>
                    <a:pt x="471" y="11257"/>
                  </a:cubicBezTo>
                  <a:cubicBezTo>
                    <a:pt x="870" y="11468"/>
                    <a:pt x="2211" y="11750"/>
                    <a:pt x="2754" y="11820"/>
                  </a:cubicBezTo>
                  <a:cubicBezTo>
                    <a:pt x="3298" y="11891"/>
                    <a:pt x="5726" y="11926"/>
                    <a:pt x="5726" y="11926"/>
                  </a:cubicBezTo>
                  <a:cubicBezTo>
                    <a:pt x="5726" y="11926"/>
                    <a:pt x="6777" y="13192"/>
                    <a:pt x="7864" y="14599"/>
                  </a:cubicBezTo>
                  <a:cubicBezTo>
                    <a:pt x="7611" y="14564"/>
                    <a:pt x="7285" y="14564"/>
                    <a:pt x="6777" y="14670"/>
                  </a:cubicBezTo>
                  <a:cubicBezTo>
                    <a:pt x="6777" y="14670"/>
                    <a:pt x="6596" y="15092"/>
                    <a:pt x="6777" y="15549"/>
                  </a:cubicBezTo>
                  <a:cubicBezTo>
                    <a:pt x="6777" y="15549"/>
                    <a:pt x="8191" y="15901"/>
                    <a:pt x="8444" y="15303"/>
                  </a:cubicBezTo>
                  <a:cubicBezTo>
                    <a:pt x="9242" y="16323"/>
                    <a:pt x="10003" y="17273"/>
                    <a:pt x="10365" y="17695"/>
                  </a:cubicBezTo>
                  <a:cubicBezTo>
                    <a:pt x="10111" y="17625"/>
                    <a:pt x="9749" y="17590"/>
                    <a:pt x="9133" y="17730"/>
                  </a:cubicBezTo>
                  <a:cubicBezTo>
                    <a:pt x="9133" y="17730"/>
                    <a:pt x="8952" y="18152"/>
                    <a:pt x="9133" y="18610"/>
                  </a:cubicBezTo>
                  <a:cubicBezTo>
                    <a:pt x="9133" y="18610"/>
                    <a:pt x="10619" y="18997"/>
                    <a:pt x="10800" y="18328"/>
                  </a:cubicBezTo>
                  <a:cubicBezTo>
                    <a:pt x="11452" y="19243"/>
                    <a:pt x="12648" y="20967"/>
                    <a:pt x="12830" y="21107"/>
                  </a:cubicBezTo>
                  <a:cubicBezTo>
                    <a:pt x="13047" y="21283"/>
                    <a:pt x="14134" y="21600"/>
                    <a:pt x="14279" y="21600"/>
                  </a:cubicBezTo>
                  <a:cubicBezTo>
                    <a:pt x="14424" y="21600"/>
                    <a:pt x="14569" y="21494"/>
                    <a:pt x="14497" y="21283"/>
                  </a:cubicBezTo>
                  <a:cubicBezTo>
                    <a:pt x="14424" y="21072"/>
                    <a:pt x="12322" y="15971"/>
                    <a:pt x="12177" y="15584"/>
                  </a:cubicBezTo>
                  <a:cubicBezTo>
                    <a:pt x="12032" y="15233"/>
                    <a:pt x="11054" y="12348"/>
                    <a:pt x="11054" y="12102"/>
                  </a:cubicBezTo>
                  <a:cubicBezTo>
                    <a:pt x="11054" y="12102"/>
                    <a:pt x="11452" y="11961"/>
                    <a:pt x="12503" y="11891"/>
                  </a:cubicBezTo>
                  <a:cubicBezTo>
                    <a:pt x="13554" y="11820"/>
                    <a:pt x="15946" y="11715"/>
                    <a:pt x="16707" y="11609"/>
                  </a:cubicBezTo>
                  <a:cubicBezTo>
                    <a:pt x="17468" y="11504"/>
                    <a:pt x="17686" y="11504"/>
                    <a:pt x="17686" y="11504"/>
                  </a:cubicBezTo>
                  <a:cubicBezTo>
                    <a:pt x="17686" y="11504"/>
                    <a:pt x="19607" y="13966"/>
                    <a:pt x="19752" y="14212"/>
                  </a:cubicBezTo>
                  <a:cubicBezTo>
                    <a:pt x="19897" y="14459"/>
                    <a:pt x="20078" y="14599"/>
                    <a:pt x="20368" y="14670"/>
                  </a:cubicBezTo>
                  <a:cubicBezTo>
                    <a:pt x="20658" y="14740"/>
                    <a:pt x="21383" y="15021"/>
                    <a:pt x="21491" y="15057"/>
                  </a:cubicBezTo>
                  <a:cubicBezTo>
                    <a:pt x="21600" y="15092"/>
                    <a:pt x="21419" y="14599"/>
                    <a:pt x="21346" y="14494"/>
                  </a:cubicBezTo>
                  <a:cubicBezTo>
                    <a:pt x="21310" y="14529"/>
                    <a:pt x="20078" y="11222"/>
                    <a:pt x="20078" y="11222"/>
                  </a:cubicBezTo>
                  <a:close/>
                  <a:moveTo>
                    <a:pt x="906" y="11363"/>
                  </a:moveTo>
                  <a:cubicBezTo>
                    <a:pt x="797" y="11293"/>
                    <a:pt x="580" y="11187"/>
                    <a:pt x="471" y="10941"/>
                  </a:cubicBezTo>
                  <a:cubicBezTo>
                    <a:pt x="471" y="10941"/>
                    <a:pt x="471" y="10906"/>
                    <a:pt x="507" y="10906"/>
                  </a:cubicBezTo>
                  <a:lnTo>
                    <a:pt x="725" y="10906"/>
                  </a:lnTo>
                  <a:cubicBezTo>
                    <a:pt x="725" y="10906"/>
                    <a:pt x="761" y="10906"/>
                    <a:pt x="761" y="10906"/>
                  </a:cubicBezTo>
                  <a:cubicBezTo>
                    <a:pt x="761" y="10976"/>
                    <a:pt x="834" y="11152"/>
                    <a:pt x="979" y="11293"/>
                  </a:cubicBezTo>
                  <a:cubicBezTo>
                    <a:pt x="942" y="11363"/>
                    <a:pt x="906" y="11398"/>
                    <a:pt x="906" y="11363"/>
                  </a:cubicBezTo>
                  <a:close/>
                  <a:moveTo>
                    <a:pt x="906" y="10448"/>
                  </a:moveTo>
                  <a:cubicBezTo>
                    <a:pt x="761" y="10589"/>
                    <a:pt x="725" y="10800"/>
                    <a:pt x="689" y="10835"/>
                  </a:cubicBezTo>
                  <a:cubicBezTo>
                    <a:pt x="689" y="10835"/>
                    <a:pt x="689" y="10835"/>
                    <a:pt x="652" y="10835"/>
                  </a:cubicBezTo>
                  <a:lnTo>
                    <a:pt x="435" y="10835"/>
                  </a:lnTo>
                  <a:cubicBezTo>
                    <a:pt x="399" y="10835"/>
                    <a:pt x="399" y="10800"/>
                    <a:pt x="399" y="10800"/>
                  </a:cubicBezTo>
                  <a:cubicBezTo>
                    <a:pt x="507" y="10554"/>
                    <a:pt x="725" y="10448"/>
                    <a:pt x="834" y="10378"/>
                  </a:cubicBezTo>
                  <a:cubicBezTo>
                    <a:pt x="906" y="10378"/>
                    <a:pt x="942" y="10413"/>
                    <a:pt x="906" y="10448"/>
                  </a:cubicBezTo>
                  <a:close/>
                  <a:moveTo>
                    <a:pt x="4421" y="11539"/>
                  </a:moveTo>
                  <a:cubicBezTo>
                    <a:pt x="4421" y="11574"/>
                    <a:pt x="4385" y="11644"/>
                    <a:pt x="4313" y="11644"/>
                  </a:cubicBezTo>
                  <a:lnTo>
                    <a:pt x="4240" y="11644"/>
                  </a:lnTo>
                  <a:cubicBezTo>
                    <a:pt x="4204" y="11644"/>
                    <a:pt x="4132" y="11609"/>
                    <a:pt x="4132" y="11539"/>
                  </a:cubicBezTo>
                  <a:lnTo>
                    <a:pt x="4132" y="11468"/>
                  </a:lnTo>
                  <a:cubicBezTo>
                    <a:pt x="4132" y="11433"/>
                    <a:pt x="4168" y="11363"/>
                    <a:pt x="4240" y="11363"/>
                  </a:cubicBezTo>
                  <a:lnTo>
                    <a:pt x="4313" y="11363"/>
                  </a:lnTo>
                  <a:cubicBezTo>
                    <a:pt x="4349" y="11363"/>
                    <a:pt x="4421" y="11398"/>
                    <a:pt x="4421" y="11468"/>
                  </a:cubicBezTo>
                  <a:lnTo>
                    <a:pt x="4421" y="11539"/>
                  </a:lnTo>
                  <a:close/>
                  <a:moveTo>
                    <a:pt x="4421" y="10237"/>
                  </a:moveTo>
                  <a:cubicBezTo>
                    <a:pt x="4421" y="10272"/>
                    <a:pt x="4385" y="10343"/>
                    <a:pt x="4313" y="10343"/>
                  </a:cubicBezTo>
                  <a:lnTo>
                    <a:pt x="4240" y="10343"/>
                  </a:lnTo>
                  <a:cubicBezTo>
                    <a:pt x="4204" y="10343"/>
                    <a:pt x="4132" y="10307"/>
                    <a:pt x="4132" y="10237"/>
                  </a:cubicBezTo>
                  <a:lnTo>
                    <a:pt x="4132" y="10132"/>
                  </a:lnTo>
                  <a:cubicBezTo>
                    <a:pt x="4132" y="10096"/>
                    <a:pt x="4168" y="10026"/>
                    <a:pt x="4240" y="10026"/>
                  </a:cubicBezTo>
                  <a:lnTo>
                    <a:pt x="4313" y="10026"/>
                  </a:lnTo>
                  <a:cubicBezTo>
                    <a:pt x="4349" y="10026"/>
                    <a:pt x="4421" y="10061"/>
                    <a:pt x="4421" y="10132"/>
                  </a:cubicBezTo>
                  <a:lnTo>
                    <a:pt x="4421" y="10237"/>
                  </a:lnTo>
                  <a:close/>
                  <a:moveTo>
                    <a:pt x="4856" y="11539"/>
                  </a:moveTo>
                  <a:cubicBezTo>
                    <a:pt x="4856" y="11574"/>
                    <a:pt x="4820" y="11644"/>
                    <a:pt x="4748" y="11644"/>
                  </a:cubicBezTo>
                  <a:lnTo>
                    <a:pt x="4675" y="11644"/>
                  </a:lnTo>
                  <a:cubicBezTo>
                    <a:pt x="4639" y="11644"/>
                    <a:pt x="4566" y="11609"/>
                    <a:pt x="4566" y="11539"/>
                  </a:cubicBezTo>
                  <a:lnTo>
                    <a:pt x="4566" y="11468"/>
                  </a:lnTo>
                  <a:cubicBezTo>
                    <a:pt x="4566" y="11433"/>
                    <a:pt x="4603" y="11363"/>
                    <a:pt x="4675" y="11363"/>
                  </a:cubicBezTo>
                  <a:lnTo>
                    <a:pt x="4748" y="11363"/>
                  </a:lnTo>
                  <a:cubicBezTo>
                    <a:pt x="4784" y="11363"/>
                    <a:pt x="4856" y="11398"/>
                    <a:pt x="4856" y="11468"/>
                  </a:cubicBezTo>
                  <a:lnTo>
                    <a:pt x="4856" y="11539"/>
                  </a:lnTo>
                  <a:close/>
                  <a:moveTo>
                    <a:pt x="4856" y="10237"/>
                  </a:moveTo>
                  <a:cubicBezTo>
                    <a:pt x="4856" y="10272"/>
                    <a:pt x="4820" y="10343"/>
                    <a:pt x="4748" y="10343"/>
                  </a:cubicBezTo>
                  <a:lnTo>
                    <a:pt x="4675" y="10343"/>
                  </a:lnTo>
                  <a:cubicBezTo>
                    <a:pt x="4639" y="10343"/>
                    <a:pt x="4566" y="10307"/>
                    <a:pt x="4566" y="10237"/>
                  </a:cubicBezTo>
                  <a:lnTo>
                    <a:pt x="4566" y="10132"/>
                  </a:lnTo>
                  <a:cubicBezTo>
                    <a:pt x="4566" y="10096"/>
                    <a:pt x="4603" y="10026"/>
                    <a:pt x="4675" y="10026"/>
                  </a:cubicBezTo>
                  <a:lnTo>
                    <a:pt x="4748" y="10026"/>
                  </a:lnTo>
                  <a:cubicBezTo>
                    <a:pt x="4784" y="10026"/>
                    <a:pt x="4856" y="10061"/>
                    <a:pt x="4856" y="10132"/>
                  </a:cubicBezTo>
                  <a:lnTo>
                    <a:pt x="4856" y="10237"/>
                  </a:lnTo>
                  <a:close/>
                  <a:moveTo>
                    <a:pt x="5255" y="11539"/>
                  </a:moveTo>
                  <a:cubicBezTo>
                    <a:pt x="5255" y="11574"/>
                    <a:pt x="5219" y="11644"/>
                    <a:pt x="5146" y="11644"/>
                  </a:cubicBezTo>
                  <a:lnTo>
                    <a:pt x="5074" y="11644"/>
                  </a:lnTo>
                  <a:cubicBezTo>
                    <a:pt x="5038" y="11644"/>
                    <a:pt x="4965" y="11609"/>
                    <a:pt x="4965" y="11539"/>
                  </a:cubicBezTo>
                  <a:lnTo>
                    <a:pt x="4965" y="11468"/>
                  </a:lnTo>
                  <a:cubicBezTo>
                    <a:pt x="4965" y="11433"/>
                    <a:pt x="5001" y="11363"/>
                    <a:pt x="5074" y="11363"/>
                  </a:cubicBezTo>
                  <a:lnTo>
                    <a:pt x="5146" y="11363"/>
                  </a:lnTo>
                  <a:cubicBezTo>
                    <a:pt x="5183" y="11363"/>
                    <a:pt x="5255" y="11398"/>
                    <a:pt x="5255" y="11468"/>
                  </a:cubicBezTo>
                  <a:lnTo>
                    <a:pt x="5255" y="11539"/>
                  </a:lnTo>
                  <a:close/>
                  <a:moveTo>
                    <a:pt x="5255" y="10237"/>
                  </a:moveTo>
                  <a:cubicBezTo>
                    <a:pt x="5255" y="10272"/>
                    <a:pt x="5219" y="10343"/>
                    <a:pt x="5146" y="10343"/>
                  </a:cubicBezTo>
                  <a:lnTo>
                    <a:pt x="5074" y="10343"/>
                  </a:lnTo>
                  <a:cubicBezTo>
                    <a:pt x="5038" y="10343"/>
                    <a:pt x="4965" y="10307"/>
                    <a:pt x="4965" y="10237"/>
                  </a:cubicBezTo>
                  <a:lnTo>
                    <a:pt x="4965" y="10132"/>
                  </a:lnTo>
                  <a:cubicBezTo>
                    <a:pt x="4965" y="10096"/>
                    <a:pt x="5001" y="10026"/>
                    <a:pt x="5074" y="10026"/>
                  </a:cubicBezTo>
                  <a:lnTo>
                    <a:pt x="5146" y="10026"/>
                  </a:lnTo>
                  <a:cubicBezTo>
                    <a:pt x="5183" y="10026"/>
                    <a:pt x="5255" y="10061"/>
                    <a:pt x="5255" y="10132"/>
                  </a:cubicBezTo>
                  <a:lnTo>
                    <a:pt x="5255" y="10237"/>
                  </a:lnTo>
                  <a:close/>
                  <a:moveTo>
                    <a:pt x="5690" y="11539"/>
                  </a:moveTo>
                  <a:cubicBezTo>
                    <a:pt x="5690" y="11574"/>
                    <a:pt x="5654" y="11644"/>
                    <a:pt x="5581" y="11644"/>
                  </a:cubicBezTo>
                  <a:lnTo>
                    <a:pt x="5509" y="11644"/>
                  </a:lnTo>
                  <a:cubicBezTo>
                    <a:pt x="5472" y="11644"/>
                    <a:pt x="5400" y="11609"/>
                    <a:pt x="5400" y="11539"/>
                  </a:cubicBezTo>
                  <a:lnTo>
                    <a:pt x="5400" y="11468"/>
                  </a:lnTo>
                  <a:cubicBezTo>
                    <a:pt x="5400" y="11433"/>
                    <a:pt x="5436" y="11363"/>
                    <a:pt x="5509" y="11363"/>
                  </a:cubicBezTo>
                  <a:lnTo>
                    <a:pt x="5581" y="11363"/>
                  </a:lnTo>
                  <a:cubicBezTo>
                    <a:pt x="5617" y="11363"/>
                    <a:pt x="5690" y="11398"/>
                    <a:pt x="5690" y="11468"/>
                  </a:cubicBezTo>
                  <a:lnTo>
                    <a:pt x="5690" y="11539"/>
                  </a:lnTo>
                  <a:close/>
                  <a:moveTo>
                    <a:pt x="5690" y="10237"/>
                  </a:moveTo>
                  <a:cubicBezTo>
                    <a:pt x="5690" y="10272"/>
                    <a:pt x="5654" y="10343"/>
                    <a:pt x="5581" y="10343"/>
                  </a:cubicBezTo>
                  <a:lnTo>
                    <a:pt x="5509" y="10343"/>
                  </a:lnTo>
                  <a:cubicBezTo>
                    <a:pt x="5472" y="10343"/>
                    <a:pt x="5400" y="10307"/>
                    <a:pt x="5400" y="10237"/>
                  </a:cubicBezTo>
                  <a:lnTo>
                    <a:pt x="5400" y="10132"/>
                  </a:lnTo>
                  <a:cubicBezTo>
                    <a:pt x="5400" y="10096"/>
                    <a:pt x="5436" y="10026"/>
                    <a:pt x="5509" y="10026"/>
                  </a:cubicBezTo>
                  <a:lnTo>
                    <a:pt x="5581" y="10026"/>
                  </a:lnTo>
                  <a:cubicBezTo>
                    <a:pt x="5617" y="10026"/>
                    <a:pt x="5690" y="10061"/>
                    <a:pt x="5690" y="10132"/>
                  </a:cubicBezTo>
                  <a:lnTo>
                    <a:pt x="5690" y="10237"/>
                  </a:lnTo>
                  <a:close/>
                  <a:moveTo>
                    <a:pt x="6125" y="11539"/>
                  </a:moveTo>
                  <a:cubicBezTo>
                    <a:pt x="6125" y="11574"/>
                    <a:pt x="6089" y="11644"/>
                    <a:pt x="6016" y="11644"/>
                  </a:cubicBezTo>
                  <a:lnTo>
                    <a:pt x="5944" y="11644"/>
                  </a:lnTo>
                  <a:cubicBezTo>
                    <a:pt x="5907" y="11644"/>
                    <a:pt x="5835" y="11609"/>
                    <a:pt x="5835" y="11539"/>
                  </a:cubicBezTo>
                  <a:lnTo>
                    <a:pt x="5835" y="11468"/>
                  </a:lnTo>
                  <a:cubicBezTo>
                    <a:pt x="5835" y="11433"/>
                    <a:pt x="5871" y="11363"/>
                    <a:pt x="5944" y="11363"/>
                  </a:cubicBezTo>
                  <a:lnTo>
                    <a:pt x="6016" y="11363"/>
                  </a:lnTo>
                  <a:cubicBezTo>
                    <a:pt x="6052" y="11363"/>
                    <a:pt x="6125" y="11398"/>
                    <a:pt x="6125" y="11468"/>
                  </a:cubicBezTo>
                  <a:lnTo>
                    <a:pt x="6125" y="11539"/>
                  </a:lnTo>
                  <a:close/>
                  <a:moveTo>
                    <a:pt x="6125" y="10237"/>
                  </a:moveTo>
                  <a:cubicBezTo>
                    <a:pt x="6125" y="10272"/>
                    <a:pt x="6089" y="10343"/>
                    <a:pt x="6016" y="10343"/>
                  </a:cubicBezTo>
                  <a:lnTo>
                    <a:pt x="5944" y="10343"/>
                  </a:lnTo>
                  <a:cubicBezTo>
                    <a:pt x="5907" y="10343"/>
                    <a:pt x="5835" y="10307"/>
                    <a:pt x="5835" y="10237"/>
                  </a:cubicBezTo>
                  <a:lnTo>
                    <a:pt x="5835" y="10132"/>
                  </a:lnTo>
                  <a:cubicBezTo>
                    <a:pt x="5835" y="10096"/>
                    <a:pt x="5871" y="10026"/>
                    <a:pt x="5944" y="10026"/>
                  </a:cubicBezTo>
                  <a:lnTo>
                    <a:pt x="6016" y="10026"/>
                  </a:lnTo>
                  <a:cubicBezTo>
                    <a:pt x="6052" y="10026"/>
                    <a:pt x="6125" y="10061"/>
                    <a:pt x="6125" y="10132"/>
                  </a:cubicBezTo>
                  <a:lnTo>
                    <a:pt x="6125" y="10237"/>
                  </a:lnTo>
                  <a:close/>
                  <a:moveTo>
                    <a:pt x="7248" y="11644"/>
                  </a:moveTo>
                  <a:cubicBezTo>
                    <a:pt x="7248" y="11679"/>
                    <a:pt x="7212" y="11750"/>
                    <a:pt x="7140" y="11750"/>
                  </a:cubicBezTo>
                  <a:lnTo>
                    <a:pt x="7067" y="11750"/>
                  </a:lnTo>
                  <a:cubicBezTo>
                    <a:pt x="7031" y="11750"/>
                    <a:pt x="6958" y="11715"/>
                    <a:pt x="6958" y="11644"/>
                  </a:cubicBezTo>
                  <a:lnTo>
                    <a:pt x="6958" y="11574"/>
                  </a:lnTo>
                  <a:cubicBezTo>
                    <a:pt x="6958" y="11539"/>
                    <a:pt x="6995" y="11468"/>
                    <a:pt x="7067" y="11468"/>
                  </a:cubicBezTo>
                  <a:lnTo>
                    <a:pt x="7140" y="11468"/>
                  </a:lnTo>
                  <a:cubicBezTo>
                    <a:pt x="7176" y="11468"/>
                    <a:pt x="7248" y="11504"/>
                    <a:pt x="7248" y="11574"/>
                  </a:cubicBezTo>
                  <a:lnTo>
                    <a:pt x="7248" y="11644"/>
                  </a:lnTo>
                  <a:close/>
                  <a:moveTo>
                    <a:pt x="7248" y="10132"/>
                  </a:moveTo>
                  <a:cubicBezTo>
                    <a:pt x="7248" y="10167"/>
                    <a:pt x="7212" y="10237"/>
                    <a:pt x="7140" y="10237"/>
                  </a:cubicBezTo>
                  <a:lnTo>
                    <a:pt x="7067" y="10237"/>
                  </a:lnTo>
                  <a:cubicBezTo>
                    <a:pt x="7031" y="10237"/>
                    <a:pt x="6958" y="10202"/>
                    <a:pt x="6958" y="10132"/>
                  </a:cubicBezTo>
                  <a:lnTo>
                    <a:pt x="6958" y="10061"/>
                  </a:lnTo>
                  <a:cubicBezTo>
                    <a:pt x="6958" y="10026"/>
                    <a:pt x="6995" y="9956"/>
                    <a:pt x="7067" y="9956"/>
                  </a:cubicBezTo>
                  <a:lnTo>
                    <a:pt x="7140" y="9956"/>
                  </a:lnTo>
                  <a:cubicBezTo>
                    <a:pt x="7176" y="9956"/>
                    <a:pt x="7248" y="9991"/>
                    <a:pt x="7248" y="10061"/>
                  </a:cubicBezTo>
                  <a:lnTo>
                    <a:pt x="7248" y="10132"/>
                  </a:lnTo>
                  <a:close/>
                  <a:moveTo>
                    <a:pt x="7683" y="11644"/>
                  </a:moveTo>
                  <a:cubicBezTo>
                    <a:pt x="7683" y="11679"/>
                    <a:pt x="7647" y="11750"/>
                    <a:pt x="7575" y="11750"/>
                  </a:cubicBezTo>
                  <a:lnTo>
                    <a:pt x="7502" y="11750"/>
                  </a:lnTo>
                  <a:cubicBezTo>
                    <a:pt x="7466" y="11750"/>
                    <a:pt x="7393" y="11715"/>
                    <a:pt x="7393" y="11644"/>
                  </a:cubicBezTo>
                  <a:lnTo>
                    <a:pt x="7393" y="11574"/>
                  </a:lnTo>
                  <a:cubicBezTo>
                    <a:pt x="7393" y="11539"/>
                    <a:pt x="7430" y="11468"/>
                    <a:pt x="7502" y="11468"/>
                  </a:cubicBezTo>
                  <a:lnTo>
                    <a:pt x="7575" y="11468"/>
                  </a:lnTo>
                  <a:cubicBezTo>
                    <a:pt x="7611" y="11468"/>
                    <a:pt x="7683" y="11504"/>
                    <a:pt x="7683" y="11574"/>
                  </a:cubicBezTo>
                  <a:lnTo>
                    <a:pt x="7683" y="11644"/>
                  </a:lnTo>
                  <a:close/>
                  <a:moveTo>
                    <a:pt x="7683" y="10132"/>
                  </a:moveTo>
                  <a:cubicBezTo>
                    <a:pt x="7683" y="10167"/>
                    <a:pt x="7647" y="10237"/>
                    <a:pt x="7575" y="10237"/>
                  </a:cubicBezTo>
                  <a:lnTo>
                    <a:pt x="7502" y="10237"/>
                  </a:lnTo>
                  <a:cubicBezTo>
                    <a:pt x="7466" y="10237"/>
                    <a:pt x="7393" y="10202"/>
                    <a:pt x="7393" y="10132"/>
                  </a:cubicBezTo>
                  <a:lnTo>
                    <a:pt x="7393" y="10061"/>
                  </a:lnTo>
                  <a:cubicBezTo>
                    <a:pt x="7393" y="10026"/>
                    <a:pt x="7430" y="9956"/>
                    <a:pt x="7502" y="9956"/>
                  </a:cubicBezTo>
                  <a:lnTo>
                    <a:pt x="7575" y="9956"/>
                  </a:lnTo>
                  <a:cubicBezTo>
                    <a:pt x="7611" y="9956"/>
                    <a:pt x="7683" y="9991"/>
                    <a:pt x="7683" y="10061"/>
                  </a:cubicBezTo>
                  <a:lnTo>
                    <a:pt x="7683" y="10132"/>
                  </a:lnTo>
                  <a:close/>
                  <a:moveTo>
                    <a:pt x="8082" y="11644"/>
                  </a:moveTo>
                  <a:cubicBezTo>
                    <a:pt x="8082" y="11679"/>
                    <a:pt x="8046" y="11750"/>
                    <a:pt x="7973" y="11750"/>
                  </a:cubicBezTo>
                  <a:lnTo>
                    <a:pt x="7901" y="11750"/>
                  </a:lnTo>
                  <a:cubicBezTo>
                    <a:pt x="7864" y="11750"/>
                    <a:pt x="7792" y="11715"/>
                    <a:pt x="7792" y="11644"/>
                  </a:cubicBezTo>
                  <a:lnTo>
                    <a:pt x="7792" y="11574"/>
                  </a:lnTo>
                  <a:cubicBezTo>
                    <a:pt x="7792" y="11539"/>
                    <a:pt x="7828" y="11468"/>
                    <a:pt x="7901" y="11468"/>
                  </a:cubicBezTo>
                  <a:lnTo>
                    <a:pt x="7973" y="11468"/>
                  </a:lnTo>
                  <a:cubicBezTo>
                    <a:pt x="8009" y="11468"/>
                    <a:pt x="8082" y="11504"/>
                    <a:pt x="8082" y="11574"/>
                  </a:cubicBezTo>
                  <a:lnTo>
                    <a:pt x="8082" y="11644"/>
                  </a:lnTo>
                  <a:close/>
                  <a:moveTo>
                    <a:pt x="8082" y="10132"/>
                  </a:moveTo>
                  <a:cubicBezTo>
                    <a:pt x="8082" y="10167"/>
                    <a:pt x="8046" y="10237"/>
                    <a:pt x="7973" y="10237"/>
                  </a:cubicBezTo>
                  <a:lnTo>
                    <a:pt x="7901" y="10237"/>
                  </a:lnTo>
                  <a:cubicBezTo>
                    <a:pt x="7864" y="10237"/>
                    <a:pt x="7792" y="10202"/>
                    <a:pt x="7792" y="10132"/>
                  </a:cubicBezTo>
                  <a:lnTo>
                    <a:pt x="7792" y="10061"/>
                  </a:lnTo>
                  <a:cubicBezTo>
                    <a:pt x="7792" y="10026"/>
                    <a:pt x="7828" y="9956"/>
                    <a:pt x="7901" y="9956"/>
                  </a:cubicBezTo>
                  <a:lnTo>
                    <a:pt x="7973" y="9956"/>
                  </a:lnTo>
                  <a:cubicBezTo>
                    <a:pt x="8009" y="9956"/>
                    <a:pt x="8082" y="9991"/>
                    <a:pt x="8082" y="10061"/>
                  </a:cubicBezTo>
                  <a:lnTo>
                    <a:pt x="8082" y="10132"/>
                  </a:lnTo>
                  <a:close/>
                  <a:moveTo>
                    <a:pt x="8517" y="11644"/>
                  </a:moveTo>
                  <a:cubicBezTo>
                    <a:pt x="8517" y="11679"/>
                    <a:pt x="8481" y="11750"/>
                    <a:pt x="8408" y="11750"/>
                  </a:cubicBezTo>
                  <a:lnTo>
                    <a:pt x="8336" y="11750"/>
                  </a:lnTo>
                  <a:cubicBezTo>
                    <a:pt x="8299" y="11750"/>
                    <a:pt x="8227" y="11715"/>
                    <a:pt x="8227" y="11644"/>
                  </a:cubicBezTo>
                  <a:lnTo>
                    <a:pt x="8227" y="11574"/>
                  </a:lnTo>
                  <a:cubicBezTo>
                    <a:pt x="8227" y="11539"/>
                    <a:pt x="8263" y="11468"/>
                    <a:pt x="8336" y="11468"/>
                  </a:cubicBezTo>
                  <a:lnTo>
                    <a:pt x="8408" y="11468"/>
                  </a:lnTo>
                  <a:cubicBezTo>
                    <a:pt x="8444" y="11468"/>
                    <a:pt x="8517" y="11504"/>
                    <a:pt x="8517" y="11574"/>
                  </a:cubicBezTo>
                  <a:lnTo>
                    <a:pt x="8517" y="11644"/>
                  </a:lnTo>
                  <a:close/>
                  <a:moveTo>
                    <a:pt x="8517" y="10132"/>
                  </a:moveTo>
                  <a:cubicBezTo>
                    <a:pt x="8517" y="10167"/>
                    <a:pt x="8481" y="10237"/>
                    <a:pt x="8408" y="10237"/>
                  </a:cubicBezTo>
                  <a:lnTo>
                    <a:pt x="8336" y="10237"/>
                  </a:lnTo>
                  <a:cubicBezTo>
                    <a:pt x="8299" y="10237"/>
                    <a:pt x="8227" y="10202"/>
                    <a:pt x="8227" y="10132"/>
                  </a:cubicBezTo>
                  <a:lnTo>
                    <a:pt x="8227" y="10061"/>
                  </a:lnTo>
                  <a:cubicBezTo>
                    <a:pt x="8227" y="10026"/>
                    <a:pt x="8263" y="9956"/>
                    <a:pt x="8336" y="9956"/>
                  </a:cubicBezTo>
                  <a:lnTo>
                    <a:pt x="8408" y="9956"/>
                  </a:lnTo>
                  <a:cubicBezTo>
                    <a:pt x="8444" y="9956"/>
                    <a:pt x="8517" y="9991"/>
                    <a:pt x="8517" y="10061"/>
                  </a:cubicBezTo>
                  <a:lnTo>
                    <a:pt x="8517" y="10132"/>
                  </a:lnTo>
                  <a:close/>
                  <a:moveTo>
                    <a:pt x="8952" y="11644"/>
                  </a:moveTo>
                  <a:cubicBezTo>
                    <a:pt x="8952" y="11679"/>
                    <a:pt x="8915" y="11750"/>
                    <a:pt x="8843" y="11750"/>
                  </a:cubicBezTo>
                  <a:lnTo>
                    <a:pt x="8770" y="11750"/>
                  </a:lnTo>
                  <a:cubicBezTo>
                    <a:pt x="8734" y="11750"/>
                    <a:pt x="8662" y="11715"/>
                    <a:pt x="8662" y="11644"/>
                  </a:cubicBezTo>
                  <a:lnTo>
                    <a:pt x="8662" y="11574"/>
                  </a:lnTo>
                  <a:cubicBezTo>
                    <a:pt x="8662" y="11539"/>
                    <a:pt x="8698" y="11468"/>
                    <a:pt x="8770" y="11468"/>
                  </a:cubicBezTo>
                  <a:lnTo>
                    <a:pt x="8843" y="11468"/>
                  </a:lnTo>
                  <a:cubicBezTo>
                    <a:pt x="8879" y="11468"/>
                    <a:pt x="8952" y="11504"/>
                    <a:pt x="8952" y="11574"/>
                  </a:cubicBezTo>
                  <a:lnTo>
                    <a:pt x="8952" y="11644"/>
                  </a:lnTo>
                  <a:close/>
                  <a:moveTo>
                    <a:pt x="8952" y="10132"/>
                  </a:moveTo>
                  <a:cubicBezTo>
                    <a:pt x="8952" y="10167"/>
                    <a:pt x="8915" y="10237"/>
                    <a:pt x="8843" y="10237"/>
                  </a:cubicBezTo>
                  <a:lnTo>
                    <a:pt x="8770" y="10237"/>
                  </a:lnTo>
                  <a:cubicBezTo>
                    <a:pt x="8734" y="10237"/>
                    <a:pt x="8662" y="10202"/>
                    <a:pt x="8662" y="10132"/>
                  </a:cubicBezTo>
                  <a:lnTo>
                    <a:pt x="8662" y="10061"/>
                  </a:lnTo>
                  <a:cubicBezTo>
                    <a:pt x="8662" y="10026"/>
                    <a:pt x="8698" y="9956"/>
                    <a:pt x="8770" y="9956"/>
                  </a:cubicBezTo>
                  <a:lnTo>
                    <a:pt x="8843" y="9956"/>
                  </a:lnTo>
                  <a:cubicBezTo>
                    <a:pt x="8879" y="9956"/>
                    <a:pt x="8952" y="9991"/>
                    <a:pt x="8952" y="10061"/>
                  </a:cubicBezTo>
                  <a:lnTo>
                    <a:pt x="8952" y="10132"/>
                  </a:lnTo>
                  <a:close/>
                  <a:moveTo>
                    <a:pt x="9387" y="11644"/>
                  </a:moveTo>
                  <a:cubicBezTo>
                    <a:pt x="9387" y="11679"/>
                    <a:pt x="9350" y="11750"/>
                    <a:pt x="9278" y="11750"/>
                  </a:cubicBezTo>
                  <a:lnTo>
                    <a:pt x="9205" y="11750"/>
                  </a:lnTo>
                  <a:cubicBezTo>
                    <a:pt x="9169" y="11750"/>
                    <a:pt x="9097" y="11715"/>
                    <a:pt x="9097" y="11644"/>
                  </a:cubicBezTo>
                  <a:lnTo>
                    <a:pt x="9097" y="11574"/>
                  </a:lnTo>
                  <a:cubicBezTo>
                    <a:pt x="9097" y="11539"/>
                    <a:pt x="9133" y="11468"/>
                    <a:pt x="9205" y="11468"/>
                  </a:cubicBezTo>
                  <a:lnTo>
                    <a:pt x="9278" y="11468"/>
                  </a:lnTo>
                  <a:cubicBezTo>
                    <a:pt x="9314" y="11468"/>
                    <a:pt x="9387" y="11504"/>
                    <a:pt x="9387" y="11574"/>
                  </a:cubicBezTo>
                  <a:lnTo>
                    <a:pt x="9387" y="11644"/>
                  </a:lnTo>
                  <a:close/>
                  <a:moveTo>
                    <a:pt x="9387" y="10132"/>
                  </a:moveTo>
                  <a:cubicBezTo>
                    <a:pt x="9387" y="10167"/>
                    <a:pt x="9350" y="10237"/>
                    <a:pt x="9278" y="10237"/>
                  </a:cubicBezTo>
                  <a:lnTo>
                    <a:pt x="9205" y="10237"/>
                  </a:lnTo>
                  <a:cubicBezTo>
                    <a:pt x="9169" y="10237"/>
                    <a:pt x="9097" y="10202"/>
                    <a:pt x="9097" y="10132"/>
                  </a:cubicBezTo>
                  <a:lnTo>
                    <a:pt x="9097" y="10061"/>
                  </a:lnTo>
                  <a:cubicBezTo>
                    <a:pt x="9097" y="10026"/>
                    <a:pt x="9133" y="9956"/>
                    <a:pt x="9205" y="9956"/>
                  </a:cubicBezTo>
                  <a:lnTo>
                    <a:pt x="9278" y="9956"/>
                  </a:lnTo>
                  <a:cubicBezTo>
                    <a:pt x="9314" y="9956"/>
                    <a:pt x="9387" y="9991"/>
                    <a:pt x="9387" y="10061"/>
                  </a:cubicBezTo>
                  <a:lnTo>
                    <a:pt x="9387" y="10132"/>
                  </a:lnTo>
                  <a:close/>
                  <a:moveTo>
                    <a:pt x="9821" y="11644"/>
                  </a:moveTo>
                  <a:cubicBezTo>
                    <a:pt x="9821" y="11679"/>
                    <a:pt x="9785" y="11750"/>
                    <a:pt x="9713" y="11750"/>
                  </a:cubicBezTo>
                  <a:lnTo>
                    <a:pt x="9640" y="11750"/>
                  </a:lnTo>
                  <a:cubicBezTo>
                    <a:pt x="9604" y="11750"/>
                    <a:pt x="9532" y="11715"/>
                    <a:pt x="9532" y="11644"/>
                  </a:cubicBezTo>
                  <a:lnTo>
                    <a:pt x="9532" y="11574"/>
                  </a:lnTo>
                  <a:cubicBezTo>
                    <a:pt x="9532" y="11539"/>
                    <a:pt x="9568" y="11468"/>
                    <a:pt x="9640" y="11468"/>
                  </a:cubicBezTo>
                  <a:lnTo>
                    <a:pt x="9713" y="11468"/>
                  </a:lnTo>
                  <a:cubicBezTo>
                    <a:pt x="9749" y="11468"/>
                    <a:pt x="9821" y="11504"/>
                    <a:pt x="9821" y="11574"/>
                  </a:cubicBezTo>
                  <a:lnTo>
                    <a:pt x="9821" y="11644"/>
                  </a:lnTo>
                  <a:close/>
                  <a:moveTo>
                    <a:pt x="9821" y="10132"/>
                  </a:moveTo>
                  <a:cubicBezTo>
                    <a:pt x="9821" y="10167"/>
                    <a:pt x="9785" y="10237"/>
                    <a:pt x="9713" y="10237"/>
                  </a:cubicBezTo>
                  <a:lnTo>
                    <a:pt x="9640" y="10237"/>
                  </a:lnTo>
                  <a:cubicBezTo>
                    <a:pt x="9604" y="10237"/>
                    <a:pt x="9532" y="10202"/>
                    <a:pt x="9532" y="10132"/>
                  </a:cubicBezTo>
                  <a:lnTo>
                    <a:pt x="9532" y="10061"/>
                  </a:lnTo>
                  <a:cubicBezTo>
                    <a:pt x="9532" y="10026"/>
                    <a:pt x="9568" y="9956"/>
                    <a:pt x="9640" y="9956"/>
                  </a:cubicBezTo>
                  <a:lnTo>
                    <a:pt x="9713" y="9956"/>
                  </a:lnTo>
                  <a:cubicBezTo>
                    <a:pt x="9749" y="9956"/>
                    <a:pt x="9821" y="9991"/>
                    <a:pt x="9821" y="10061"/>
                  </a:cubicBezTo>
                  <a:lnTo>
                    <a:pt x="9821" y="10132"/>
                  </a:lnTo>
                  <a:close/>
                  <a:moveTo>
                    <a:pt x="10256" y="11644"/>
                  </a:moveTo>
                  <a:cubicBezTo>
                    <a:pt x="10256" y="11679"/>
                    <a:pt x="10220" y="11750"/>
                    <a:pt x="10148" y="11750"/>
                  </a:cubicBezTo>
                  <a:lnTo>
                    <a:pt x="10075" y="11750"/>
                  </a:lnTo>
                  <a:cubicBezTo>
                    <a:pt x="10039" y="11750"/>
                    <a:pt x="9966" y="11715"/>
                    <a:pt x="9966" y="11644"/>
                  </a:cubicBezTo>
                  <a:lnTo>
                    <a:pt x="9966" y="11574"/>
                  </a:lnTo>
                  <a:cubicBezTo>
                    <a:pt x="9966" y="11539"/>
                    <a:pt x="10003" y="11468"/>
                    <a:pt x="10075" y="11468"/>
                  </a:cubicBezTo>
                  <a:lnTo>
                    <a:pt x="10148" y="11468"/>
                  </a:lnTo>
                  <a:cubicBezTo>
                    <a:pt x="10184" y="11468"/>
                    <a:pt x="10256" y="11504"/>
                    <a:pt x="10256" y="11574"/>
                  </a:cubicBezTo>
                  <a:lnTo>
                    <a:pt x="10256" y="11644"/>
                  </a:lnTo>
                  <a:close/>
                  <a:moveTo>
                    <a:pt x="10256" y="10132"/>
                  </a:moveTo>
                  <a:cubicBezTo>
                    <a:pt x="10256" y="10167"/>
                    <a:pt x="10220" y="10237"/>
                    <a:pt x="10148" y="10237"/>
                  </a:cubicBezTo>
                  <a:lnTo>
                    <a:pt x="10075" y="10237"/>
                  </a:lnTo>
                  <a:cubicBezTo>
                    <a:pt x="10039" y="10237"/>
                    <a:pt x="9966" y="10202"/>
                    <a:pt x="9966" y="10132"/>
                  </a:cubicBezTo>
                  <a:lnTo>
                    <a:pt x="9966" y="10061"/>
                  </a:lnTo>
                  <a:cubicBezTo>
                    <a:pt x="9966" y="10026"/>
                    <a:pt x="10003" y="9956"/>
                    <a:pt x="10075" y="9956"/>
                  </a:cubicBezTo>
                  <a:lnTo>
                    <a:pt x="10148" y="9956"/>
                  </a:lnTo>
                  <a:cubicBezTo>
                    <a:pt x="10184" y="9956"/>
                    <a:pt x="10256" y="9991"/>
                    <a:pt x="10256" y="10061"/>
                  </a:cubicBezTo>
                  <a:lnTo>
                    <a:pt x="10256" y="10132"/>
                  </a:lnTo>
                  <a:close/>
                  <a:moveTo>
                    <a:pt x="10691" y="11644"/>
                  </a:moveTo>
                  <a:cubicBezTo>
                    <a:pt x="10691" y="11679"/>
                    <a:pt x="10655" y="11750"/>
                    <a:pt x="10583" y="11750"/>
                  </a:cubicBezTo>
                  <a:lnTo>
                    <a:pt x="10510" y="11750"/>
                  </a:lnTo>
                  <a:cubicBezTo>
                    <a:pt x="10474" y="11750"/>
                    <a:pt x="10401" y="11715"/>
                    <a:pt x="10401" y="11644"/>
                  </a:cubicBezTo>
                  <a:lnTo>
                    <a:pt x="10401" y="11574"/>
                  </a:lnTo>
                  <a:cubicBezTo>
                    <a:pt x="10401" y="11539"/>
                    <a:pt x="10438" y="11468"/>
                    <a:pt x="10510" y="11468"/>
                  </a:cubicBezTo>
                  <a:lnTo>
                    <a:pt x="10583" y="11468"/>
                  </a:lnTo>
                  <a:cubicBezTo>
                    <a:pt x="10619" y="11468"/>
                    <a:pt x="10691" y="11504"/>
                    <a:pt x="10691" y="11574"/>
                  </a:cubicBezTo>
                  <a:lnTo>
                    <a:pt x="10691" y="11644"/>
                  </a:lnTo>
                  <a:close/>
                  <a:moveTo>
                    <a:pt x="10691" y="10132"/>
                  </a:moveTo>
                  <a:cubicBezTo>
                    <a:pt x="10691" y="10167"/>
                    <a:pt x="10655" y="10237"/>
                    <a:pt x="10583" y="10237"/>
                  </a:cubicBezTo>
                  <a:lnTo>
                    <a:pt x="10510" y="10237"/>
                  </a:lnTo>
                  <a:cubicBezTo>
                    <a:pt x="10474" y="10237"/>
                    <a:pt x="10401" y="10202"/>
                    <a:pt x="10401" y="10132"/>
                  </a:cubicBezTo>
                  <a:lnTo>
                    <a:pt x="10401" y="10061"/>
                  </a:lnTo>
                  <a:cubicBezTo>
                    <a:pt x="10401" y="10026"/>
                    <a:pt x="10438" y="9956"/>
                    <a:pt x="10510" y="9956"/>
                  </a:cubicBezTo>
                  <a:lnTo>
                    <a:pt x="10583" y="9956"/>
                  </a:lnTo>
                  <a:cubicBezTo>
                    <a:pt x="10619" y="9956"/>
                    <a:pt x="10691" y="9991"/>
                    <a:pt x="10691" y="10061"/>
                  </a:cubicBezTo>
                  <a:lnTo>
                    <a:pt x="10691" y="10132"/>
                  </a:lnTo>
                  <a:close/>
                  <a:moveTo>
                    <a:pt x="11126" y="11644"/>
                  </a:moveTo>
                  <a:cubicBezTo>
                    <a:pt x="11126" y="11679"/>
                    <a:pt x="11090" y="11750"/>
                    <a:pt x="11017" y="11750"/>
                  </a:cubicBezTo>
                  <a:lnTo>
                    <a:pt x="10945" y="11750"/>
                  </a:lnTo>
                  <a:cubicBezTo>
                    <a:pt x="10909" y="11750"/>
                    <a:pt x="10836" y="11715"/>
                    <a:pt x="10836" y="11644"/>
                  </a:cubicBezTo>
                  <a:lnTo>
                    <a:pt x="10836" y="11574"/>
                  </a:lnTo>
                  <a:cubicBezTo>
                    <a:pt x="10836" y="11539"/>
                    <a:pt x="10872" y="11468"/>
                    <a:pt x="10945" y="11468"/>
                  </a:cubicBezTo>
                  <a:lnTo>
                    <a:pt x="11017" y="11468"/>
                  </a:lnTo>
                  <a:cubicBezTo>
                    <a:pt x="11054" y="11468"/>
                    <a:pt x="11126" y="11504"/>
                    <a:pt x="11126" y="11574"/>
                  </a:cubicBezTo>
                  <a:lnTo>
                    <a:pt x="11126" y="11644"/>
                  </a:lnTo>
                  <a:close/>
                  <a:moveTo>
                    <a:pt x="11126" y="10132"/>
                  </a:moveTo>
                  <a:cubicBezTo>
                    <a:pt x="11126" y="10167"/>
                    <a:pt x="11090" y="10237"/>
                    <a:pt x="11017" y="10237"/>
                  </a:cubicBezTo>
                  <a:lnTo>
                    <a:pt x="10945" y="10237"/>
                  </a:lnTo>
                  <a:cubicBezTo>
                    <a:pt x="10909" y="10237"/>
                    <a:pt x="10836" y="10202"/>
                    <a:pt x="10836" y="10132"/>
                  </a:cubicBezTo>
                  <a:lnTo>
                    <a:pt x="10836" y="10061"/>
                  </a:lnTo>
                  <a:cubicBezTo>
                    <a:pt x="10836" y="10026"/>
                    <a:pt x="10872" y="9956"/>
                    <a:pt x="10945" y="9956"/>
                  </a:cubicBezTo>
                  <a:lnTo>
                    <a:pt x="11017" y="9956"/>
                  </a:lnTo>
                  <a:cubicBezTo>
                    <a:pt x="11054" y="9956"/>
                    <a:pt x="11126" y="9991"/>
                    <a:pt x="11126" y="10061"/>
                  </a:cubicBezTo>
                  <a:lnTo>
                    <a:pt x="11126" y="10132"/>
                  </a:lnTo>
                  <a:close/>
                  <a:moveTo>
                    <a:pt x="11525" y="11644"/>
                  </a:moveTo>
                  <a:cubicBezTo>
                    <a:pt x="11525" y="11679"/>
                    <a:pt x="11489" y="11750"/>
                    <a:pt x="11416" y="11750"/>
                  </a:cubicBezTo>
                  <a:lnTo>
                    <a:pt x="11380" y="11750"/>
                  </a:lnTo>
                  <a:cubicBezTo>
                    <a:pt x="11344" y="11750"/>
                    <a:pt x="11271" y="11715"/>
                    <a:pt x="11271" y="11644"/>
                  </a:cubicBezTo>
                  <a:lnTo>
                    <a:pt x="11271" y="11574"/>
                  </a:lnTo>
                  <a:cubicBezTo>
                    <a:pt x="11271" y="11539"/>
                    <a:pt x="11307" y="11468"/>
                    <a:pt x="11380" y="11468"/>
                  </a:cubicBezTo>
                  <a:lnTo>
                    <a:pt x="11452" y="11468"/>
                  </a:lnTo>
                  <a:cubicBezTo>
                    <a:pt x="11489" y="11468"/>
                    <a:pt x="11561" y="11504"/>
                    <a:pt x="11561" y="11574"/>
                  </a:cubicBezTo>
                  <a:lnTo>
                    <a:pt x="11561" y="11644"/>
                  </a:lnTo>
                  <a:close/>
                  <a:moveTo>
                    <a:pt x="11525" y="10132"/>
                  </a:moveTo>
                  <a:cubicBezTo>
                    <a:pt x="11525" y="10167"/>
                    <a:pt x="11489" y="10237"/>
                    <a:pt x="11416" y="10237"/>
                  </a:cubicBezTo>
                  <a:lnTo>
                    <a:pt x="11380" y="10237"/>
                  </a:lnTo>
                  <a:cubicBezTo>
                    <a:pt x="11344" y="10237"/>
                    <a:pt x="11271" y="10202"/>
                    <a:pt x="11271" y="10132"/>
                  </a:cubicBezTo>
                  <a:lnTo>
                    <a:pt x="11271" y="10061"/>
                  </a:lnTo>
                  <a:cubicBezTo>
                    <a:pt x="11271" y="10026"/>
                    <a:pt x="11307" y="9956"/>
                    <a:pt x="11380" y="9956"/>
                  </a:cubicBezTo>
                  <a:lnTo>
                    <a:pt x="11452" y="9956"/>
                  </a:lnTo>
                  <a:cubicBezTo>
                    <a:pt x="11489" y="9956"/>
                    <a:pt x="11561" y="9991"/>
                    <a:pt x="11561" y="10061"/>
                  </a:cubicBezTo>
                  <a:lnTo>
                    <a:pt x="11561" y="10132"/>
                  </a:lnTo>
                  <a:close/>
                  <a:moveTo>
                    <a:pt x="12938" y="11539"/>
                  </a:moveTo>
                  <a:cubicBezTo>
                    <a:pt x="12938" y="11574"/>
                    <a:pt x="12902" y="11644"/>
                    <a:pt x="12830" y="11644"/>
                  </a:cubicBezTo>
                  <a:lnTo>
                    <a:pt x="12757" y="11644"/>
                  </a:lnTo>
                  <a:cubicBezTo>
                    <a:pt x="12721" y="11644"/>
                    <a:pt x="12648" y="11609"/>
                    <a:pt x="12648" y="11539"/>
                  </a:cubicBezTo>
                  <a:lnTo>
                    <a:pt x="12648" y="11468"/>
                  </a:lnTo>
                  <a:cubicBezTo>
                    <a:pt x="12648" y="11433"/>
                    <a:pt x="12685" y="11363"/>
                    <a:pt x="12757" y="11363"/>
                  </a:cubicBezTo>
                  <a:lnTo>
                    <a:pt x="12830" y="11363"/>
                  </a:lnTo>
                  <a:cubicBezTo>
                    <a:pt x="12866" y="11363"/>
                    <a:pt x="12938" y="11398"/>
                    <a:pt x="12938" y="11468"/>
                  </a:cubicBezTo>
                  <a:lnTo>
                    <a:pt x="12938" y="11539"/>
                  </a:lnTo>
                  <a:close/>
                  <a:moveTo>
                    <a:pt x="12938" y="10237"/>
                  </a:moveTo>
                  <a:cubicBezTo>
                    <a:pt x="12938" y="10272"/>
                    <a:pt x="12902" y="10343"/>
                    <a:pt x="12830" y="10343"/>
                  </a:cubicBezTo>
                  <a:lnTo>
                    <a:pt x="12757" y="10343"/>
                  </a:lnTo>
                  <a:cubicBezTo>
                    <a:pt x="12721" y="10343"/>
                    <a:pt x="12648" y="10307"/>
                    <a:pt x="12648" y="10237"/>
                  </a:cubicBezTo>
                  <a:lnTo>
                    <a:pt x="12648" y="10132"/>
                  </a:lnTo>
                  <a:cubicBezTo>
                    <a:pt x="12648" y="10096"/>
                    <a:pt x="12685" y="10026"/>
                    <a:pt x="12757" y="10026"/>
                  </a:cubicBezTo>
                  <a:lnTo>
                    <a:pt x="12830" y="10026"/>
                  </a:lnTo>
                  <a:cubicBezTo>
                    <a:pt x="12866" y="10026"/>
                    <a:pt x="12938" y="10061"/>
                    <a:pt x="12938" y="10132"/>
                  </a:cubicBezTo>
                  <a:lnTo>
                    <a:pt x="12938" y="10237"/>
                  </a:lnTo>
                  <a:close/>
                  <a:moveTo>
                    <a:pt x="13373" y="11539"/>
                  </a:moveTo>
                  <a:cubicBezTo>
                    <a:pt x="13373" y="11574"/>
                    <a:pt x="13337" y="11644"/>
                    <a:pt x="13264" y="11644"/>
                  </a:cubicBezTo>
                  <a:lnTo>
                    <a:pt x="13192" y="11644"/>
                  </a:lnTo>
                  <a:cubicBezTo>
                    <a:pt x="13156" y="11644"/>
                    <a:pt x="13083" y="11609"/>
                    <a:pt x="13083" y="11539"/>
                  </a:cubicBezTo>
                  <a:lnTo>
                    <a:pt x="13083" y="11468"/>
                  </a:lnTo>
                  <a:cubicBezTo>
                    <a:pt x="13083" y="11433"/>
                    <a:pt x="13119" y="11363"/>
                    <a:pt x="13192" y="11363"/>
                  </a:cubicBezTo>
                  <a:lnTo>
                    <a:pt x="13264" y="11363"/>
                  </a:lnTo>
                  <a:cubicBezTo>
                    <a:pt x="13301" y="11363"/>
                    <a:pt x="13373" y="11398"/>
                    <a:pt x="13373" y="11468"/>
                  </a:cubicBezTo>
                  <a:lnTo>
                    <a:pt x="13373" y="11539"/>
                  </a:lnTo>
                  <a:close/>
                  <a:moveTo>
                    <a:pt x="13373" y="10237"/>
                  </a:moveTo>
                  <a:cubicBezTo>
                    <a:pt x="13373" y="10272"/>
                    <a:pt x="13337" y="10343"/>
                    <a:pt x="13264" y="10343"/>
                  </a:cubicBezTo>
                  <a:lnTo>
                    <a:pt x="13192" y="10343"/>
                  </a:lnTo>
                  <a:cubicBezTo>
                    <a:pt x="13156" y="10343"/>
                    <a:pt x="13083" y="10307"/>
                    <a:pt x="13083" y="10237"/>
                  </a:cubicBezTo>
                  <a:lnTo>
                    <a:pt x="13083" y="10132"/>
                  </a:lnTo>
                  <a:cubicBezTo>
                    <a:pt x="13083" y="10096"/>
                    <a:pt x="13119" y="10026"/>
                    <a:pt x="13192" y="10026"/>
                  </a:cubicBezTo>
                  <a:lnTo>
                    <a:pt x="13264" y="10026"/>
                  </a:lnTo>
                  <a:cubicBezTo>
                    <a:pt x="13301" y="10026"/>
                    <a:pt x="13373" y="10061"/>
                    <a:pt x="13373" y="10132"/>
                  </a:cubicBezTo>
                  <a:lnTo>
                    <a:pt x="13373" y="10237"/>
                  </a:lnTo>
                  <a:close/>
                  <a:moveTo>
                    <a:pt x="13808" y="11539"/>
                  </a:moveTo>
                  <a:cubicBezTo>
                    <a:pt x="13808" y="11574"/>
                    <a:pt x="13772" y="11644"/>
                    <a:pt x="13699" y="11644"/>
                  </a:cubicBezTo>
                  <a:lnTo>
                    <a:pt x="13627" y="11644"/>
                  </a:lnTo>
                  <a:cubicBezTo>
                    <a:pt x="13591" y="11644"/>
                    <a:pt x="13518" y="11609"/>
                    <a:pt x="13518" y="11539"/>
                  </a:cubicBezTo>
                  <a:lnTo>
                    <a:pt x="13518" y="11468"/>
                  </a:lnTo>
                  <a:cubicBezTo>
                    <a:pt x="13518" y="11433"/>
                    <a:pt x="13554" y="11363"/>
                    <a:pt x="13627" y="11363"/>
                  </a:cubicBezTo>
                  <a:lnTo>
                    <a:pt x="13699" y="11363"/>
                  </a:lnTo>
                  <a:cubicBezTo>
                    <a:pt x="13736" y="11363"/>
                    <a:pt x="13808" y="11398"/>
                    <a:pt x="13808" y="11468"/>
                  </a:cubicBezTo>
                  <a:lnTo>
                    <a:pt x="13808" y="11539"/>
                  </a:lnTo>
                  <a:close/>
                  <a:moveTo>
                    <a:pt x="13808" y="10237"/>
                  </a:moveTo>
                  <a:cubicBezTo>
                    <a:pt x="13808" y="10272"/>
                    <a:pt x="13772" y="10343"/>
                    <a:pt x="13699" y="10343"/>
                  </a:cubicBezTo>
                  <a:lnTo>
                    <a:pt x="13627" y="10343"/>
                  </a:lnTo>
                  <a:cubicBezTo>
                    <a:pt x="13591" y="10343"/>
                    <a:pt x="13518" y="10307"/>
                    <a:pt x="13518" y="10237"/>
                  </a:cubicBezTo>
                  <a:lnTo>
                    <a:pt x="13518" y="10132"/>
                  </a:lnTo>
                  <a:cubicBezTo>
                    <a:pt x="13518" y="10096"/>
                    <a:pt x="13554" y="10026"/>
                    <a:pt x="13627" y="10026"/>
                  </a:cubicBezTo>
                  <a:lnTo>
                    <a:pt x="13699" y="10026"/>
                  </a:lnTo>
                  <a:cubicBezTo>
                    <a:pt x="13736" y="10026"/>
                    <a:pt x="13808" y="10061"/>
                    <a:pt x="13808" y="10132"/>
                  </a:cubicBezTo>
                  <a:lnTo>
                    <a:pt x="13808" y="10237"/>
                  </a:lnTo>
                  <a:close/>
                  <a:moveTo>
                    <a:pt x="14207" y="11539"/>
                  </a:moveTo>
                  <a:cubicBezTo>
                    <a:pt x="14207" y="11574"/>
                    <a:pt x="14170" y="11644"/>
                    <a:pt x="14098" y="11644"/>
                  </a:cubicBezTo>
                  <a:lnTo>
                    <a:pt x="14026" y="11644"/>
                  </a:lnTo>
                  <a:cubicBezTo>
                    <a:pt x="13989" y="11644"/>
                    <a:pt x="13917" y="11609"/>
                    <a:pt x="13917" y="11539"/>
                  </a:cubicBezTo>
                  <a:lnTo>
                    <a:pt x="13917" y="11468"/>
                  </a:lnTo>
                  <a:cubicBezTo>
                    <a:pt x="13917" y="11433"/>
                    <a:pt x="13953" y="11363"/>
                    <a:pt x="14026" y="11363"/>
                  </a:cubicBezTo>
                  <a:lnTo>
                    <a:pt x="14098" y="11363"/>
                  </a:lnTo>
                  <a:cubicBezTo>
                    <a:pt x="14134" y="11363"/>
                    <a:pt x="14207" y="11398"/>
                    <a:pt x="14207" y="11468"/>
                  </a:cubicBezTo>
                  <a:lnTo>
                    <a:pt x="14207" y="11539"/>
                  </a:lnTo>
                  <a:close/>
                  <a:moveTo>
                    <a:pt x="14207" y="10237"/>
                  </a:moveTo>
                  <a:cubicBezTo>
                    <a:pt x="14207" y="10272"/>
                    <a:pt x="14170" y="10343"/>
                    <a:pt x="14098" y="10343"/>
                  </a:cubicBezTo>
                  <a:lnTo>
                    <a:pt x="14026" y="10343"/>
                  </a:lnTo>
                  <a:cubicBezTo>
                    <a:pt x="13989" y="10343"/>
                    <a:pt x="13917" y="10307"/>
                    <a:pt x="13917" y="10237"/>
                  </a:cubicBezTo>
                  <a:lnTo>
                    <a:pt x="13917" y="10132"/>
                  </a:lnTo>
                  <a:cubicBezTo>
                    <a:pt x="13917" y="10096"/>
                    <a:pt x="13953" y="10026"/>
                    <a:pt x="14026" y="10026"/>
                  </a:cubicBezTo>
                  <a:lnTo>
                    <a:pt x="14098" y="10026"/>
                  </a:lnTo>
                  <a:cubicBezTo>
                    <a:pt x="14134" y="10026"/>
                    <a:pt x="14207" y="10061"/>
                    <a:pt x="14207" y="10132"/>
                  </a:cubicBezTo>
                  <a:lnTo>
                    <a:pt x="14207" y="10237"/>
                  </a:lnTo>
                  <a:close/>
                  <a:moveTo>
                    <a:pt x="14642" y="11539"/>
                  </a:moveTo>
                  <a:cubicBezTo>
                    <a:pt x="14642" y="11574"/>
                    <a:pt x="14605" y="11644"/>
                    <a:pt x="14533" y="11644"/>
                  </a:cubicBezTo>
                  <a:lnTo>
                    <a:pt x="14460" y="11644"/>
                  </a:lnTo>
                  <a:cubicBezTo>
                    <a:pt x="14424" y="11644"/>
                    <a:pt x="14352" y="11609"/>
                    <a:pt x="14352" y="11539"/>
                  </a:cubicBezTo>
                  <a:lnTo>
                    <a:pt x="14352" y="11468"/>
                  </a:lnTo>
                  <a:cubicBezTo>
                    <a:pt x="14352" y="11433"/>
                    <a:pt x="14388" y="11363"/>
                    <a:pt x="14460" y="11363"/>
                  </a:cubicBezTo>
                  <a:lnTo>
                    <a:pt x="14533" y="11363"/>
                  </a:lnTo>
                  <a:cubicBezTo>
                    <a:pt x="14569" y="11363"/>
                    <a:pt x="14642" y="11398"/>
                    <a:pt x="14642" y="11468"/>
                  </a:cubicBezTo>
                  <a:lnTo>
                    <a:pt x="14642" y="11539"/>
                  </a:lnTo>
                  <a:close/>
                  <a:moveTo>
                    <a:pt x="14642" y="10237"/>
                  </a:moveTo>
                  <a:cubicBezTo>
                    <a:pt x="14642" y="10272"/>
                    <a:pt x="14605" y="10343"/>
                    <a:pt x="14533" y="10343"/>
                  </a:cubicBezTo>
                  <a:lnTo>
                    <a:pt x="14460" y="10343"/>
                  </a:lnTo>
                  <a:cubicBezTo>
                    <a:pt x="14424" y="10343"/>
                    <a:pt x="14352" y="10307"/>
                    <a:pt x="14352" y="10237"/>
                  </a:cubicBezTo>
                  <a:lnTo>
                    <a:pt x="14352" y="10132"/>
                  </a:lnTo>
                  <a:cubicBezTo>
                    <a:pt x="14352" y="10096"/>
                    <a:pt x="14388" y="10026"/>
                    <a:pt x="14460" y="10026"/>
                  </a:cubicBezTo>
                  <a:lnTo>
                    <a:pt x="14533" y="10026"/>
                  </a:lnTo>
                  <a:cubicBezTo>
                    <a:pt x="14569" y="10026"/>
                    <a:pt x="14642" y="10061"/>
                    <a:pt x="14642" y="10132"/>
                  </a:cubicBezTo>
                  <a:lnTo>
                    <a:pt x="14642" y="10237"/>
                  </a:lnTo>
                  <a:close/>
                </a:path>
              </a:pathLst>
            </a:custGeom>
            <a:solidFill>
              <a:schemeClr val="accent3">
                <a:lumMod val="50000"/>
              </a:schemeClr>
            </a:solidFill>
            <a:ln w="12700">
              <a:miter lim="400000"/>
            </a:ln>
          </p:spPr>
          <p:txBody>
            <a:bodyPr lIns="28575" tIns="28575" rIns="28575" bIns="28575" anchor="ctr"/>
            <a:lstStyle/>
            <a:p>
              <a:pPr>
                <a:defRPr sz="3000">
                  <a:solidFill>
                    <a:srgbClr val="FFFFFF"/>
                  </a:solidFill>
                </a:defRPr>
              </a:pPr>
              <a:endParaRPr sz="2250"/>
            </a:p>
          </p:txBody>
        </p:sp>
      </p:grpSp>
      <p:grpSp>
        <p:nvGrpSpPr>
          <p:cNvPr id="27" name="Group 26">
            <a:extLst>
              <a:ext uri="{FF2B5EF4-FFF2-40B4-BE49-F238E27FC236}">
                <a16:creationId xmlns:a16="http://schemas.microsoft.com/office/drawing/2014/main" id="{AD372206-F87F-409C-141F-5BEBBA47BDE5}"/>
              </a:ext>
            </a:extLst>
          </p:cNvPr>
          <p:cNvGrpSpPr/>
          <p:nvPr/>
        </p:nvGrpSpPr>
        <p:grpSpPr>
          <a:xfrm>
            <a:off x="2046093" y="2567947"/>
            <a:ext cx="4754880" cy="1040377"/>
            <a:chOff x="8921977" y="1421044"/>
            <a:chExt cx="2937088" cy="1015595"/>
          </a:xfrm>
        </p:grpSpPr>
        <p:sp>
          <p:nvSpPr>
            <p:cNvPr id="28" name="TextBox 27">
              <a:extLst>
                <a:ext uri="{FF2B5EF4-FFF2-40B4-BE49-F238E27FC236}">
                  <a16:creationId xmlns:a16="http://schemas.microsoft.com/office/drawing/2014/main" id="{58BE810D-5313-B839-AF5C-80F60A8CACDA}"/>
                </a:ext>
              </a:extLst>
            </p:cNvPr>
            <p:cNvSpPr txBox="1"/>
            <p:nvPr/>
          </p:nvSpPr>
          <p:spPr>
            <a:xfrm>
              <a:off x="8921977" y="1421044"/>
              <a:ext cx="2937088" cy="570846"/>
            </a:xfrm>
            <a:prstGeom prst="rect">
              <a:avLst/>
            </a:prstGeom>
            <a:noFill/>
          </p:spPr>
          <p:txBody>
            <a:bodyPr wrap="square" lIns="0" rIns="0" rtlCol="0" anchor="b">
              <a:spAutoFit/>
            </a:bodyPr>
            <a:lstStyle/>
            <a:p>
              <a:r>
                <a:rPr lang="en-US" sz="3200" b="1" noProof="1"/>
                <a:t>Country wise fatalities</a:t>
              </a:r>
            </a:p>
          </p:txBody>
        </p:sp>
        <p:sp>
          <p:nvSpPr>
            <p:cNvPr id="29" name="TextBox 28">
              <a:extLst>
                <a:ext uri="{FF2B5EF4-FFF2-40B4-BE49-F238E27FC236}">
                  <a16:creationId xmlns:a16="http://schemas.microsoft.com/office/drawing/2014/main" id="{61748F82-7705-89E7-55CA-697B94AE703E}"/>
                </a:ext>
              </a:extLst>
            </p:cNvPr>
            <p:cNvSpPr txBox="1"/>
            <p:nvPr/>
          </p:nvSpPr>
          <p:spPr>
            <a:xfrm>
              <a:off x="8929772" y="1925882"/>
              <a:ext cx="2929293" cy="510757"/>
            </a:xfrm>
            <a:prstGeom prst="rect">
              <a:avLst/>
            </a:prstGeom>
            <a:noFill/>
          </p:spPr>
          <p:txBody>
            <a:bodyPr wrap="square" lIns="0" rIns="0" rtlCol="0" anchor="t">
              <a:spAutoFit/>
            </a:bodyPr>
            <a:lstStyle/>
            <a:p>
              <a:pPr algn="just"/>
              <a:r>
                <a:rPr lang="en-US" sz="1400" noProof="1">
                  <a:solidFill>
                    <a:schemeClr val="tx1">
                      <a:lumMod val="65000"/>
                      <a:lumOff val="35000"/>
                    </a:schemeClr>
                  </a:solidFill>
                </a:rPr>
                <a:t>Countries like Russia and USA top the fatalities. This can be due to the increase air traffic and geo graphical areas.</a:t>
              </a:r>
            </a:p>
          </p:txBody>
        </p:sp>
      </p:grpSp>
      <p:grpSp>
        <p:nvGrpSpPr>
          <p:cNvPr id="30" name="Group 29">
            <a:extLst>
              <a:ext uri="{FF2B5EF4-FFF2-40B4-BE49-F238E27FC236}">
                <a16:creationId xmlns:a16="http://schemas.microsoft.com/office/drawing/2014/main" id="{886B0460-5BBD-FEFE-81AA-359E2A93B8CB}"/>
              </a:ext>
            </a:extLst>
          </p:cNvPr>
          <p:cNvGrpSpPr/>
          <p:nvPr/>
        </p:nvGrpSpPr>
        <p:grpSpPr>
          <a:xfrm>
            <a:off x="2046093" y="5174102"/>
            <a:ext cx="4754880" cy="1255821"/>
            <a:chOff x="8921977" y="1421044"/>
            <a:chExt cx="2937088" cy="1225907"/>
          </a:xfrm>
        </p:grpSpPr>
        <p:sp>
          <p:nvSpPr>
            <p:cNvPr id="31" name="TextBox 30">
              <a:extLst>
                <a:ext uri="{FF2B5EF4-FFF2-40B4-BE49-F238E27FC236}">
                  <a16:creationId xmlns:a16="http://schemas.microsoft.com/office/drawing/2014/main" id="{C0C5E223-9B63-5822-8B4C-8FE6483E3E0D}"/>
                </a:ext>
              </a:extLst>
            </p:cNvPr>
            <p:cNvSpPr txBox="1"/>
            <p:nvPr/>
          </p:nvSpPr>
          <p:spPr>
            <a:xfrm>
              <a:off x="8921977" y="1421044"/>
              <a:ext cx="2937088" cy="570846"/>
            </a:xfrm>
            <a:prstGeom prst="rect">
              <a:avLst/>
            </a:prstGeom>
            <a:noFill/>
          </p:spPr>
          <p:txBody>
            <a:bodyPr wrap="square" lIns="0" rIns="0" rtlCol="0" anchor="b">
              <a:spAutoFit/>
            </a:bodyPr>
            <a:lstStyle/>
            <a:p>
              <a:r>
                <a:rPr lang="en-US" sz="3200" b="1" noProof="1"/>
                <a:t>Fatalities by Aircraft Type</a:t>
              </a:r>
            </a:p>
          </p:txBody>
        </p:sp>
        <p:sp>
          <p:nvSpPr>
            <p:cNvPr id="32" name="TextBox 31">
              <a:extLst>
                <a:ext uri="{FF2B5EF4-FFF2-40B4-BE49-F238E27FC236}">
                  <a16:creationId xmlns:a16="http://schemas.microsoft.com/office/drawing/2014/main" id="{31ECB8C3-4CB8-8706-D3B1-2B27D887E4EC}"/>
                </a:ext>
              </a:extLst>
            </p:cNvPr>
            <p:cNvSpPr txBox="1"/>
            <p:nvPr/>
          </p:nvSpPr>
          <p:spPr>
            <a:xfrm>
              <a:off x="8929772" y="1925882"/>
              <a:ext cx="2929293" cy="721069"/>
            </a:xfrm>
            <a:prstGeom prst="rect">
              <a:avLst/>
            </a:prstGeom>
            <a:noFill/>
          </p:spPr>
          <p:txBody>
            <a:bodyPr wrap="square" lIns="0" rIns="0" rtlCol="0" anchor="t">
              <a:spAutoFit/>
            </a:bodyPr>
            <a:lstStyle/>
            <a:p>
              <a:pPr algn="just"/>
              <a:r>
                <a:rPr lang="en-US" sz="1400" noProof="1">
                  <a:solidFill>
                    <a:schemeClr val="tx1">
                      <a:lumMod val="65000"/>
                      <a:lumOff val="35000"/>
                    </a:schemeClr>
                  </a:solidFill>
                </a:rPr>
                <a:t>Douglas DC-3 has the highest fatalities and distant second is Antonov AN-26. Airlines needs to work with Aircraft manufacturer to upgrade safety features on Douglas DC-3. </a:t>
              </a:r>
            </a:p>
          </p:txBody>
        </p:sp>
      </p:grpSp>
      <p:pic>
        <p:nvPicPr>
          <p:cNvPr id="33" name="slide4" descr="Fatalities by Year">
            <a:extLst>
              <a:ext uri="{FF2B5EF4-FFF2-40B4-BE49-F238E27FC236}">
                <a16:creationId xmlns:a16="http://schemas.microsoft.com/office/drawing/2014/main" id="{12F9F198-B2B4-75AF-19A3-0D90F7BEE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114" y="1276926"/>
            <a:ext cx="1727726" cy="1313652"/>
          </a:xfrm>
          <a:prstGeom prst="rect">
            <a:avLst/>
          </a:prstGeom>
        </p:spPr>
      </p:pic>
      <p:pic>
        <p:nvPicPr>
          <p:cNvPr id="34" name="slide5" descr="Country Fatalities">
            <a:extLst>
              <a:ext uri="{FF2B5EF4-FFF2-40B4-BE49-F238E27FC236}">
                <a16:creationId xmlns:a16="http://schemas.microsoft.com/office/drawing/2014/main" id="{B1CE6505-7086-3760-682A-04541B931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63" y="2553510"/>
            <a:ext cx="1745548" cy="1318305"/>
          </a:xfrm>
          <a:prstGeom prst="rect">
            <a:avLst/>
          </a:prstGeom>
        </p:spPr>
      </p:pic>
      <p:pic>
        <p:nvPicPr>
          <p:cNvPr id="38" name="slide8" descr="Fatalities vs Aircraft Type">
            <a:extLst>
              <a:ext uri="{FF2B5EF4-FFF2-40B4-BE49-F238E27FC236}">
                <a16:creationId xmlns:a16="http://schemas.microsoft.com/office/drawing/2014/main" id="{DABDEA7F-25FC-4C95-A88A-FACA2D479D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 y="5195569"/>
            <a:ext cx="1861747" cy="1292184"/>
          </a:xfrm>
          <a:prstGeom prst="rect">
            <a:avLst/>
          </a:prstGeom>
        </p:spPr>
      </p:pic>
      <p:pic>
        <p:nvPicPr>
          <p:cNvPr id="2" name="slide6" descr="Incidents 2000-2014 by Airline">
            <a:extLst>
              <a:ext uri="{FF2B5EF4-FFF2-40B4-BE49-F238E27FC236}">
                <a16:creationId xmlns:a16="http://schemas.microsoft.com/office/drawing/2014/main" id="{34F21EA3-2C98-8CB1-79E0-4001F882F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9410" y="3842373"/>
            <a:ext cx="1727726" cy="1340707"/>
          </a:xfrm>
          <a:prstGeom prst="rect">
            <a:avLst/>
          </a:prstGeom>
        </p:spPr>
      </p:pic>
    </p:spTree>
    <p:extLst>
      <p:ext uri="{BB962C8B-B14F-4D97-AF65-F5344CB8AC3E}">
        <p14:creationId xmlns:p14="http://schemas.microsoft.com/office/powerpoint/2010/main" val="862826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138</Words>
  <Application>Microsoft Macintosh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 Vayuvegula</dc:creator>
  <cp:lastModifiedBy>Soma Vayuvegula</cp:lastModifiedBy>
  <cp:revision>17</cp:revision>
  <dcterms:created xsi:type="dcterms:W3CDTF">2023-02-19T23:08:15Z</dcterms:created>
  <dcterms:modified xsi:type="dcterms:W3CDTF">2023-02-20T00:58:33Z</dcterms:modified>
</cp:coreProperties>
</file>