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E615B6-E8B0-4682-BA12-861952033F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Assignement_6.2_Vayuvegula_Soma_Shekar_Tableu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9A8BBF-8705-444A-9613-9C5D57100A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2/26/23 12:46:28 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gram" id="2" name="slide2">
            <a:extLst>
              <a:ext uri="{FF2B5EF4-FFF2-40B4-BE49-F238E27FC236}">
                <a16:creationId xmlns:a16="http://schemas.microsoft.com/office/drawing/2014/main" id="{C9DA09C2-14E6-4DDC-8E1F-EA3E30E90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5" y="0"/>
            <a:ext cx="11064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 Plot" id="3" name="slide3">
            <a:extLst>
              <a:ext uri="{FF2B5EF4-FFF2-40B4-BE49-F238E27FC236}">
                <a16:creationId xmlns:a16="http://schemas.microsoft.com/office/drawing/2014/main" id="{3E34579D-7289-495E-B1A8-4AAEBC95D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5" y="0"/>
            <a:ext cx="11064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llet Chart" id="4" name="slide4">
            <a:extLst>
              <a:ext uri="{FF2B5EF4-FFF2-40B4-BE49-F238E27FC236}">
                <a16:creationId xmlns:a16="http://schemas.microsoft.com/office/drawing/2014/main" id="{5B899A91-59ED-410F-86D5-842C44AD80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48" y="0"/>
            <a:ext cx="7860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r Scatter plot" id="5" name="slide5">
            <a:extLst>
              <a:ext uri="{FF2B5EF4-FFF2-40B4-BE49-F238E27FC236}">
                <a16:creationId xmlns:a16="http://schemas.microsoft.com/office/drawing/2014/main" id="{58896D89-FA7B-4213-BED4-4F236156D6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39" y="0"/>
            <a:ext cx="584892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2023-02-26T06:46:29Z</dcterms:created>
  <dcterms:modified xsi:type="dcterms:W3CDTF">2023-02-26T06:46:29Z</dcterms:modified>
</cp:coreProperties>
</file>