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FDD3F8F-DB0B-493A-95AC-36DB2BBF5E0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Assignment_5_6_Vayuvegula_Soma_Shekar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416F1DC-AD80-4D80-9E7F-D835154EA83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1/22/23 12:38:28 AM CST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ee Map" id="2" name="slide2">
            <a:extLst>
              <a:ext uri="{FF2B5EF4-FFF2-40B4-BE49-F238E27FC236}">
                <a16:creationId xmlns:a16="http://schemas.microsoft.com/office/drawing/2014/main" id="{33D4F0E1-EB44-4AA1-A138-B47115C0EF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058" y="0"/>
            <a:ext cx="94638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rea Chart" id="3" name="slide3">
            <a:extLst>
              <a:ext uri="{FF2B5EF4-FFF2-40B4-BE49-F238E27FC236}">
                <a16:creationId xmlns:a16="http://schemas.microsoft.com/office/drawing/2014/main" id="{4EABDBFE-8741-495B-BC7A-49D73E50C7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39" y="0"/>
            <a:ext cx="96773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acked Area Chart" id="4" name="slide4">
            <a:extLst>
              <a:ext uri="{FF2B5EF4-FFF2-40B4-BE49-F238E27FC236}">
                <a16:creationId xmlns:a16="http://schemas.microsoft.com/office/drawing/2014/main" id="{50DFA391-303A-421A-BE8D-E2BD299E6C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580" y="0"/>
            <a:ext cx="96068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2023-01-22T06:38:28Z</dcterms:created>
  <dcterms:modified xsi:type="dcterms:W3CDTF">2023-01-22T06:38:28Z</dcterms:modified>
</cp:coreProperties>
</file>