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02B9D4-5719-4C86-8700-9C2055B6A6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Assignment_5_6_Vayuvegula_Soma_Shekar_Tableau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78E299-E667-407A-9E19-164F3E8E2D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1/22/23 8:53:36 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 Map" id="2" name="slide2">
            <a:extLst>
              <a:ext uri="{FF2B5EF4-FFF2-40B4-BE49-F238E27FC236}">
                <a16:creationId xmlns:a16="http://schemas.microsoft.com/office/drawing/2014/main" id="{54905543-4BDC-4C7E-A225-4EC56E1F8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8" y="0"/>
            <a:ext cx="9463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Chart" id="3" name="slide3">
            <a:extLst>
              <a:ext uri="{FF2B5EF4-FFF2-40B4-BE49-F238E27FC236}">
                <a16:creationId xmlns:a16="http://schemas.microsoft.com/office/drawing/2014/main" id="{14A6D9BE-502A-4310-875C-3677401E2F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39" y="0"/>
            <a:ext cx="967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Area Chart" id="4" name="slide4">
            <a:extLst>
              <a:ext uri="{FF2B5EF4-FFF2-40B4-BE49-F238E27FC236}">
                <a16:creationId xmlns:a16="http://schemas.microsoft.com/office/drawing/2014/main" id="{F0176936-5599-4D68-8CA1-7C23B0749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80" y="0"/>
            <a:ext cx="9606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2023-01-22T14:53:36Z</dcterms:created>
  <dcterms:modified xsi:type="dcterms:W3CDTF">2023-01-22T14:53:36Z</dcterms:modified>
</cp:coreProperties>
</file>