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748D502-C95B-450C-A9B0-C47A3020A02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Task1_Vayuvegula_Soma_Shekar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74A6808-DBC5-41B5-A587-D8FEE6F5FA1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1/22/23 4:24:00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irline Fatalities Dashboard" id="2" name="slide2">
            <a:extLst>
              <a:ext uri="{FF2B5EF4-FFF2-40B4-BE49-F238E27FC236}">
                <a16:creationId xmlns:a16="http://schemas.microsoft.com/office/drawing/2014/main" id="{E20158A3-FD9F-4E71-8704-4634C3BE74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2023-01-22T22:24:00Z</dcterms:created>
  <dcterms:modified xsi:type="dcterms:W3CDTF">2023-01-22T22:24:00Z</dcterms:modified>
</cp:coreProperties>
</file>