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C2BCB60-DB5D-4EFE-BB6B-034732292E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Assignment_5.2_Vayuvegula_Soma_Shekar_Tableau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6C871E-957B-4F28-91D2-8AAF5BFC4A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2/19/23 2:58:01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t Map" id="2" name="slide2">
            <a:extLst>
              <a:ext uri="{FF2B5EF4-FFF2-40B4-BE49-F238E27FC236}">
                <a16:creationId xmlns:a16="http://schemas.microsoft.com/office/drawing/2014/main" id="{E1532A20-83D8-4A9D-865D-D5933680B0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82" y="0"/>
            <a:ext cx="8879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tial Chart" id="3" name="slide3">
            <a:extLst>
              <a:ext uri="{FF2B5EF4-FFF2-40B4-BE49-F238E27FC236}">
                <a16:creationId xmlns:a16="http://schemas.microsoft.com/office/drawing/2014/main" id="{FCE47743-2014-4F9D-993D-756AE58963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6" y="0"/>
            <a:ext cx="1107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nel Chart" id="4" name="slide4">
            <a:extLst>
              <a:ext uri="{FF2B5EF4-FFF2-40B4-BE49-F238E27FC236}">
                <a16:creationId xmlns:a16="http://schemas.microsoft.com/office/drawing/2014/main" id="{952B4AF1-112D-43CC-A5A3-8FC791DEC1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6" y="0"/>
            <a:ext cx="1107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2023-02-19T08:58:01Z</dcterms:created>
  <dcterms:modified xsi:type="dcterms:W3CDTF">2023-02-19T08:58:01Z</dcterms:modified>
</cp:coreProperties>
</file>