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79"/>
  </p:normalViewPr>
  <p:slideViewPr>
    <p:cSldViewPr snapToGrid="0">
      <p:cViewPr varScale="1">
        <p:scale>
          <a:sx n="156" d="100"/>
          <a:sy n="15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390D-B9EF-703E-AFB6-EC630A3B6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FA2B4-8154-6B43-CFA6-A5162C209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D1E57-EC5E-6B08-05EC-27E8DBEE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3FB7-A93C-8546-B7EF-925DB4408A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E33E9-40D6-A3D0-8EA1-2B553C16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9666F-9539-7916-6983-2367B16C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BBC-7717-D748-8339-65B393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1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DE9D-9CA3-69D2-C41D-61569828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7B41D-3FF5-3672-2C8F-69A541856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CE6F-5A81-C83F-9D62-A2ADE641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3FB7-A93C-8546-B7EF-925DB4408A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6EC87-682D-6B8B-A83F-94CA71CD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8A77B-B8F4-BE96-2639-904B71E4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BBC-7717-D748-8339-65B393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2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B71D1-1A58-7A4D-AEAD-6D9B33D70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7D0EF-985E-60A8-8242-53B1DBCF5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AA1C6-3EBF-6FB1-7B18-3038263A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3FB7-A93C-8546-B7EF-925DB4408A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85DF9-EC50-CBE5-56E8-D6396095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256AF-A20D-52CB-6C0F-DEE1BED5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BBC-7717-D748-8339-65B393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6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896D-943F-7380-9E4E-40EF4D8F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7BC52-B104-3F5C-A2D5-5AEF04607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82D24-E8FE-A097-5FF9-32B4F429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3FB7-A93C-8546-B7EF-925DB4408A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32113-CE11-E845-B4ED-308DC8EC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3F24C-23A1-F5F4-2D57-E3CA77FA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BBC-7717-D748-8339-65B393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8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89B1-0E3C-0233-603A-0915EA15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16978-BBC2-CAC9-0AD6-AA2ABFA93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D38ED-0D18-1662-83B5-59DCB3E7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3FB7-A93C-8546-B7EF-925DB4408A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8B829-B214-A1DD-295F-D915D4DE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7D414-6F3C-CEC4-E942-F3A76E07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BBC-7717-D748-8339-65B393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6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1E99-C3BC-D9BF-FDA9-5467567B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20560-E95B-5451-0023-FF42C363C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12E54-28D4-91C8-C425-EA5795D28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BEC0E-B0EC-816F-EDAE-23917A20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3FB7-A93C-8546-B7EF-925DB4408A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66AA6-39B0-F2AC-38DC-3369DE31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EBE3F-04E0-F5E3-FDB7-04175C86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BBC-7717-D748-8339-65B393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B7C1-4FE2-1BDC-6272-8B473549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05D26-E0E4-9F68-151E-B1395BECC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E9E91-4B9A-641F-C647-3201E8E77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A4E65-D86A-5851-F47D-7198E0DA8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5752A-2132-08D6-3987-335252A27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6BEB8-8A96-AEAD-2B47-CD80896F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3FB7-A93C-8546-B7EF-925DB4408A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C8291-9EC9-3B01-2F72-5A39DD2F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2D1D5-AEB8-18D7-1718-BCF52CB8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BBC-7717-D748-8339-65B393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6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D4DE-DC61-795D-FACF-C06968B0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7B20E-DDFC-8263-1EAD-9CBA795D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3FB7-A93C-8546-B7EF-925DB4408A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FA50A-23D8-FB37-BEFD-77C04967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FC992-D7FE-DEFB-F46B-50D99120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BBC-7717-D748-8339-65B393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2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AE9CD-387D-3581-5CC1-56E0011F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3FB7-A93C-8546-B7EF-925DB4408A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33CE4-880A-5605-A999-84D872B4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2F7E2-2E6C-0359-DC58-174A91EA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BBC-7717-D748-8339-65B393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4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7689-0B58-5292-11DF-8037CE69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3452-55DB-5FAF-2F86-86818922F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7B86-F8B9-54EA-BF9C-89F720243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FBF16-7875-5E12-3ACF-6F23C908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3FB7-A93C-8546-B7EF-925DB4408A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507A0-05DC-7DD5-5914-18770D5B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627BE-4C77-5720-A1CD-A53CAEB0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BBC-7717-D748-8339-65B393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2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0EA5-E215-563E-AD9C-1A52BE4C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FA826-EFC9-46F7-B345-719497299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C1CBC-3C7F-9EDF-FD65-F2D188A83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B119A-1405-346F-6982-31D177E2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3FB7-A93C-8546-B7EF-925DB4408A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AA980-0299-8774-2835-DD0C0E6F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AF2A2-2377-AAEE-CE57-43CC34F7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BBC-7717-D748-8339-65B393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4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18BC5-4441-33D7-D7BF-DC89E9AB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DB0D9-9902-4C55-3A0D-5E4B92C21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D9BE-ABC9-4FBC-4CBC-9C2D5E56C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23FB7-A93C-8546-B7EF-925DB4408A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77159-B29F-0B60-7476-8A134463F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CF99C-7FD5-0356-E557-4B300FE5C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ABBC-7717-D748-8339-65B3932B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7283-1D86-49AE-7D63-6319B533C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171" y="1122363"/>
            <a:ext cx="11397343" cy="2387600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Helvetica" pitchFamily="2" charset="0"/>
              </a:rPr>
              <a:t>Assignment_1_2_Vayuvegula_Soma_Shekar_Tableau</a:t>
            </a:r>
            <a:br>
              <a:rPr lang="en-US" sz="3200" dirty="0">
                <a:effectLst/>
                <a:latin typeface="Helvetica" pitchFamily="2" charset="0"/>
              </a:rPr>
            </a:br>
            <a:br>
              <a:rPr lang="en-US" sz="3200" dirty="0">
                <a:effectLst/>
                <a:latin typeface="Helvetica" pitchFamily="2" charset="0"/>
              </a:rPr>
            </a:br>
            <a:r>
              <a:rPr lang="en-US" sz="3200" dirty="0">
                <a:effectLst/>
                <a:latin typeface="Helvetica" pitchFamily="2" charset="0"/>
              </a:rPr>
              <a:t>File created on: 12/8/22 10:52:02 PM CST</a:t>
            </a:r>
            <a:br>
              <a:rPr lang="en-US" sz="1400" dirty="0">
                <a:effectLst/>
                <a:latin typeface="Helvetica" pitchFamily="2" charset="0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603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0D26-7A7A-284D-00C5-F73A8E53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/>
          <a:lstStyle/>
          <a:p>
            <a:r>
              <a:rPr lang="en-US" sz="1800" dirty="0">
                <a:solidFill>
                  <a:srgbClr val="333333"/>
                </a:solidFill>
                <a:effectLst/>
                <a:latin typeface="Tableau Light"/>
              </a:rPr>
              <a:t>Donut Chart - Obama Approval Status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56647B-F46F-2919-BE68-88B19AAEE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044" y="1208314"/>
            <a:ext cx="10284431" cy="52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8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0D26-7A7A-284D-00C5-F73A8E53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333333"/>
                </a:solidFill>
                <a:effectLst/>
                <a:latin typeface="Tableau Light"/>
              </a:rPr>
              <a:t>Bar plot in Ascending Order - Issue vs Approve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7A036-C314-2D17-1C62-53A8B62B0FA3}"/>
              </a:ext>
            </a:extLst>
          </p:cNvPr>
          <p:cNvSpPr txBox="1"/>
          <p:nvPr/>
        </p:nvSpPr>
        <p:spPr>
          <a:xfrm>
            <a:off x="3184071" y="1469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3F335-1592-A505-1F66-09077840F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2" y="1068512"/>
            <a:ext cx="10408578" cy="54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5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0D26-7A7A-284D-00C5-F73A8E53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333333"/>
                </a:solidFill>
                <a:effectLst/>
                <a:latin typeface="Tableau Light"/>
              </a:rPr>
              <a:t>Stacked Bar Chart - Obama Approval Status</a:t>
            </a:r>
            <a:endParaRPr lang="en-US" sz="9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7A036-C314-2D17-1C62-53A8B62B0FA3}"/>
              </a:ext>
            </a:extLst>
          </p:cNvPr>
          <p:cNvSpPr txBox="1"/>
          <p:nvPr/>
        </p:nvSpPr>
        <p:spPr>
          <a:xfrm>
            <a:off x="3184071" y="1469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139DB-6FF2-3DBE-1BAA-62FEC4083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71" y="1047964"/>
            <a:ext cx="10515600" cy="544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4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0D26-7A7A-284D-00C5-F73A8E53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333333"/>
                </a:solidFill>
                <a:effectLst/>
                <a:latin typeface="Tableau Light"/>
              </a:rPr>
              <a:t>Pie Chart - Obama Approval Status</a:t>
            </a:r>
            <a:endParaRPr lang="en-US" sz="9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7A036-C314-2D17-1C62-53A8B62B0FA3}"/>
              </a:ext>
            </a:extLst>
          </p:cNvPr>
          <p:cNvSpPr txBox="1"/>
          <p:nvPr/>
        </p:nvSpPr>
        <p:spPr>
          <a:xfrm>
            <a:off x="3184071" y="1469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E676C-6B7B-A5D7-5126-F036AB13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41" y="1060617"/>
            <a:ext cx="10515599" cy="55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6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50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Tableau Light</vt:lpstr>
      <vt:lpstr>Office Theme</vt:lpstr>
      <vt:lpstr>Assignment_1_2_Vayuvegula_Soma_Shekar_Tableau  File created on: 12/8/22 10:52:02 PM CST </vt:lpstr>
      <vt:lpstr>Donut Chart - Obama Approval Status</vt:lpstr>
      <vt:lpstr>Bar plot in Ascending Order - Issue vs Approve</vt:lpstr>
      <vt:lpstr>Stacked Bar Chart - Obama Approval Status</vt:lpstr>
      <vt:lpstr>Pie Chart - Obama Approval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Assignment_1_2_Vayuvegula_Soma_Shekar_Tableau  File created on: 12/8/22 10:52:02 PM CST </dc:title>
  <dc:creator>Soma Vayuvegula</dc:creator>
  <cp:lastModifiedBy>Soma Vayuvegula</cp:lastModifiedBy>
  <cp:revision>11</cp:revision>
  <dcterms:created xsi:type="dcterms:W3CDTF">2022-12-09T04:56:20Z</dcterms:created>
  <dcterms:modified xsi:type="dcterms:W3CDTF">2022-12-09T05:11:24Z</dcterms:modified>
</cp:coreProperties>
</file>