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5C29C9D-90A6-43DF-8F23-E8C65CC4921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Assignment_3_4_Vayuvegula_Soma_Shekar_Tableau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46A6F88-2159-4E23-9A5D-2E7CC3473D3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1/7/23 10:33:51 PM CST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Chart" id="2" name="slide2">
            <a:extLst>
              <a:ext uri="{FF2B5EF4-FFF2-40B4-BE49-F238E27FC236}">
                <a16:creationId xmlns:a16="http://schemas.microsoft.com/office/drawing/2014/main" id="{BACA11FD-F44F-42EB-9718-72FCB4DE16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8587"/>
            <a:ext cx="904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ep Chart" id="3" name="slide3">
            <a:extLst>
              <a:ext uri="{FF2B5EF4-FFF2-40B4-BE49-F238E27FC236}">
                <a16:creationId xmlns:a16="http://schemas.microsoft.com/office/drawing/2014/main" id="{02071204-2D51-40A9-8A88-B9776D57B4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28587"/>
            <a:ext cx="9048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2023-01-08T04:33:51Z</dcterms:created>
  <dcterms:modified xsi:type="dcterms:W3CDTF">2023-01-08T04:33:51Z</dcterms:modified>
</cp:coreProperties>
</file>