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04EC05B-8C7F-4BE2-B649-8FB7692D4E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Assignment_3_4_Vayuvegula_Soma_Shekar_Tableau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AAAB900-06D8-4631-B269-A5830A11FE7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1/7/23 10:34:49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Chart" id="2" name="slide2">
            <a:extLst>
              <a:ext uri="{FF2B5EF4-FFF2-40B4-BE49-F238E27FC236}">
                <a16:creationId xmlns:a16="http://schemas.microsoft.com/office/drawing/2014/main" id="{B5D78187-3004-4ECA-AC18-728DC0FB7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28587"/>
            <a:ext cx="90487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ep Chart" id="3" name="slide3">
            <a:extLst>
              <a:ext uri="{FF2B5EF4-FFF2-40B4-BE49-F238E27FC236}">
                <a16:creationId xmlns:a16="http://schemas.microsoft.com/office/drawing/2014/main" id="{D5BABB80-11E1-494C-A828-D881968AD6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28587"/>
            <a:ext cx="90487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2023-01-08T04:34:49Z</dcterms:created>
  <dcterms:modified xsi:type="dcterms:W3CDTF">2023-01-08T04:34:49Z</dcterms:modified>
</cp:coreProperties>
</file>