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B078F29-8239-494E-8314-3FD4B40CBA5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Task1_Vayuvegula_Soma_Shekar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CD26B19-4AB5-4050-8C92-8A69FF40DED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1/8/23 8:21:46 PM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talities by Airline" id="2" name="slide2">
            <a:extLst>
              <a:ext uri="{FF2B5EF4-FFF2-40B4-BE49-F238E27FC236}">
                <a16:creationId xmlns:a16="http://schemas.microsoft.com/office/drawing/2014/main" id="{B9CA8EBA-12D8-47E3-A9AC-F8DAF42852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76" y="0"/>
            <a:ext cx="8324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talities by Year" id="3" name="slide3">
            <a:extLst>
              <a:ext uri="{FF2B5EF4-FFF2-40B4-BE49-F238E27FC236}">
                <a16:creationId xmlns:a16="http://schemas.microsoft.com/office/drawing/2014/main" id="{C8BD06BC-8FC8-4481-89CC-5F6C05EE73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355"/>
            <a:ext cx="12192000" cy="585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y Fatalities" id="4" name="slide4">
            <a:extLst>
              <a:ext uri="{FF2B5EF4-FFF2-40B4-BE49-F238E27FC236}">
                <a16:creationId xmlns:a16="http://schemas.microsoft.com/office/drawing/2014/main" id="{F3B8BC0A-E79B-4236-B3FD-8DBC46787E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8" y="0"/>
            <a:ext cx="10917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tal Accidents/Incidents 2000-2014 by Airline" id="5" name="slide5">
            <a:extLst>
              <a:ext uri="{FF2B5EF4-FFF2-40B4-BE49-F238E27FC236}">
                <a16:creationId xmlns:a16="http://schemas.microsoft.com/office/drawing/2014/main" id="{40271777-7F37-45E1-9D6F-3A2989E8C2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76" y="0"/>
            <a:ext cx="8324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tal Accidents/Incidents 1985-1999 by Airline" id="6" name="slide6">
            <a:extLst>
              <a:ext uri="{FF2B5EF4-FFF2-40B4-BE49-F238E27FC236}">
                <a16:creationId xmlns:a16="http://schemas.microsoft.com/office/drawing/2014/main" id="{86929AFD-CFA1-4DF7-8BF9-BC57516343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76" y="0"/>
            <a:ext cx="8324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talities by Operator" id="7" name="slide7">
            <a:extLst>
              <a:ext uri="{FF2B5EF4-FFF2-40B4-BE49-F238E27FC236}">
                <a16:creationId xmlns:a16="http://schemas.microsoft.com/office/drawing/2014/main" id="{B5537E61-F707-4CD2-BE7C-D404DC0045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921" y="0"/>
            <a:ext cx="8486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2023-01-09T02:21:46Z</dcterms:created>
  <dcterms:modified xsi:type="dcterms:W3CDTF">2023-01-09T02:21:46Z</dcterms:modified>
</cp:coreProperties>
</file>