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mari, Somasekhar (Cognizant)" userId="5a96a3a9-e9e9-422c-a25d-6cddc39bfa05" providerId="ADAL" clId="{DD1B8783-3A53-4C19-B6FA-71ECC3FE79B0}"/>
    <pc:docChg chg="custSel addSld delSld modSld">
      <pc:chgData name="Kummari, Somasekhar (Cognizant)" userId="5a96a3a9-e9e9-422c-a25d-6cddc39bfa05" providerId="ADAL" clId="{DD1B8783-3A53-4C19-B6FA-71ECC3FE79B0}" dt="2022-08-29T02:42:42.208" v="566" actId="20577"/>
      <pc:docMkLst>
        <pc:docMk/>
      </pc:docMkLst>
      <pc:sldChg chg="modSp mod">
        <pc:chgData name="Kummari, Somasekhar (Cognizant)" userId="5a96a3a9-e9e9-422c-a25d-6cddc39bfa05" providerId="ADAL" clId="{DD1B8783-3A53-4C19-B6FA-71ECC3FE79B0}" dt="2022-08-29T02:42:42.208" v="566" actId="20577"/>
        <pc:sldMkLst>
          <pc:docMk/>
          <pc:sldMk cId="1611507684" sldId="256"/>
        </pc:sldMkLst>
        <pc:spChg chg="mod">
          <ac:chgData name="Kummari, Somasekhar (Cognizant)" userId="5a96a3a9-e9e9-422c-a25d-6cddc39bfa05" providerId="ADAL" clId="{DD1B8783-3A53-4C19-B6FA-71ECC3FE79B0}" dt="2022-08-29T02:42:42.208" v="566" actId="20577"/>
          <ac:spMkLst>
            <pc:docMk/>
            <pc:sldMk cId="1611507684" sldId="256"/>
            <ac:spMk id="3" creationId="{716EF16D-ACA7-4A2D-8FB5-D4AAC87CA496}"/>
          </ac:spMkLst>
        </pc:spChg>
      </pc:sldChg>
      <pc:sldChg chg="modSp mod">
        <pc:chgData name="Kummari, Somasekhar (Cognizant)" userId="5a96a3a9-e9e9-422c-a25d-6cddc39bfa05" providerId="ADAL" clId="{DD1B8783-3A53-4C19-B6FA-71ECC3FE79B0}" dt="2022-08-29T02:42:01.644" v="547" actId="113"/>
        <pc:sldMkLst>
          <pc:docMk/>
          <pc:sldMk cId="2024287672" sldId="260"/>
        </pc:sldMkLst>
        <pc:spChg chg="mod">
          <ac:chgData name="Kummari, Somasekhar (Cognizant)" userId="5a96a3a9-e9e9-422c-a25d-6cddc39bfa05" providerId="ADAL" clId="{DD1B8783-3A53-4C19-B6FA-71ECC3FE79B0}" dt="2022-08-29T02:42:01.644" v="547" actId="113"/>
          <ac:spMkLst>
            <pc:docMk/>
            <pc:sldMk cId="2024287672" sldId="260"/>
            <ac:spMk id="2" creationId="{E07D924F-D845-420D-9B5F-B6680491F3EC}"/>
          </ac:spMkLst>
        </pc:spChg>
      </pc:sldChg>
      <pc:sldChg chg="modSp mod">
        <pc:chgData name="Kummari, Somasekhar (Cognizant)" userId="5a96a3a9-e9e9-422c-a25d-6cddc39bfa05" providerId="ADAL" clId="{DD1B8783-3A53-4C19-B6FA-71ECC3FE79B0}" dt="2022-08-29T02:42:13.173" v="555" actId="113"/>
        <pc:sldMkLst>
          <pc:docMk/>
          <pc:sldMk cId="2181287218" sldId="261"/>
        </pc:sldMkLst>
        <pc:spChg chg="mod">
          <ac:chgData name="Kummari, Somasekhar (Cognizant)" userId="5a96a3a9-e9e9-422c-a25d-6cddc39bfa05" providerId="ADAL" clId="{DD1B8783-3A53-4C19-B6FA-71ECC3FE79B0}" dt="2022-08-29T02:42:13.173" v="555" actId="113"/>
          <ac:spMkLst>
            <pc:docMk/>
            <pc:sldMk cId="2181287218" sldId="261"/>
            <ac:spMk id="2" creationId="{5C5AE182-8FD6-4123-8440-65AF5BA25C59}"/>
          </ac:spMkLst>
        </pc:spChg>
      </pc:sldChg>
      <pc:sldChg chg="addSp delSp modSp mod setBg">
        <pc:chgData name="Kummari, Somasekhar (Cognizant)" userId="5a96a3a9-e9e9-422c-a25d-6cddc39bfa05" providerId="ADAL" clId="{DD1B8783-3A53-4C19-B6FA-71ECC3FE79B0}" dt="2022-08-29T00:56:30.789" v="0" actId="26606"/>
        <pc:sldMkLst>
          <pc:docMk/>
          <pc:sldMk cId="2889991994" sldId="262"/>
        </pc:sldMkLst>
        <pc:spChg chg="mod">
          <ac:chgData name="Kummari, Somasekhar (Cognizant)" userId="5a96a3a9-e9e9-422c-a25d-6cddc39bfa05" providerId="ADAL" clId="{DD1B8783-3A53-4C19-B6FA-71ECC3FE79B0}" dt="2022-08-29T00:56:30.789" v="0" actId="26606"/>
          <ac:spMkLst>
            <pc:docMk/>
            <pc:sldMk cId="2889991994" sldId="262"/>
            <ac:spMk id="2" creationId="{E6F0BE38-E4ED-407A-9B42-C16B90FAA54A}"/>
          </ac:spMkLst>
        </pc:spChg>
        <pc:spChg chg="del">
          <ac:chgData name="Kummari, Somasekhar (Cognizant)" userId="5a96a3a9-e9e9-422c-a25d-6cddc39bfa05" providerId="ADAL" clId="{DD1B8783-3A53-4C19-B6FA-71ECC3FE79B0}" dt="2022-08-29T00:56:30.789" v="0" actId="26606"/>
          <ac:spMkLst>
            <pc:docMk/>
            <pc:sldMk cId="2889991994" sldId="262"/>
            <ac:spMk id="3" creationId="{F616ED9E-2792-4F9D-8C36-DD4C5BD5F695}"/>
          </ac:spMkLst>
        </pc:spChg>
        <pc:spChg chg="add">
          <ac:chgData name="Kummari, Somasekhar (Cognizant)" userId="5a96a3a9-e9e9-422c-a25d-6cddc39bfa05" providerId="ADAL" clId="{DD1B8783-3A53-4C19-B6FA-71ECC3FE79B0}" dt="2022-08-29T00:56:30.789" v="0" actId="26606"/>
          <ac:spMkLst>
            <pc:docMk/>
            <pc:sldMk cId="2889991994" sldId="262"/>
            <ac:spMk id="8" creationId="{2A8AA5BC-4F7A-4226-8F99-6D824B226A97}"/>
          </ac:spMkLst>
        </pc:spChg>
        <pc:spChg chg="add">
          <ac:chgData name="Kummari, Somasekhar (Cognizant)" userId="5a96a3a9-e9e9-422c-a25d-6cddc39bfa05" providerId="ADAL" clId="{DD1B8783-3A53-4C19-B6FA-71ECC3FE79B0}" dt="2022-08-29T00:56:30.789" v="0" actId="26606"/>
          <ac:spMkLst>
            <pc:docMk/>
            <pc:sldMk cId="2889991994" sldId="262"/>
            <ac:spMk id="12" creationId="{5BC87C3E-1040-4EE4-9BDB-9537F7A1B335}"/>
          </ac:spMkLst>
        </pc:spChg>
        <pc:cxnChg chg="add">
          <ac:chgData name="Kummari, Somasekhar (Cognizant)" userId="5a96a3a9-e9e9-422c-a25d-6cddc39bfa05" providerId="ADAL" clId="{DD1B8783-3A53-4C19-B6FA-71ECC3FE79B0}" dt="2022-08-29T00:56:30.789" v="0" actId="26606"/>
          <ac:cxnSpMkLst>
            <pc:docMk/>
            <pc:sldMk cId="2889991994" sldId="262"/>
            <ac:cxnSpMk id="10" creationId="{911DBBF1-3229-4BD9-B3D1-B4CA571E7431}"/>
          </ac:cxnSpMkLst>
        </pc:cxnChg>
        <pc:cxnChg chg="add">
          <ac:chgData name="Kummari, Somasekhar (Cognizant)" userId="5a96a3a9-e9e9-422c-a25d-6cddc39bfa05" providerId="ADAL" clId="{DD1B8783-3A53-4C19-B6FA-71ECC3FE79B0}" dt="2022-08-29T00:56:30.789" v="0" actId="26606"/>
          <ac:cxnSpMkLst>
            <pc:docMk/>
            <pc:sldMk cId="2889991994" sldId="262"/>
            <ac:cxnSpMk id="14" creationId="{42CDBECE-872A-4C73-9DC1-BB4E805E2CF5}"/>
          </ac:cxnSpMkLst>
        </pc:cxnChg>
        <pc:cxnChg chg="add">
          <ac:chgData name="Kummari, Somasekhar (Cognizant)" userId="5a96a3a9-e9e9-422c-a25d-6cddc39bfa05" providerId="ADAL" clId="{DD1B8783-3A53-4C19-B6FA-71ECC3FE79B0}" dt="2022-08-29T00:56:30.789" v="0" actId="26606"/>
          <ac:cxnSpMkLst>
            <pc:docMk/>
            <pc:sldMk cId="2889991994" sldId="262"/>
            <ac:cxnSpMk id="16" creationId="{F5CD5A0B-CDD7-427C-AA42-2EECFDFA1811}"/>
          </ac:cxnSpMkLst>
        </pc:cxnChg>
      </pc:sldChg>
      <pc:sldChg chg="modSp mod">
        <pc:chgData name="Kummari, Somasekhar (Cognizant)" userId="5a96a3a9-e9e9-422c-a25d-6cddc39bfa05" providerId="ADAL" clId="{DD1B8783-3A53-4C19-B6FA-71ECC3FE79B0}" dt="2022-08-29T00:56:51.655" v="10" actId="20577"/>
        <pc:sldMkLst>
          <pc:docMk/>
          <pc:sldMk cId="2372376772" sldId="263"/>
        </pc:sldMkLst>
        <pc:spChg chg="mod">
          <ac:chgData name="Kummari, Somasekhar (Cognizant)" userId="5a96a3a9-e9e9-422c-a25d-6cddc39bfa05" providerId="ADAL" clId="{DD1B8783-3A53-4C19-B6FA-71ECC3FE79B0}" dt="2022-08-29T00:56:51.655" v="10" actId="20577"/>
          <ac:spMkLst>
            <pc:docMk/>
            <pc:sldMk cId="2372376772" sldId="263"/>
            <ac:spMk id="2" creationId="{A071E751-6CA3-464D-98AA-9351DD919FE4}"/>
          </ac:spMkLst>
        </pc:spChg>
      </pc:sldChg>
      <pc:sldChg chg="modSp mod">
        <pc:chgData name="Kummari, Somasekhar (Cognizant)" userId="5a96a3a9-e9e9-422c-a25d-6cddc39bfa05" providerId="ADAL" clId="{DD1B8783-3A53-4C19-B6FA-71ECC3FE79B0}" dt="2022-08-29T00:57:08.167" v="12"/>
        <pc:sldMkLst>
          <pc:docMk/>
          <pc:sldMk cId="3083532370" sldId="264"/>
        </pc:sldMkLst>
        <pc:spChg chg="mod">
          <ac:chgData name="Kummari, Somasekhar (Cognizant)" userId="5a96a3a9-e9e9-422c-a25d-6cddc39bfa05" providerId="ADAL" clId="{DD1B8783-3A53-4C19-B6FA-71ECC3FE79B0}" dt="2022-08-29T00:57:08.167" v="12"/>
          <ac:spMkLst>
            <pc:docMk/>
            <pc:sldMk cId="3083532370" sldId="264"/>
            <ac:spMk id="2" creationId="{8F6505D0-C7ED-4BED-9FCE-8630EE3E9F08}"/>
          </ac:spMkLst>
        </pc:spChg>
      </pc:sldChg>
      <pc:sldChg chg="modSp mod">
        <pc:chgData name="Kummari, Somasekhar (Cognizant)" userId="5a96a3a9-e9e9-422c-a25d-6cddc39bfa05" providerId="ADAL" clId="{DD1B8783-3A53-4C19-B6FA-71ECC3FE79B0}" dt="2022-08-29T00:57:19.298" v="17"/>
        <pc:sldMkLst>
          <pc:docMk/>
          <pc:sldMk cId="3963675203" sldId="265"/>
        </pc:sldMkLst>
        <pc:spChg chg="mod">
          <ac:chgData name="Kummari, Somasekhar (Cognizant)" userId="5a96a3a9-e9e9-422c-a25d-6cddc39bfa05" providerId="ADAL" clId="{DD1B8783-3A53-4C19-B6FA-71ECC3FE79B0}" dt="2022-08-29T00:57:19.298" v="17"/>
          <ac:spMkLst>
            <pc:docMk/>
            <pc:sldMk cId="3963675203" sldId="265"/>
            <ac:spMk id="2" creationId="{3371B610-AE51-4022-958A-1A6FDF6A9E2F}"/>
          </ac:spMkLst>
        </pc:spChg>
      </pc:sldChg>
      <pc:sldChg chg="modSp mod">
        <pc:chgData name="Kummari, Somasekhar (Cognizant)" userId="5a96a3a9-e9e9-422c-a25d-6cddc39bfa05" providerId="ADAL" clId="{DD1B8783-3A53-4C19-B6FA-71ECC3FE79B0}" dt="2022-08-29T00:57:38.423" v="28"/>
        <pc:sldMkLst>
          <pc:docMk/>
          <pc:sldMk cId="990009024" sldId="266"/>
        </pc:sldMkLst>
        <pc:spChg chg="mod">
          <ac:chgData name="Kummari, Somasekhar (Cognizant)" userId="5a96a3a9-e9e9-422c-a25d-6cddc39bfa05" providerId="ADAL" clId="{DD1B8783-3A53-4C19-B6FA-71ECC3FE79B0}" dt="2022-08-29T00:57:38.423" v="28"/>
          <ac:spMkLst>
            <pc:docMk/>
            <pc:sldMk cId="990009024" sldId="266"/>
            <ac:spMk id="2" creationId="{CBB023AD-7DA3-4C5F-8903-7DFFFC2D273E}"/>
          </ac:spMkLst>
        </pc:spChg>
      </pc:sldChg>
      <pc:sldChg chg="modSp mod">
        <pc:chgData name="Kummari, Somasekhar (Cognizant)" userId="5a96a3a9-e9e9-422c-a25d-6cddc39bfa05" providerId="ADAL" clId="{DD1B8783-3A53-4C19-B6FA-71ECC3FE79B0}" dt="2022-08-29T00:57:50.307" v="30"/>
        <pc:sldMkLst>
          <pc:docMk/>
          <pc:sldMk cId="1144818059" sldId="267"/>
        </pc:sldMkLst>
        <pc:spChg chg="mod">
          <ac:chgData name="Kummari, Somasekhar (Cognizant)" userId="5a96a3a9-e9e9-422c-a25d-6cddc39bfa05" providerId="ADAL" clId="{DD1B8783-3A53-4C19-B6FA-71ECC3FE79B0}" dt="2022-08-29T00:57:50.307" v="30"/>
          <ac:spMkLst>
            <pc:docMk/>
            <pc:sldMk cId="1144818059" sldId="267"/>
            <ac:spMk id="2" creationId="{4AE6A2B8-9BAF-4B48-91EB-AC33E2BC43F4}"/>
          </ac:spMkLst>
        </pc:spChg>
      </pc:sldChg>
      <pc:sldChg chg="modSp mod">
        <pc:chgData name="Kummari, Somasekhar (Cognizant)" userId="5a96a3a9-e9e9-422c-a25d-6cddc39bfa05" providerId="ADAL" clId="{DD1B8783-3A53-4C19-B6FA-71ECC3FE79B0}" dt="2022-08-29T00:58:02.962" v="33"/>
        <pc:sldMkLst>
          <pc:docMk/>
          <pc:sldMk cId="3619021903" sldId="268"/>
        </pc:sldMkLst>
        <pc:spChg chg="mod">
          <ac:chgData name="Kummari, Somasekhar (Cognizant)" userId="5a96a3a9-e9e9-422c-a25d-6cddc39bfa05" providerId="ADAL" clId="{DD1B8783-3A53-4C19-B6FA-71ECC3FE79B0}" dt="2022-08-29T00:58:02.962" v="33"/>
          <ac:spMkLst>
            <pc:docMk/>
            <pc:sldMk cId="3619021903" sldId="268"/>
            <ac:spMk id="2" creationId="{31010016-FA0E-409E-B944-32EDAC7CFD8B}"/>
          </ac:spMkLst>
        </pc:spChg>
      </pc:sldChg>
      <pc:sldChg chg="modSp new mod">
        <pc:chgData name="Kummari, Somasekhar (Cognizant)" userId="5a96a3a9-e9e9-422c-a25d-6cddc39bfa05" providerId="ADAL" clId="{DD1B8783-3A53-4C19-B6FA-71ECC3FE79B0}" dt="2022-08-29T01:04:14.869" v="404" actId="20577"/>
        <pc:sldMkLst>
          <pc:docMk/>
          <pc:sldMk cId="956829929" sldId="271"/>
        </pc:sldMkLst>
        <pc:spChg chg="mod">
          <ac:chgData name="Kummari, Somasekhar (Cognizant)" userId="5a96a3a9-e9e9-422c-a25d-6cddc39bfa05" providerId="ADAL" clId="{DD1B8783-3A53-4C19-B6FA-71ECC3FE79B0}" dt="2022-08-29T00:58:32.309" v="47" actId="20577"/>
          <ac:spMkLst>
            <pc:docMk/>
            <pc:sldMk cId="956829929" sldId="271"/>
            <ac:spMk id="2" creationId="{4DC1371A-BC62-4DE2-A158-83B94DCAF69D}"/>
          </ac:spMkLst>
        </pc:spChg>
        <pc:spChg chg="mod">
          <ac:chgData name="Kummari, Somasekhar (Cognizant)" userId="5a96a3a9-e9e9-422c-a25d-6cddc39bfa05" providerId="ADAL" clId="{DD1B8783-3A53-4C19-B6FA-71ECC3FE79B0}" dt="2022-08-29T01:04:14.869" v="404" actId="20577"/>
          <ac:spMkLst>
            <pc:docMk/>
            <pc:sldMk cId="956829929" sldId="271"/>
            <ac:spMk id="3" creationId="{744677C5-4B44-47A6-9C88-0907404C976B}"/>
          </ac:spMkLst>
        </pc:spChg>
      </pc:sldChg>
      <pc:sldChg chg="modSp new del mod">
        <pc:chgData name="Kummari, Somasekhar (Cognizant)" userId="5a96a3a9-e9e9-422c-a25d-6cddc39bfa05" providerId="ADAL" clId="{DD1B8783-3A53-4C19-B6FA-71ECC3FE79B0}" dt="2022-08-29T01:05:49.322" v="502" actId="2696"/>
        <pc:sldMkLst>
          <pc:docMk/>
          <pc:sldMk cId="3385651348" sldId="272"/>
        </pc:sldMkLst>
        <pc:spChg chg="mod">
          <ac:chgData name="Kummari, Somasekhar (Cognizant)" userId="5a96a3a9-e9e9-422c-a25d-6cddc39bfa05" providerId="ADAL" clId="{DD1B8783-3A53-4C19-B6FA-71ECC3FE79B0}" dt="2022-08-29T01:05:05.833" v="498" actId="14100"/>
          <ac:spMkLst>
            <pc:docMk/>
            <pc:sldMk cId="3385651348" sldId="272"/>
            <ac:spMk id="2" creationId="{C98E7E51-AB24-4DE7-8E7D-E22BF9928CB8}"/>
          </ac:spMkLst>
        </pc:spChg>
        <pc:spChg chg="mod">
          <ac:chgData name="Kummari, Somasekhar (Cognizant)" userId="5a96a3a9-e9e9-422c-a25d-6cddc39bfa05" providerId="ADAL" clId="{DD1B8783-3A53-4C19-B6FA-71ECC3FE79B0}" dt="2022-08-29T01:05:20.858" v="501" actId="14100"/>
          <ac:spMkLst>
            <pc:docMk/>
            <pc:sldMk cId="3385651348" sldId="272"/>
            <ac:spMk id="3" creationId="{4FE8C12B-F5A4-43AA-B76B-BB25F291FD75}"/>
          </ac:spMkLst>
        </pc:spChg>
      </pc:sldChg>
      <pc:sldChg chg="modSp new mod">
        <pc:chgData name="Kummari, Somasekhar (Cognizant)" userId="5a96a3a9-e9e9-422c-a25d-6cddc39bfa05" providerId="ADAL" clId="{DD1B8783-3A53-4C19-B6FA-71ECC3FE79B0}" dt="2022-08-29T01:06:47.284" v="537" actId="20577"/>
        <pc:sldMkLst>
          <pc:docMk/>
          <pc:sldMk cId="3395512415" sldId="272"/>
        </pc:sldMkLst>
        <pc:spChg chg="mod">
          <ac:chgData name="Kummari, Somasekhar (Cognizant)" userId="5a96a3a9-e9e9-422c-a25d-6cddc39bfa05" providerId="ADAL" clId="{DD1B8783-3A53-4C19-B6FA-71ECC3FE79B0}" dt="2022-08-29T01:06:47.284" v="537" actId="20577"/>
          <ac:spMkLst>
            <pc:docMk/>
            <pc:sldMk cId="3395512415" sldId="272"/>
            <ac:spMk id="2" creationId="{4B629691-0A53-48BF-92F1-3F38C3509AA3}"/>
          </ac:spMkLst>
        </pc:spChg>
        <pc:spChg chg="mod">
          <ac:chgData name="Kummari, Somasekhar (Cognizant)" userId="5a96a3a9-e9e9-422c-a25d-6cddc39bfa05" providerId="ADAL" clId="{DD1B8783-3A53-4C19-B6FA-71ECC3FE79B0}" dt="2022-08-29T01:06:15.555" v="506" actId="14100"/>
          <ac:spMkLst>
            <pc:docMk/>
            <pc:sldMk cId="3395512415" sldId="272"/>
            <ac:spMk id="3" creationId="{93276B11-4FB9-4326-944D-B3DB51DE94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5364-9B10-4185-9526-C1EC160864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BE95CE-5A08-4BCF-BD8D-5BA27662A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9C2C8F-383A-4866-9BF9-6A51CEBB9997}"/>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7FD343F3-45CA-4267-81AD-A7401F4D4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443A7-3529-40B2-AE9C-01079A6E4D92}"/>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250480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50CE-C833-4CB0-8D7D-7AC3B4E8B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8BCA4B-63C9-4DF9-8485-B4A9AEE62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8C321-5BA6-4176-A215-D6C68082AF1A}"/>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110BD792-BF60-4AD3-BDD1-E6EB97794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C6377-8CD3-4EB3-9F63-47F548543BD1}"/>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418149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DEBAF-B083-44BF-9EDD-BB6964019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7FBE0-324B-4952-A512-4916EFCCD3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04E86-3F67-4C5D-B5BB-C22C7C37328A}"/>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024B900D-E15D-4F46-A7DF-1CB815B88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C5D5D6-AD39-4230-A103-B6877F7720B1}"/>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175763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2537-1582-46D4-B450-C9B4038C10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30033-454E-4144-ADC8-E6E25D32A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DE7F3-C74C-45A8-97DC-CFF9CD056126}"/>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FA11756E-90BF-46A9-B59B-693BE9E88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B4E49-62D0-477D-AC31-8801A2788B1B}"/>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87344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2BC3-36FE-4205-B09B-5093091BA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A6CAC-F53C-4880-A91F-E13927298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B8397-DB22-47A8-B223-CA7AF23D5446}"/>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23C4B1D8-61EF-496F-A0BE-F2CE3C199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D8503-9059-48D0-87DB-1A99741337C3}"/>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33635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E1B6-A639-4A21-957B-B35B61C09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C0150-F566-4B3F-8665-141F188F87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2D3CF3-394C-40DB-B316-C2A4DD0775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94C1AE-9745-4D31-8FF6-7CBC80B419D0}"/>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6" name="Footer Placeholder 5">
            <a:extLst>
              <a:ext uri="{FF2B5EF4-FFF2-40B4-BE49-F238E27FC236}">
                <a16:creationId xmlns:a16="http://schemas.microsoft.com/office/drawing/2014/main" id="{236011AC-496B-4A1B-BF04-477724516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F341A-96FD-42E8-B17D-D9755E682140}"/>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22691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262-119A-4AB6-8D56-9142FBFFBD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43AD71-5D22-4D63-B597-F9508A216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677C2-070F-4FC9-BFE1-B33C3B451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655D94-316F-4F8C-9552-7248DDCFE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913AB-08B5-40CE-B4D4-199D2E0EA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258CE-A08E-40B7-9B6E-32674C79785F}"/>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8" name="Footer Placeholder 7">
            <a:extLst>
              <a:ext uri="{FF2B5EF4-FFF2-40B4-BE49-F238E27FC236}">
                <a16:creationId xmlns:a16="http://schemas.microsoft.com/office/drawing/2014/main" id="{C5CF0579-DC14-4387-872B-52FF21B637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3AAE9-55BD-4C6B-8B46-75581CE0F55D}"/>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86845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63E3-0DCD-4755-B57E-12123B7DE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8CE149-9374-4D87-9558-972E24893A49}"/>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4" name="Footer Placeholder 3">
            <a:extLst>
              <a:ext uri="{FF2B5EF4-FFF2-40B4-BE49-F238E27FC236}">
                <a16:creationId xmlns:a16="http://schemas.microsoft.com/office/drawing/2014/main" id="{AB264BBB-89E8-4490-96EA-9BA71596C3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81924D-8A79-4753-AFF4-3EE3DF88F93C}"/>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415068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9CDE1-2FE5-405C-9C20-5C7B544A9369}"/>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3" name="Footer Placeholder 2">
            <a:extLst>
              <a:ext uri="{FF2B5EF4-FFF2-40B4-BE49-F238E27FC236}">
                <a16:creationId xmlns:a16="http://schemas.microsoft.com/office/drawing/2014/main" id="{2200C77D-2A1B-4B02-A150-C327D993E3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58C01A-F600-486C-86B0-043AAB529027}"/>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43958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AABF-C30D-4BEC-8F66-90410F14C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9872B6-2AAE-44D0-989A-47DA0F303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9F84A-BFBA-4D3D-AF3E-4147782AE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C2DB2-9657-4B78-92A4-DA5C3C74BF71}"/>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6" name="Footer Placeholder 5">
            <a:extLst>
              <a:ext uri="{FF2B5EF4-FFF2-40B4-BE49-F238E27FC236}">
                <a16:creationId xmlns:a16="http://schemas.microsoft.com/office/drawing/2014/main" id="{4DDAA947-D558-4711-BF7C-7A0FBF3C4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BA9358-2ADB-4051-A893-BB06A370EDF2}"/>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102238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6ED1-2D8E-4255-A50D-1907ACC3C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F3541B-E42B-44AD-ABC3-B0B910E02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61832D-7335-41BA-B39E-A5F96122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E6568-2E5A-4D39-A38F-2DD33769A7BE}"/>
              </a:ext>
            </a:extLst>
          </p:cNvPr>
          <p:cNvSpPr>
            <a:spLocks noGrp="1"/>
          </p:cNvSpPr>
          <p:nvPr>
            <p:ph type="dt" sz="half" idx="10"/>
          </p:nvPr>
        </p:nvSpPr>
        <p:spPr/>
        <p:txBody>
          <a:bodyPr/>
          <a:lstStyle/>
          <a:p>
            <a:fld id="{96780863-F667-435B-9739-D6DEA202D1F9}" type="datetimeFigureOut">
              <a:rPr lang="en-IN" smtClean="0"/>
              <a:t>29-08-2022</a:t>
            </a:fld>
            <a:endParaRPr lang="en-IN"/>
          </a:p>
        </p:txBody>
      </p:sp>
      <p:sp>
        <p:nvSpPr>
          <p:cNvPr id="6" name="Footer Placeholder 5">
            <a:extLst>
              <a:ext uri="{FF2B5EF4-FFF2-40B4-BE49-F238E27FC236}">
                <a16:creationId xmlns:a16="http://schemas.microsoft.com/office/drawing/2014/main" id="{325F0D14-9019-4E9C-B81A-11172296F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77D4D-CEF2-4CE2-8159-EC5C56224E47}"/>
              </a:ext>
            </a:extLst>
          </p:cNvPr>
          <p:cNvSpPr>
            <a:spLocks noGrp="1"/>
          </p:cNvSpPr>
          <p:nvPr>
            <p:ph type="sldNum" sz="quarter" idx="12"/>
          </p:nvPr>
        </p:nvSpPr>
        <p:spPr/>
        <p:txBody>
          <a:bodyPr/>
          <a:lstStyle/>
          <a:p>
            <a:fld id="{A26F4CE9-C76F-4C57-9936-3F588BFBF8D7}" type="slidenum">
              <a:rPr lang="en-IN" smtClean="0"/>
              <a:t>‹#›</a:t>
            </a:fld>
            <a:endParaRPr lang="en-IN"/>
          </a:p>
        </p:txBody>
      </p:sp>
    </p:spTree>
    <p:extLst>
      <p:ext uri="{BB962C8B-B14F-4D97-AF65-F5344CB8AC3E}">
        <p14:creationId xmlns:p14="http://schemas.microsoft.com/office/powerpoint/2010/main" val="76046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5E3C1-0F3C-440B-8157-AFDD9111F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1FDCE7-757D-41AF-8B95-558276234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36943-29C9-4B2B-A000-B5235EE04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80863-F667-435B-9739-D6DEA202D1F9}" type="datetimeFigureOut">
              <a:rPr lang="en-IN" smtClean="0"/>
              <a:t>29-08-2022</a:t>
            </a:fld>
            <a:endParaRPr lang="en-IN"/>
          </a:p>
        </p:txBody>
      </p:sp>
      <p:sp>
        <p:nvSpPr>
          <p:cNvPr id="5" name="Footer Placeholder 4">
            <a:extLst>
              <a:ext uri="{FF2B5EF4-FFF2-40B4-BE49-F238E27FC236}">
                <a16:creationId xmlns:a16="http://schemas.microsoft.com/office/drawing/2014/main" id="{51C2B387-D852-4E81-BDCA-526CC53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3AB5C8-E725-498E-9D40-616BE735F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4CE9-C76F-4C57-9936-3F588BFBF8D7}" type="slidenum">
              <a:rPr lang="en-IN" smtClean="0"/>
              <a:t>‹#›</a:t>
            </a:fld>
            <a:endParaRPr lang="en-IN"/>
          </a:p>
        </p:txBody>
      </p:sp>
    </p:spTree>
    <p:extLst>
      <p:ext uri="{BB962C8B-B14F-4D97-AF65-F5344CB8AC3E}">
        <p14:creationId xmlns:p14="http://schemas.microsoft.com/office/powerpoint/2010/main" val="176102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4D0-9402-4CD8-A55B-D23FB6C78999}"/>
              </a:ext>
            </a:extLst>
          </p:cNvPr>
          <p:cNvSpPr>
            <a:spLocks noGrp="1"/>
          </p:cNvSpPr>
          <p:nvPr>
            <p:ph type="ctrTitle"/>
          </p:nvPr>
        </p:nvSpPr>
        <p:spPr>
          <a:xfrm>
            <a:off x="885524" y="847023"/>
            <a:ext cx="7940842" cy="2662940"/>
          </a:xfrm>
        </p:spPr>
        <p:txBody>
          <a:bodyPr>
            <a:normAutofit/>
          </a:bodyPr>
          <a:lstStyle/>
          <a:p>
            <a:r>
              <a:rPr lang="en-US" sz="5400" dirty="0">
                <a:solidFill>
                  <a:srgbClr val="FF0000"/>
                </a:solidFill>
              </a:rPr>
              <a:t>DIGITAL</a:t>
            </a:r>
            <a:r>
              <a:rPr lang="en-US" sz="5400" dirty="0"/>
              <a:t> </a:t>
            </a:r>
            <a:r>
              <a:rPr lang="en-US" sz="5400" dirty="0">
                <a:solidFill>
                  <a:srgbClr val="FF0000"/>
                </a:solidFill>
              </a:rPr>
              <a:t>BOOKS</a:t>
            </a:r>
            <a:endParaRPr lang="en-IN" sz="5400" dirty="0">
              <a:solidFill>
                <a:srgbClr val="FF0000"/>
              </a:solidFill>
            </a:endParaRPr>
          </a:p>
        </p:txBody>
      </p:sp>
      <p:sp>
        <p:nvSpPr>
          <p:cNvPr id="3" name="Subtitle 2">
            <a:extLst>
              <a:ext uri="{FF2B5EF4-FFF2-40B4-BE49-F238E27FC236}">
                <a16:creationId xmlns:a16="http://schemas.microsoft.com/office/drawing/2014/main" id="{716EF16D-ACA7-4A2D-8FB5-D4AAC87CA496}"/>
              </a:ext>
            </a:extLst>
          </p:cNvPr>
          <p:cNvSpPr>
            <a:spLocks noGrp="1"/>
          </p:cNvSpPr>
          <p:nvPr>
            <p:ph type="subTitle" idx="1"/>
          </p:nvPr>
        </p:nvSpPr>
        <p:spPr/>
        <p:txBody>
          <a:bodyPr/>
          <a:lstStyle/>
          <a:p>
            <a:r>
              <a:rPr lang="en-US" dirty="0"/>
              <a:t>application</a:t>
            </a:r>
            <a:endParaRPr lang="en-IN" dirty="0"/>
          </a:p>
        </p:txBody>
      </p:sp>
      <p:pic>
        <p:nvPicPr>
          <p:cNvPr id="7" name="Picture 6" descr="A stack of books&#10;&#10;Description automatically generated with medium confidence">
            <a:extLst>
              <a:ext uri="{FF2B5EF4-FFF2-40B4-BE49-F238E27FC236}">
                <a16:creationId xmlns:a16="http://schemas.microsoft.com/office/drawing/2014/main" id="{C51C74F7-7F4F-4D2D-A2B0-74C00244D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252" y="127001"/>
            <a:ext cx="3429000" cy="3429000"/>
          </a:xfrm>
          <a:prstGeom prst="rect">
            <a:avLst/>
          </a:prstGeom>
        </p:spPr>
      </p:pic>
    </p:spTree>
    <p:extLst>
      <p:ext uri="{BB962C8B-B14F-4D97-AF65-F5344CB8AC3E}">
        <p14:creationId xmlns:p14="http://schemas.microsoft.com/office/powerpoint/2010/main" val="16115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B610-AE51-4022-958A-1A6FDF6A9E2F}"/>
              </a:ext>
            </a:extLst>
          </p:cNvPr>
          <p:cNvSpPr>
            <a:spLocks noGrp="1"/>
          </p:cNvSpPr>
          <p:nvPr>
            <p:ph type="title"/>
          </p:nvPr>
        </p:nvSpPr>
        <p:spPr/>
        <p:txBody>
          <a:bodyPr/>
          <a:lstStyle/>
          <a:p>
            <a:r>
              <a:rPr lang="en-US" dirty="0"/>
              <a:t>Signup Screen</a:t>
            </a:r>
            <a:endParaRPr lang="en-IN" dirty="0"/>
          </a:p>
        </p:txBody>
      </p:sp>
      <p:pic>
        <p:nvPicPr>
          <p:cNvPr id="5" name="Content Placeholder 4" descr="Graphical user interface, text&#10;&#10;Description automatically generated">
            <a:extLst>
              <a:ext uri="{FF2B5EF4-FFF2-40B4-BE49-F238E27FC236}">
                <a16:creationId xmlns:a16="http://schemas.microsoft.com/office/drawing/2014/main" id="{9BEAC034-0611-49DA-92DB-BD7C251F9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180" y="1838817"/>
            <a:ext cx="5477639" cy="4324954"/>
          </a:xfrm>
        </p:spPr>
      </p:pic>
    </p:spTree>
    <p:extLst>
      <p:ext uri="{BB962C8B-B14F-4D97-AF65-F5344CB8AC3E}">
        <p14:creationId xmlns:p14="http://schemas.microsoft.com/office/powerpoint/2010/main" val="396367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3AD-7DA3-4C5F-8903-7DFFFC2D273E}"/>
              </a:ext>
            </a:extLst>
          </p:cNvPr>
          <p:cNvSpPr>
            <a:spLocks noGrp="1"/>
          </p:cNvSpPr>
          <p:nvPr>
            <p:ph type="title"/>
          </p:nvPr>
        </p:nvSpPr>
        <p:spPr>
          <a:xfrm>
            <a:off x="838200" y="365125"/>
            <a:ext cx="10515600" cy="874395"/>
          </a:xfrm>
        </p:spPr>
        <p:txBody>
          <a:bodyPr/>
          <a:lstStyle/>
          <a:p>
            <a:r>
              <a:rPr lang="en-US" dirty="0"/>
              <a:t>Author homepage Screen</a:t>
            </a:r>
            <a:endParaRPr lang="en-IN" dirty="0"/>
          </a:p>
        </p:txBody>
      </p:sp>
      <p:pic>
        <p:nvPicPr>
          <p:cNvPr id="5" name="Content Placeholder 4" descr="A picture containing table&#10;&#10;Description automatically generated">
            <a:extLst>
              <a:ext uri="{FF2B5EF4-FFF2-40B4-BE49-F238E27FC236}">
                <a16:creationId xmlns:a16="http://schemas.microsoft.com/office/drawing/2014/main" id="{84A5EBA0-1569-4908-8642-FCA3EAE30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699" y="1825625"/>
            <a:ext cx="9418601" cy="4351338"/>
          </a:xfrm>
        </p:spPr>
      </p:pic>
    </p:spTree>
    <p:extLst>
      <p:ext uri="{BB962C8B-B14F-4D97-AF65-F5344CB8AC3E}">
        <p14:creationId xmlns:p14="http://schemas.microsoft.com/office/powerpoint/2010/main" val="99000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A2B8-9BAF-4B48-91EB-AC33E2BC43F4}"/>
              </a:ext>
            </a:extLst>
          </p:cNvPr>
          <p:cNvSpPr>
            <a:spLocks noGrp="1"/>
          </p:cNvSpPr>
          <p:nvPr>
            <p:ph type="title"/>
          </p:nvPr>
        </p:nvSpPr>
        <p:spPr/>
        <p:txBody>
          <a:bodyPr/>
          <a:lstStyle/>
          <a:p>
            <a:r>
              <a:rPr lang="en-US" dirty="0"/>
              <a:t>Author </a:t>
            </a:r>
            <a:r>
              <a:rPr lang="en-US" dirty="0" err="1"/>
              <a:t>Editpage</a:t>
            </a:r>
            <a:r>
              <a:rPr lang="en-US" dirty="0"/>
              <a:t> Screen</a:t>
            </a:r>
            <a:endParaRPr lang="en-IN" dirty="0"/>
          </a:p>
        </p:txBody>
      </p:sp>
      <p:pic>
        <p:nvPicPr>
          <p:cNvPr id="5" name="Content Placeholder 4" descr="Table&#10;&#10;Description automatically generated with medium confidence">
            <a:extLst>
              <a:ext uri="{FF2B5EF4-FFF2-40B4-BE49-F238E27FC236}">
                <a16:creationId xmlns:a16="http://schemas.microsoft.com/office/drawing/2014/main" id="{DB652ED2-49D7-41A0-AA26-CCAD81661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154" y="1895975"/>
            <a:ext cx="5315692" cy="4210638"/>
          </a:xfrm>
        </p:spPr>
      </p:pic>
    </p:spTree>
    <p:extLst>
      <p:ext uri="{BB962C8B-B14F-4D97-AF65-F5344CB8AC3E}">
        <p14:creationId xmlns:p14="http://schemas.microsoft.com/office/powerpoint/2010/main" val="114481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0016-FA0E-409E-B944-32EDAC7CFD8B}"/>
              </a:ext>
            </a:extLst>
          </p:cNvPr>
          <p:cNvSpPr>
            <a:spLocks noGrp="1"/>
          </p:cNvSpPr>
          <p:nvPr>
            <p:ph type="title"/>
          </p:nvPr>
        </p:nvSpPr>
        <p:spPr>
          <a:xfrm>
            <a:off x="838200" y="365125"/>
            <a:ext cx="10515600" cy="782955"/>
          </a:xfrm>
        </p:spPr>
        <p:txBody>
          <a:bodyPr/>
          <a:lstStyle/>
          <a:p>
            <a:r>
              <a:rPr lang="en-US" dirty="0"/>
              <a:t>Reader homepage Screen</a:t>
            </a:r>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00A310DA-7271-4F3F-ACD2-497F2B64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5580" y="1825625"/>
            <a:ext cx="5740840" cy="4351338"/>
          </a:xfrm>
        </p:spPr>
      </p:pic>
    </p:spTree>
    <p:extLst>
      <p:ext uri="{BB962C8B-B14F-4D97-AF65-F5344CB8AC3E}">
        <p14:creationId xmlns:p14="http://schemas.microsoft.com/office/powerpoint/2010/main" val="361902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2820-D4CC-4BDF-9FBD-357CEB9AEC7B}"/>
              </a:ext>
            </a:extLst>
          </p:cNvPr>
          <p:cNvSpPr>
            <a:spLocks noGrp="1"/>
          </p:cNvSpPr>
          <p:nvPr>
            <p:ph type="title"/>
          </p:nvPr>
        </p:nvSpPr>
        <p:spPr>
          <a:xfrm>
            <a:off x="838200" y="365125"/>
            <a:ext cx="10515600" cy="782955"/>
          </a:xfrm>
        </p:spPr>
        <p:txBody>
          <a:bodyPr/>
          <a:lstStyle/>
          <a:p>
            <a:r>
              <a:rPr lang="en-US" dirty="0"/>
              <a:t>Purchase Screen</a:t>
            </a:r>
            <a:endParaRPr lang="en-IN" dirty="0"/>
          </a:p>
        </p:txBody>
      </p:sp>
      <p:pic>
        <p:nvPicPr>
          <p:cNvPr id="5" name="Content Placeholder 4" descr="Graphical user interface, text, application&#10;&#10;Description automatically generated">
            <a:extLst>
              <a:ext uri="{FF2B5EF4-FFF2-40B4-BE49-F238E27FC236}">
                <a16:creationId xmlns:a16="http://schemas.microsoft.com/office/drawing/2014/main" id="{BBD451E7-CDEB-4255-9D33-679478D1E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0582" y="1825625"/>
            <a:ext cx="3750835" cy="4351338"/>
          </a:xfrm>
        </p:spPr>
      </p:pic>
    </p:spTree>
    <p:extLst>
      <p:ext uri="{BB962C8B-B14F-4D97-AF65-F5344CB8AC3E}">
        <p14:creationId xmlns:p14="http://schemas.microsoft.com/office/powerpoint/2010/main" val="202715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D17A-E1FC-4E25-964F-E8645B5EB042}"/>
              </a:ext>
            </a:extLst>
          </p:cNvPr>
          <p:cNvSpPr>
            <a:spLocks noGrp="1"/>
          </p:cNvSpPr>
          <p:nvPr>
            <p:ph type="title"/>
          </p:nvPr>
        </p:nvSpPr>
        <p:spPr>
          <a:xfrm>
            <a:off x="838200" y="365125"/>
            <a:ext cx="10515600" cy="620395"/>
          </a:xfrm>
        </p:spPr>
        <p:txBody>
          <a:bodyPr>
            <a:normAutofit fontScale="90000"/>
          </a:bodyPr>
          <a:lstStyle/>
          <a:p>
            <a:r>
              <a:rPr lang="en-US" dirty="0"/>
              <a:t>Invoice Screen</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11438713-9B99-4D60-B6C6-5DC3D925D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546" y="1862654"/>
            <a:ext cx="8830907" cy="3972479"/>
          </a:xfrm>
        </p:spPr>
      </p:pic>
    </p:spTree>
    <p:extLst>
      <p:ext uri="{BB962C8B-B14F-4D97-AF65-F5344CB8AC3E}">
        <p14:creationId xmlns:p14="http://schemas.microsoft.com/office/powerpoint/2010/main" val="384105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371A-BC62-4DE2-A158-83B94DCAF69D}"/>
              </a:ext>
            </a:extLst>
          </p:cNvPr>
          <p:cNvSpPr>
            <a:spLocks noGrp="1"/>
          </p:cNvSpPr>
          <p:nvPr>
            <p:ph type="title"/>
          </p:nvPr>
        </p:nvSpPr>
        <p:spPr>
          <a:xfrm>
            <a:off x="838200" y="365126"/>
            <a:ext cx="10515600" cy="693654"/>
          </a:xfrm>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744677C5-4B44-47A6-9C88-0907404C976B}"/>
              </a:ext>
            </a:extLst>
          </p:cNvPr>
          <p:cNvSpPr>
            <a:spLocks noGrp="1"/>
          </p:cNvSpPr>
          <p:nvPr>
            <p:ph idx="1"/>
          </p:nvPr>
        </p:nvSpPr>
        <p:spPr>
          <a:xfrm>
            <a:off x="838200" y="1164657"/>
            <a:ext cx="10515600" cy="5012306"/>
          </a:xfrm>
        </p:spPr>
        <p:txBody>
          <a:bodyPr/>
          <a:lstStyle/>
          <a:p>
            <a:pPr marL="0" indent="0">
              <a:buNone/>
            </a:pPr>
            <a:endParaRPr lang="en-US" dirty="0"/>
          </a:p>
          <a:p>
            <a:pPr marL="0" indent="0">
              <a:buNone/>
            </a:pPr>
            <a:endParaRPr lang="en-US" dirty="0"/>
          </a:p>
          <a:p>
            <a:pPr marL="0" indent="0">
              <a:buNone/>
            </a:pPr>
            <a:r>
              <a:rPr lang="en-US" dirty="0"/>
              <a:t>Agile methodology is a way to manage a project by breaking it up to several phases. It involves continuous constant collaboration and continuous improvement at every stage. Once the work begins, teams cycle through a process  of planning, executing, and evaluating. Continuous collaboration is vital with the team members.</a:t>
            </a:r>
            <a:endParaRPr lang="en-IN" dirty="0"/>
          </a:p>
        </p:txBody>
      </p:sp>
    </p:spTree>
    <p:extLst>
      <p:ext uri="{BB962C8B-B14F-4D97-AF65-F5344CB8AC3E}">
        <p14:creationId xmlns:p14="http://schemas.microsoft.com/office/powerpoint/2010/main" val="95682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9691-0A53-48BF-92F1-3F38C3509AA3}"/>
              </a:ext>
            </a:extLst>
          </p:cNvPr>
          <p:cNvSpPr>
            <a:spLocks noGrp="1"/>
          </p:cNvSpPr>
          <p:nvPr>
            <p:ph type="title"/>
          </p:nvPr>
        </p:nvSpPr>
        <p:spPr>
          <a:xfrm>
            <a:off x="838200" y="365125"/>
            <a:ext cx="10515600" cy="5053898"/>
          </a:xfrm>
        </p:spPr>
        <p:txBody>
          <a:bodyPr/>
          <a:lstStyle/>
          <a:p>
            <a:r>
              <a:rPr lang="en-US" dirty="0"/>
              <a:t>                     </a:t>
            </a:r>
            <a:r>
              <a:rPr lang="en-US" dirty="0" err="1"/>
              <a:t>ThankYou</a:t>
            </a:r>
            <a:r>
              <a:rPr lang="en-US" dirty="0"/>
              <a:t>!</a:t>
            </a:r>
            <a:endParaRPr lang="en-IN" dirty="0"/>
          </a:p>
        </p:txBody>
      </p:sp>
      <p:sp>
        <p:nvSpPr>
          <p:cNvPr id="3" name="Content Placeholder 2">
            <a:extLst>
              <a:ext uri="{FF2B5EF4-FFF2-40B4-BE49-F238E27FC236}">
                <a16:creationId xmlns:a16="http://schemas.microsoft.com/office/drawing/2014/main" id="{93276B11-4FB9-4326-944D-B3DB51DE94CC}"/>
              </a:ext>
            </a:extLst>
          </p:cNvPr>
          <p:cNvSpPr>
            <a:spLocks noGrp="1"/>
          </p:cNvSpPr>
          <p:nvPr>
            <p:ph idx="1"/>
          </p:nvPr>
        </p:nvSpPr>
        <p:spPr>
          <a:xfrm>
            <a:off x="838200" y="5621153"/>
            <a:ext cx="10515600" cy="555809"/>
          </a:xfrm>
        </p:spPr>
        <p:txBody>
          <a:bodyPr/>
          <a:lstStyle/>
          <a:p>
            <a:endParaRPr lang="en-IN" dirty="0"/>
          </a:p>
        </p:txBody>
      </p:sp>
    </p:spTree>
    <p:extLst>
      <p:ext uri="{BB962C8B-B14F-4D97-AF65-F5344CB8AC3E}">
        <p14:creationId xmlns:p14="http://schemas.microsoft.com/office/powerpoint/2010/main" val="339551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504A-F6CE-46D8-A9FF-89CD44A9E74B}"/>
              </a:ext>
            </a:extLst>
          </p:cNvPr>
          <p:cNvSpPr>
            <a:spLocks noGrp="1"/>
          </p:cNvSpPr>
          <p:nvPr>
            <p:ph type="title"/>
          </p:nvPr>
        </p:nvSpPr>
        <p:spPr>
          <a:xfrm>
            <a:off x="838200" y="365125"/>
            <a:ext cx="10515600" cy="620395"/>
          </a:xfrm>
        </p:spPr>
        <p:txBody>
          <a:bodyPr>
            <a:normAutofit fontScale="90000"/>
          </a:bodyPr>
          <a:lstStyle/>
          <a:p>
            <a:r>
              <a:rPr lang="en-US"/>
              <a:t>                             </a:t>
            </a:r>
            <a:r>
              <a:rPr lang="en-US">
                <a:latin typeface="Agency FB" panose="020B0503020202020204" pitchFamily="34" charset="0"/>
              </a:rPr>
              <a:t>Table of Contents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F65CB404-3D99-4150-81BE-519FAA27D023}"/>
              </a:ext>
            </a:extLst>
          </p:cNvPr>
          <p:cNvSpPr>
            <a:spLocks noGrp="1"/>
          </p:cNvSpPr>
          <p:nvPr>
            <p:ph idx="1"/>
          </p:nvPr>
        </p:nvSpPr>
        <p:spPr>
          <a:xfrm>
            <a:off x="4338320" y="1825625"/>
            <a:ext cx="6055360" cy="4351338"/>
          </a:xfrm>
        </p:spPr>
        <p:txBody>
          <a:bodyPr/>
          <a:lstStyle/>
          <a:p>
            <a:pPr marL="0" indent="0">
              <a:buNone/>
            </a:pPr>
            <a:r>
              <a:rPr lang="en-US" dirty="0">
                <a:latin typeface="Aparajita" panose="020B0502040204020203" pitchFamily="18" charset="0"/>
                <a:cs typeface="Aparajita" panose="020B0502040204020203" pitchFamily="18" charset="0"/>
              </a:rPr>
              <a:t>Skill Detail</a:t>
            </a:r>
          </a:p>
          <a:p>
            <a:pPr marL="0" indent="0">
              <a:buNone/>
            </a:pPr>
            <a:r>
              <a:rPr lang="en-US" dirty="0">
                <a:latin typeface="Aparajita" panose="020B0502040204020203" pitchFamily="18" charset="0"/>
                <a:cs typeface="Aparajita" panose="020B0502040204020203" pitchFamily="18" charset="0"/>
              </a:rPr>
              <a:t>Business Requirements</a:t>
            </a:r>
          </a:p>
          <a:p>
            <a:pPr marL="0" indent="0">
              <a:buNone/>
            </a:pPr>
            <a:r>
              <a:rPr lang="en-US" dirty="0">
                <a:latin typeface="Aparajita" panose="020B0502040204020203" pitchFamily="18" charset="0"/>
                <a:cs typeface="Aparajita" panose="020B0502040204020203" pitchFamily="18" charset="0"/>
              </a:rPr>
              <a:t>Methodology</a:t>
            </a:r>
            <a:endParaRPr lang="en-IN" dirty="0">
              <a:latin typeface="Aparajita" panose="020B0502040204020203" pitchFamily="18" charset="0"/>
              <a:cs typeface="Aparajita" panose="020B0502040204020203" pitchFamily="18" charset="0"/>
            </a:endParaRPr>
          </a:p>
        </p:txBody>
      </p:sp>
    </p:spTree>
    <p:extLst>
      <p:ext uri="{BB962C8B-B14F-4D97-AF65-F5344CB8AC3E}">
        <p14:creationId xmlns:p14="http://schemas.microsoft.com/office/powerpoint/2010/main" val="25038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2A5A8-B19D-4F8C-B9FD-1B8BCBB6E3FB}"/>
              </a:ext>
            </a:extLst>
          </p:cNvPr>
          <p:cNvSpPr>
            <a:spLocks noGrp="1"/>
          </p:cNvSpPr>
          <p:nvPr>
            <p:ph type="title"/>
          </p:nvPr>
        </p:nvSpPr>
        <p:spPr>
          <a:xfrm>
            <a:off x="686834" y="1153572"/>
            <a:ext cx="3200400" cy="4461163"/>
          </a:xfrm>
        </p:spPr>
        <p:txBody>
          <a:bodyPr>
            <a:normAutofit/>
          </a:bodyPr>
          <a:lstStyle/>
          <a:p>
            <a:r>
              <a:rPr lang="en-US">
                <a:solidFill>
                  <a:srgbClr val="FFFFFF"/>
                </a:solidFill>
              </a:rPr>
              <a:t>1.Skill Details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16F39D-E747-45F8-A5EB-D1872E52F40E}"/>
              </a:ext>
            </a:extLst>
          </p:cNvPr>
          <p:cNvSpPr>
            <a:spLocks noGrp="1"/>
          </p:cNvSpPr>
          <p:nvPr>
            <p:ph idx="1"/>
          </p:nvPr>
        </p:nvSpPr>
        <p:spPr>
          <a:xfrm>
            <a:off x="4447308" y="591344"/>
            <a:ext cx="6906491" cy="5585619"/>
          </a:xfrm>
        </p:spPr>
        <p:txBody>
          <a:bodyPr anchor="ctr">
            <a:normAutofit/>
          </a:bodyPr>
          <a:lstStyle/>
          <a:p>
            <a:r>
              <a:rPr lang="en-US" dirty="0"/>
              <a:t>C#</a:t>
            </a:r>
          </a:p>
          <a:p>
            <a:r>
              <a:rPr lang="en-US" dirty="0" err="1"/>
              <a:t>.Net</a:t>
            </a:r>
            <a:r>
              <a:rPr lang="en-US" dirty="0"/>
              <a:t> Core</a:t>
            </a:r>
          </a:p>
          <a:p>
            <a:r>
              <a:rPr lang="en-US" dirty="0"/>
              <a:t>SQL Server</a:t>
            </a:r>
          </a:p>
          <a:p>
            <a:r>
              <a:rPr lang="en-US" dirty="0"/>
              <a:t>Angular</a:t>
            </a:r>
          </a:p>
          <a:p>
            <a:r>
              <a:rPr lang="en-US" dirty="0"/>
              <a:t>Azure</a:t>
            </a:r>
            <a:endParaRPr lang="en-IN" dirty="0"/>
          </a:p>
        </p:txBody>
      </p:sp>
    </p:spTree>
    <p:extLst>
      <p:ext uri="{BB962C8B-B14F-4D97-AF65-F5344CB8AC3E}">
        <p14:creationId xmlns:p14="http://schemas.microsoft.com/office/powerpoint/2010/main" val="146287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E76A-2D5B-4785-9267-0E396CD408CD}"/>
              </a:ext>
            </a:extLst>
          </p:cNvPr>
          <p:cNvSpPr>
            <a:spLocks noGrp="1"/>
          </p:cNvSpPr>
          <p:nvPr>
            <p:ph type="title"/>
          </p:nvPr>
        </p:nvSpPr>
        <p:spPr/>
        <p:txBody>
          <a:bodyPr/>
          <a:lstStyle/>
          <a:p>
            <a:r>
              <a:rPr lang="en-US" dirty="0"/>
              <a:t>Business Requirements</a:t>
            </a:r>
            <a:endParaRPr lang="en-IN" dirty="0"/>
          </a:p>
        </p:txBody>
      </p:sp>
      <p:sp>
        <p:nvSpPr>
          <p:cNvPr id="3" name="Content Placeholder 2">
            <a:extLst>
              <a:ext uri="{FF2B5EF4-FFF2-40B4-BE49-F238E27FC236}">
                <a16:creationId xmlns:a16="http://schemas.microsoft.com/office/drawing/2014/main" id="{7091AD5D-5BFF-4BC3-A81D-9F4147D03A7B}"/>
              </a:ext>
            </a:extLst>
          </p:cNvPr>
          <p:cNvSpPr>
            <a:spLocks noGrp="1"/>
          </p:cNvSpPr>
          <p:nvPr>
            <p:ph idx="1"/>
          </p:nvPr>
        </p:nvSpPr>
        <p:spPr/>
        <p:txBody>
          <a:bodyPr/>
          <a:lstStyle/>
          <a:p>
            <a:r>
              <a:rPr lang="en-US" dirty="0"/>
              <a:t>Required to build </a:t>
            </a:r>
            <a:r>
              <a:rPr lang="en-US" dirty="0" err="1"/>
              <a:t>DigitalBooks</a:t>
            </a:r>
            <a:r>
              <a:rPr lang="en-US" dirty="0"/>
              <a:t> application to be used by the wider community wherever they are. The system is built in the form of smart Digital Library application to search and buy books.</a:t>
            </a:r>
          </a:p>
          <a:p>
            <a:endParaRPr lang="en-US" dirty="0"/>
          </a:p>
          <a:p>
            <a:r>
              <a:rPr lang="en-US" dirty="0"/>
              <a:t>Below are the different roles need to be supported by this application</a:t>
            </a:r>
          </a:p>
          <a:p>
            <a:pPr marL="0" indent="0">
              <a:buNone/>
            </a:pPr>
            <a:r>
              <a:rPr lang="en-US" dirty="0"/>
              <a:t>            1.Author</a:t>
            </a:r>
          </a:p>
          <a:p>
            <a:pPr marL="914400" lvl="2" indent="0">
              <a:buNone/>
            </a:pPr>
            <a:r>
              <a:rPr lang="en-US" sz="2800" dirty="0"/>
              <a:t> 2.Reader</a:t>
            </a:r>
            <a:endParaRPr lang="en-IN" sz="2800" dirty="0"/>
          </a:p>
        </p:txBody>
      </p:sp>
    </p:spTree>
    <p:extLst>
      <p:ext uri="{BB962C8B-B14F-4D97-AF65-F5344CB8AC3E}">
        <p14:creationId xmlns:p14="http://schemas.microsoft.com/office/powerpoint/2010/main" val="72358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24F-D845-420D-9B5F-B6680491F3EC}"/>
              </a:ext>
            </a:extLst>
          </p:cNvPr>
          <p:cNvSpPr>
            <a:spLocks noGrp="1"/>
          </p:cNvSpPr>
          <p:nvPr>
            <p:ph type="title"/>
          </p:nvPr>
        </p:nvSpPr>
        <p:spPr>
          <a:xfrm>
            <a:off x="838200" y="365125"/>
            <a:ext cx="10515600" cy="467995"/>
          </a:xfrm>
        </p:spPr>
        <p:txBody>
          <a:bodyPr>
            <a:normAutofit fontScale="90000"/>
          </a:bodyPr>
          <a:lstStyle/>
          <a:p>
            <a:r>
              <a:rPr lang="en-US" b="1" dirty="0"/>
              <a:t>AUTHOR</a:t>
            </a:r>
            <a:r>
              <a:rPr lang="en-US" dirty="0"/>
              <a:t> </a:t>
            </a:r>
            <a:endParaRPr lang="en-IN" dirty="0"/>
          </a:p>
        </p:txBody>
      </p:sp>
      <p:sp>
        <p:nvSpPr>
          <p:cNvPr id="3" name="Content Placeholder 2">
            <a:extLst>
              <a:ext uri="{FF2B5EF4-FFF2-40B4-BE49-F238E27FC236}">
                <a16:creationId xmlns:a16="http://schemas.microsoft.com/office/drawing/2014/main" id="{06F568E7-AC7F-41B6-9EDA-436786C02695}"/>
              </a:ext>
            </a:extLst>
          </p:cNvPr>
          <p:cNvSpPr>
            <a:spLocks noGrp="1"/>
          </p:cNvSpPr>
          <p:nvPr>
            <p:ph idx="1"/>
          </p:nvPr>
        </p:nvSpPr>
        <p:spPr>
          <a:xfrm>
            <a:off x="838200" y="1106905"/>
            <a:ext cx="10515600" cy="5070058"/>
          </a:xfrm>
        </p:spPr>
        <p:txBody>
          <a:bodyPr/>
          <a:lstStyle/>
          <a:p>
            <a:r>
              <a:rPr lang="en-US" dirty="0"/>
              <a:t>Below are author responsibilities</a:t>
            </a:r>
          </a:p>
          <a:p>
            <a:pPr marL="0" indent="0">
              <a:buNone/>
            </a:pPr>
            <a:r>
              <a:rPr lang="en-US" dirty="0"/>
              <a:t>       1.Author should have credentials to login/logout</a:t>
            </a:r>
          </a:p>
          <a:p>
            <a:pPr marL="0" indent="0">
              <a:buNone/>
            </a:pPr>
            <a:r>
              <a:rPr lang="en-US" dirty="0"/>
              <a:t>       2.Author should be able create account</a:t>
            </a:r>
          </a:p>
          <a:p>
            <a:pPr marL="0" indent="0">
              <a:buNone/>
            </a:pPr>
            <a:r>
              <a:rPr lang="en-US" dirty="0"/>
              <a:t>       3.Author can edit book</a:t>
            </a:r>
          </a:p>
          <a:p>
            <a:pPr marL="0" indent="0">
              <a:buNone/>
            </a:pPr>
            <a:r>
              <a:rPr lang="en-US" dirty="0"/>
              <a:t>       4.Author can Block/Unblock</a:t>
            </a:r>
          </a:p>
          <a:p>
            <a:pPr marL="0" indent="0">
              <a:buNone/>
            </a:pPr>
            <a:r>
              <a:rPr lang="en-US" dirty="0"/>
              <a:t>            a. If author block books, that particular book should not                     	     displayed in list of available books.</a:t>
            </a:r>
          </a:p>
          <a:p>
            <a:pPr marL="0" indent="0">
              <a:buNone/>
            </a:pPr>
            <a:r>
              <a:rPr lang="en-US" dirty="0"/>
              <a:t>            b. Buyer should get notification about unavailability of book.</a:t>
            </a:r>
            <a:endParaRPr lang="en-IN" dirty="0"/>
          </a:p>
        </p:txBody>
      </p:sp>
    </p:spTree>
    <p:extLst>
      <p:ext uri="{BB962C8B-B14F-4D97-AF65-F5344CB8AC3E}">
        <p14:creationId xmlns:p14="http://schemas.microsoft.com/office/powerpoint/2010/main" val="202428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E182-8FD6-4123-8440-65AF5BA25C59}"/>
              </a:ext>
            </a:extLst>
          </p:cNvPr>
          <p:cNvSpPr>
            <a:spLocks noGrp="1"/>
          </p:cNvSpPr>
          <p:nvPr>
            <p:ph type="title"/>
          </p:nvPr>
        </p:nvSpPr>
        <p:spPr>
          <a:xfrm>
            <a:off x="838200" y="365126"/>
            <a:ext cx="10515600" cy="645528"/>
          </a:xfrm>
        </p:spPr>
        <p:txBody>
          <a:bodyPr>
            <a:normAutofit fontScale="90000"/>
          </a:bodyPr>
          <a:lstStyle/>
          <a:p>
            <a:r>
              <a:rPr lang="en-US" b="1" dirty="0"/>
              <a:t>READER:</a:t>
            </a:r>
            <a:endParaRPr lang="en-IN" b="1" dirty="0"/>
          </a:p>
        </p:txBody>
      </p:sp>
      <p:sp>
        <p:nvSpPr>
          <p:cNvPr id="3" name="Content Placeholder 2">
            <a:extLst>
              <a:ext uri="{FF2B5EF4-FFF2-40B4-BE49-F238E27FC236}">
                <a16:creationId xmlns:a16="http://schemas.microsoft.com/office/drawing/2014/main" id="{E3F5F598-DF25-4DA2-8373-8FE984453EDD}"/>
              </a:ext>
            </a:extLst>
          </p:cNvPr>
          <p:cNvSpPr>
            <a:spLocks noGrp="1"/>
          </p:cNvSpPr>
          <p:nvPr>
            <p:ph idx="1"/>
          </p:nvPr>
        </p:nvSpPr>
        <p:spPr>
          <a:xfrm>
            <a:off x="838200" y="1241659"/>
            <a:ext cx="10515600" cy="4935304"/>
          </a:xfrm>
        </p:spPr>
        <p:txBody>
          <a:bodyPr/>
          <a:lstStyle/>
          <a:p>
            <a:r>
              <a:rPr lang="en-US" dirty="0"/>
              <a:t>Below are reader responsibilities</a:t>
            </a:r>
          </a:p>
          <a:p>
            <a:pPr marL="0" indent="0">
              <a:buNone/>
            </a:pPr>
            <a:r>
              <a:rPr lang="en-US" dirty="0"/>
              <a:t>         </a:t>
            </a:r>
            <a:r>
              <a:rPr lang="en-US" sz="2400" dirty="0"/>
              <a:t>1.Reader  can search books based on available filters.</a:t>
            </a:r>
          </a:p>
          <a:p>
            <a:pPr marL="0" indent="0">
              <a:buNone/>
            </a:pPr>
            <a:r>
              <a:rPr lang="en-US" sz="2400" dirty="0"/>
              <a:t>         2.Output results need to be displayed all the book properties like book logo,     	title, author, publisher, price, published date, content, category.</a:t>
            </a:r>
          </a:p>
          <a:p>
            <a:pPr marL="0" indent="0">
              <a:buNone/>
            </a:pPr>
            <a:r>
              <a:rPr lang="en-US" sz="2400" dirty="0"/>
              <a:t>         3.After search reader should be able to see all above properties  and can   	select his desired book and able to buy book  by giving  name, email and    	book and reader can read only that particular book</a:t>
            </a:r>
          </a:p>
          <a:p>
            <a:pPr marL="0" indent="0">
              <a:buNone/>
            </a:pPr>
            <a:r>
              <a:rPr lang="en-US" sz="2400" dirty="0"/>
              <a:t>         4.Once the book is purchased successfully, </a:t>
            </a:r>
            <a:r>
              <a:rPr lang="en-US" sz="2400" dirty="0" err="1"/>
              <a:t>paymentid</a:t>
            </a:r>
            <a:r>
              <a:rPr lang="en-US" sz="2400" dirty="0"/>
              <a:t> needs to be   	generated for that particular reader.</a:t>
            </a:r>
          </a:p>
          <a:p>
            <a:pPr marL="0" indent="0">
              <a:buNone/>
            </a:pPr>
            <a:r>
              <a:rPr lang="en-US" sz="2400" dirty="0"/>
              <a:t>        5.After purchase reader should be able to download invoice and ask for refund 	with in 24 hours</a:t>
            </a:r>
            <a:endParaRPr lang="en-IN" sz="2400" dirty="0"/>
          </a:p>
        </p:txBody>
      </p:sp>
    </p:spTree>
    <p:extLst>
      <p:ext uri="{BB962C8B-B14F-4D97-AF65-F5344CB8AC3E}">
        <p14:creationId xmlns:p14="http://schemas.microsoft.com/office/powerpoint/2010/main" val="218128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0BE38-E4ED-407A-9B42-C16B90FAA54A}"/>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 Screens designed </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99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E751-6CA3-464D-98AA-9351DD919FE4}"/>
              </a:ext>
            </a:extLst>
          </p:cNvPr>
          <p:cNvSpPr>
            <a:spLocks noGrp="1"/>
          </p:cNvSpPr>
          <p:nvPr>
            <p:ph type="title"/>
          </p:nvPr>
        </p:nvSpPr>
        <p:spPr>
          <a:xfrm>
            <a:off x="838200" y="365126"/>
            <a:ext cx="10515600" cy="895784"/>
          </a:xfrm>
        </p:spPr>
        <p:txBody>
          <a:bodyPr/>
          <a:lstStyle/>
          <a:p>
            <a:r>
              <a:rPr lang="en-US" dirty="0"/>
              <a:t>Dashboard Screen</a:t>
            </a:r>
            <a:endParaRPr lang="en-IN"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094ECB69-D4AF-4F9F-A0F1-886485103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98184"/>
            <a:ext cx="10515600" cy="2606219"/>
          </a:xfrm>
        </p:spPr>
      </p:pic>
    </p:spTree>
    <p:extLst>
      <p:ext uri="{BB962C8B-B14F-4D97-AF65-F5344CB8AC3E}">
        <p14:creationId xmlns:p14="http://schemas.microsoft.com/office/powerpoint/2010/main" val="237237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05D0-C7ED-4BED-9FCE-8630EE3E9F08}"/>
              </a:ext>
            </a:extLst>
          </p:cNvPr>
          <p:cNvSpPr>
            <a:spLocks noGrp="1"/>
          </p:cNvSpPr>
          <p:nvPr>
            <p:ph type="title"/>
          </p:nvPr>
        </p:nvSpPr>
        <p:spPr>
          <a:xfrm>
            <a:off x="838200" y="365126"/>
            <a:ext cx="10515600" cy="597400"/>
          </a:xfrm>
        </p:spPr>
        <p:txBody>
          <a:bodyPr>
            <a:normAutofit fontScale="90000"/>
          </a:bodyPr>
          <a:lstStyle/>
          <a:p>
            <a:r>
              <a:rPr lang="en-US" dirty="0"/>
              <a:t>    Login Screen</a:t>
            </a:r>
            <a:endParaRPr lang="en-IN"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13A279D2-2B0B-45C1-9D97-C563764DB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859" y="2129370"/>
            <a:ext cx="4230749" cy="3743847"/>
          </a:xfrm>
        </p:spPr>
      </p:pic>
    </p:spTree>
    <p:extLst>
      <p:ext uri="{BB962C8B-B14F-4D97-AF65-F5344CB8AC3E}">
        <p14:creationId xmlns:p14="http://schemas.microsoft.com/office/powerpoint/2010/main" val="308353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373</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Aparajita</vt:lpstr>
      <vt:lpstr>Arial</vt:lpstr>
      <vt:lpstr>Calibri</vt:lpstr>
      <vt:lpstr>Calibri Light</vt:lpstr>
      <vt:lpstr>Office Theme</vt:lpstr>
      <vt:lpstr>DIGITAL BOOKS</vt:lpstr>
      <vt:lpstr>                             Table of Contents</vt:lpstr>
      <vt:lpstr>1.Skill Details</vt:lpstr>
      <vt:lpstr>Business Requirements</vt:lpstr>
      <vt:lpstr>AUTHOR </vt:lpstr>
      <vt:lpstr>READER:</vt:lpstr>
      <vt:lpstr> Screens designed </vt:lpstr>
      <vt:lpstr>Dashboard Screen</vt:lpstr>
      <vt:lpstr>    Login Screen</vt:lpstr>
      <vt:lpstr>Signup Screen</vt:lpstr>
      <vt:lpstr>Author homepage Screen</vt:lpstr>
      <vt:lpstr>Author Editpage Screen</vt:lpstr>
      <vt:lpstr>Reader homepage Screen</vt:lpstr>
      <vt:lpstr>Purchase Screen</vt:lpstr>
      <vt:lpstr>Invoice Screen</vt:lpstr>
      <vt:lpstr>Methodology</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BOOKS</dc:title>
  <dc:creator>Kummari, Somasekhar (Cognizant)</dc:creator>
  <cp:lastModifiedBy>Kummari, Somasekhar (Cognizant)</cp:lastModifiedBy>
  <cp:revision>1</cp:revision>
  <dcterms:created xsi:type="dcterms:W3CDTF">2022-08-28T13:42:58Z</dcterms:created>
  <dcterms:modified xsi:type="dcterms:W3CDTF">2022-08-29T02:42:48Z</dcterms:modified>
</cp:coreProperties>
</file>