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2F7D-CDB5-4C8E-9AA3-713B52AF8BAE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3299B-104F-46C3-A99B-E945986A8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2F7D-CDB5-4C8E-9AA3-713B52AF8BAE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3299B-104F-46C3-A99B-E945986A8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7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2F7D-CDB5-4C8E-9AA3-713B52AF8BAE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3299B-104F-46C3-A99B-E945986A8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5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2F7D-CDB5-4C8E-9AA3-713B52AF8BAE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3299B-104F-46C3-A99B-E945986A8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2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2F7D-CDB5-4C8E-9AA3-713B52AF8BAE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3299B-104F-46C3-A99B-E945986A8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0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2F7D-CDB5-4C8E-9AA3-713B52AF8BAE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3299B-104F-46C3-A99B-E945986A8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3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2F7D-CDB5-4C8E-9AA3-713B52AF8BAE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3299B-104F-46C3-A99B-E945986A8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2F7D-CDB5-4C8E-9AA3-713B52AF8BAE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3299B-104F-46C3-A99B-E945986A8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88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2F7D-CDB5-4C8E-9AA3-713B52AF8BAE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3299B-104F-46C3-A99B-E945986A8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5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2F7D-CDB5-4C8E-9AA3-713B52AF8BAE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3299B-104F-46C3-A99B-E945986A8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4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2F7D-CDB5-4C8E-9AA3-713B52AF8BAE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3299B-104F-46C3-A99B-E945986A8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6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E2F7D-CDB5-4C8E-9AA3-713B52AF8BAE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3299B-104F-46C3-A99B-E945986A8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1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49273" y="257577"/>
            <a:ext cx="6581104" cy="6465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Magnetic Disk 3"/>
          <p:cNvSpPr/>
          <p:nvPr/>
        </p:nvSpPr>
        <p:spPr>
          <a:xfrm>
            <a:off x="9942489" y="3116687"/>
            <a:ext cx="1081825" cy="117197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12935" y="1558344"/>
            <a:ext cx="1094704" cy="41212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50157" y="412123"/>
            <a:ext cx="1094704" cy="62462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90952" y="1043189"/>
            <a:ext cx="1146220" cy="14424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75927" y="2779690"/>
            <a:ext cx="1146220" cy="14424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63048" y="4518339"/>
            <a:ext cx="1146220" cy="14424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Server3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580325" y="270456"/>
            <a:ext cx="51515" cy="64523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468192" y="476518"/>
            <a:ext cx="1571222" cy="16227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427410" y="2625143"/>
            <a:ext cx="1571222" cy="16227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App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388772" y="4582733"/>
            <a:ext cx="1571222" cy="16227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 App</a:t>
            </a:r>
            <a:endParaRPr lang="en-US" dirty="0"/>
          </a:p>
        </p:txBody>
      </p:sp>
      <p:cxnSp>
        <p:nvCxnSpPr>
          <p:cNvPr id="17" name="Elbow Connector 16"/>
          <p:cNvCxnSpPr>
            <a:stCxn id="13" idx="3"/>
          </p:cNvCxnSpPr>
          <p:nvPr/>
        </p:nvCxnSpPr>
        <p:spPr>
          <a:xfrm>
            <a:off x="3039414" y="1287887"/>
            <a:ext cx="1596980" cy="69545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2998631" y="3372118"/>
            <a:ext cx="1596980" cy="69545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2985752" y="5355465"/>
            <a:ext cx="1596980" cy="69545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7" idx="1"/>
          </p:cNvCxnSpPr>
          <p:nvPr/>
        </p:nvCxnSpPr>
        <p:spPr>
          <a:xfrm flipV="1">
            <a:off x="5872766" y="1764406"/>
            <a:ext cx="618186" cy="128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872766" y="3606085"/>
            <a:ext cx="631065" cy="128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9" idx="1"/>
          </p:cNvCxnSpPr>
          <p:nvPr/>
        </p:nvCxnSpPr>
        <p:spPr>
          <a:xfrm flipV="1">
            <a:off x="5872766" y="5239556"/>
            <a:ext cx="590282" cy="150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650051" y="1880315"/>
            <a:ext cx="901521" cy="128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622147" y="3488028"/>
            <a:ext cx="901521" cy="128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596389" y="4840309"/>
            <a:ext cx="901521" cy="128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9491730" y="3670480"/>
            <a:ext cx="592428" cy="515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937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Somasundaram P.</dc:creator>
  <cp:lastModifiedBy>Somasundaram P.</cp:lastModifiedBy>
  <cp:revision>3</cp:revision>
  <dcterms:created xsi:type="dcterms:W3CDTF">2015-12-09T08:33:53Z</dcterms:created>
  <dcterms:modified xsi:type="dcterms:W3CDTF">2015-12-09T08:39:53Z</dcterms:modified>
</cp:coreProperties>
</file>