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8AA-EFDD-40B7-974B-2D37C940AD7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446-FF80-4392-8328-00AD1F75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8AA-EFDD-40B7-974B-2D37C940AD7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446-FF80-4392-8328-00AD1F75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8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8AA-EFDD-40B7-974B-2D37C940AD7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446-FF80-4392-8328-00AD1F75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8AA-EFDD-40B7-974B-2D37C940AD7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446-FF80-4392-8328-00AD1F75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8AA-EFDD-40B7-974B-2D37C940AD7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446-FF80-4392-8328-00AD1F75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8AA-EFDD-40B7-974B-2D37C940AD7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446-FF80-4392-8328-00AD1F75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7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8AA-EFDD-40B7-974B-2D37C940AD7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446-FF80-4392-8328-00AD1F75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8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8AA-EFDD-40B7-974B-2D37C940AD7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446-FF80-4392-8328-00AD1F75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8AA-EFDD-40B7-974B-2D37C940AD7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446-FF80-4392-8328-00AD1F75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1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8AA-EFDD-40B7-974B-2D37C940AD7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446-FF80-4392-8328-00AD1F75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C8AA-EFDD-40B7-974B-2D37C940AD7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446-FF80-4392-8328-00AD1F75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C8AA-EFDD-40B7-974B-2D37C940AD70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E446-FF80-4392-8328-00AD1F75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7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Sriram</a:t>
            </a:r>
          </a:p>
          <a:p>
            <a:r>
              <a:rPr lang="en-US" dirty="0" smtClean="0"/>
              <a:t>02/22/2016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7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1</a:t>
            </a:r>
            <a:r>
              <a:rPr lang="en-US" baseline="30000" dirty="0" smtClean="0"/>
              <a:t>st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3033962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Added this Text Box in this slide.</a:t>
            </a:r>
          </a:p>
        </p:txBody>
      </p:sp>
    </p:spTree>
    <p:extLst>
      <p:ext uri="{BB962C8B-B14F-4D97-AF65-F5344CB8AC3E}">
        <p14:creationId xmlns:p14="http://schemas.microsoft.com/office/powerpoint/2010/main" val="348511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Presentation</vt:lpstr>
      <vt:lpstr>This is 1st page</vt:lpstr>
    </vt:vector>
  </TitlesOfParts>
  <Company>Teradata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Somayajula, Sriram</dc:creator>
  <cp:lastModifiedBy>Somayajula, Sriram</cp:lastModifiedBy>
  <cp:revision>2</cp:revision>
  <dcterms:created xsi:type="dcterms:W3CDTF">2016-02-24T05:16:45Z</dcterms:created>
  <dcterms:modified xsi:type="dcterms:W3CDTF">2016-02-24T05:29:39Z</dcterms:modified>
</cp:coreProperties>
</file>