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0" r:id="rId1"/>
    <p:sldMasterId id="2147483652" r:id="rId2"/>
  </p:sldMasterIdLst>
  <p:notesMasterIdLst>
    <p:notesMasterId r:id="rId12"/>
  </p:notesMasterIdLst>
  <p:sldIdLst>
    <p:sldId id="256" r:id="rId3"/>
    <p:sldId id="300" r:id="rId4"/>
    <p:sldId id="323" r:id="rId5"/>
    <p:sldId id="324" r:id="rId6"/>
    <p:sldId id="259" r:id="rId7"/>
    <p:sldId id="325" r:id="rId8"/>
    <p:sldId id="302" r:id="rId9"/>
    <p:sldId id="332" r:id="rId10"/>
    <p:sldId id="280" r:id="rId11"/>
  </p:sldIdLst>
  <p:sldSz cx="9906000" cy="6858000" type="A4"/>
  <p:notesSz cx="6792913" cy="9925050"/>
  <p:embeddedFontLst>
    <p:embeddedFont>
      <p:font typeface="Calibri" panose="020F0502020204030204" pitchFamily="34" charset="0"/>
      <p:regular r:id="rId13"/>
      <p:bold r:id="rId14"/>
      <p:italic r:id="rId15"/>
      <p:boldItalic r:id="rId16"/>
    </p:embeddedFont>
    <p:embeddedFont>
      <p:font typeface="Calibri Light" panose="020F0302020204030204" pitchFamily="34" charset="0"/>
      <p:regular r:id="rId17"/>
      <p:italic r:id="rId18"/>
    </p:embeddedFont>
    <p:embeddedFont>
      <p:font typeface="Lato" panose="020F0502020204030203" pitchFamily="34" charset="0"/>
      <p:regular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319">
          <p15:clr>
            <a:srgbClr val="A4A3A4"/>
          </p15:clr>
        </p15:guide>
        <p15:guide id="2" orient="horz" pos="890">
          <p15:clr>
            <a:srgbClr val="A4A3A4"/>
          </p15:clr>
        </p15:guide>
        <p15:guide id="3" orient="horz" pos="663">
          <p15:clr>
            <a:srgbClr val="A4A3A4"/>
          </p15:clr>
        </p15:guide>
        <p15:guide id="4" orient="horz" pos="3884">
          <p15:clr>
            <a:srgbClr val="A4A3A4"/>
          </p15:clr>
        </p15:guide>
        <p15:guide id="5" orient="horz" pos="2160">
          <p15:clr>
            <a:srgbClr val="A4A3A4"/>
          </p15:clr>
        </p15:guide>
        <p15:guide id="6" pos="5932">
          <p15:clr>
            <a:srgbClr val="A4A3A4"/>
          </p15:clr>
        </p15:guide>
        <p15:guide id="7" pos="299">
          <p15:clr>
            <a:srgbClr val="A4A3A4"/>
          </p15:clr>
        </p15:guide>
        <p15:guide id="8" pos="3120">
          <p15:clr>
            <a:srgbClr val="A4A3A4"/>
          </p15:clr>
        </p15:guide>
      </p15:sldGuideLst>
    </p:ext>
    <p:ext uri="{2D200454-40CA-4A62-9FC3-DE9A4176ACB9}">
      <p15:notesGuideLst xmlns:p15="http://schemas.microsoft.com/office/powerpoint/2012/main">
        <p15:guide id="1" orient="horz" pos="3127">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474747"/>
    <a:srgbClr val="6A6A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9D7CBB1-3A9A-490A-A6B8-A7F09F3F268D}">
  <a:tblStyle styleId="{09D7CBB1-3A9A-490A-A6B8-A7F09F3F268D}"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E9CD70F-85B4-4F69-B25A-0605F04DE8D0}" styleName="Table_1">
    <a:wholeTbl>
      <a:tcTxStyle b="off" i="off">
        <a:font>
          <a:latin typeface="Times New Roman"/>
          <a:ea typeface="Times New Roman"/>
          <a:cs typeface="Times New Roman"/>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2"/>
              </a:solidFill>
              <a:prstDash val="solid"/>
              <a:round/>
              <a:headEnd type="none" w="sm" len="sm"/>
              <a:tailEnd type="none" w="sm" len="sm"/>
            </a:ln>
          </a:top>
          <a:bottom>
            <a:ln w="12700" cap="flat" cmpd="sng">
              <a:solidFill>
                <a:schemeClr val="accent2"/>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accent2">
              <a:alpha val="20000"/>
            </a:schemeClr>
          </a:solidFill>
        </a:fill>
      </a:tcStyle>
    </a:band1H>
    <a:band2H>
      <a:tcTxStyle/>
      <a:tcStyle>
        <a:tcBdr/>
      </a:tcStyle>
    </a:band2H>
    <a:band1V>
      <a:tcTxStyle/>
      <a:tcStyle>
        <a:tcBdr/>
        <a:fill>
          <a:solidFill>
            <a:schemeClr val="accent2">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accent2"/>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accent2"/>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 styleId="{84F97385-87CD-4457-A450-1F997CED135E}" styleName="Table_2">
    <a:wholeTbl>
      <a:tcTxStyle b="off" i="off">
        <a:font>
          <a:latin typeface="Times New Roman"/>
          <a:ea typeface="Times New Roman"/>
          <a:cs typeface="Times New Roman"/>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6"/>
              </a:solidFill>
              <a:prstDash val="solid"/>
              <a:round/>
              <a:headEnd type="none" w="sm" len="sm"/>
              <a:tailEnd type="none" w="sm" len="sm"/>
            </a:ln>
          </a:top>
          <a:bottom>
            <a:ln w="12700" cap="flat" cmpd="sng">
              <a:solidFill>
                <a:schemeClr val="accent6"/>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accent6">
              <a:alpha val="20000"/>
            </a:schemeClr>
          </a:solidFill>
        </a:fill>
      </a:tcStyle>
    </a:band1H>
    <a:band2H>
      <a:tcTxStyle/>
      <a:tcStyle>
        <a:tcBdr/>
      </a:tcStyle>
    </a:band2H>
    <a:band1V>
      <a:tcTxStyle/>
      <a:tcStyle>
        <a:tcBdr/>
        <a:fill>
          <a:solidFill>
            <a:schemeClr val="accent6">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accent6"/>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accent6"/>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20" autoAdjust="0"/>
  </p:normalViewPr>
  <p:slideViewPr>
    <p:cSldViewPr snapToGrid="0">
      <p:cViewPr varScale="1">
        <p:scale>
          <a:sx n="111" d="100"/>
          <a:sy n="111" d="100"/>
        </p:scale>
        <p:origin x="1341" y="51"/>
      </p:cViewPr>
      <p:guideLst>
        <p:guide orient="horz" pos="4319"/>
        <p:guide orient="horz" pos="890"/>
        <p:guide orient="horz" pos="663"/>
        <p:guide orient="horz" pos="3884"/>
        <p:guide orient="horz" pos="2160"/>
        <p:guide pos="5932"/>
        <p:guide pos="299"/>
        <p:guide pos="312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1" d="100"/>
          <a:sy n="81" d="100"/>
        </p:scale>
        <p:origin x="3996" y="90"/>
      </p:cViewPr>
      <p:guideLst>
        <p:guide orient="horz" pos="3127"/>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font" Target="fonts/font3.fntdata"/><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1" y="5"/>
            <a:ext cx="2942673" cy="49659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1pPr>
            <a:lvl2pPr marR="0" lvl="1" algn="ctr" rtl="0">
              <a:spcBef>
                <a:spcPts val="200"/>
              </a:spcBef>
              <a:spcAft>
                <a:spcPts val="0"/>
              </a:spcAft>
              <a:buClr>
                <a:schemeClr val="dk1"/>
              </a:buClr>
              <a:buSzPts val="1000"/>
              <a:buFont typeface="Times New Roman"/>
              <a:buChar char="•"/>
              <a:defRPr sz="1000" b="1" i="0" u="none" strike="noStrike" cap="none">
                <a:solidFill>
                  <a:schemeClr val="dk1"/>
                </a:solidFill>
                <a:latin typeface="Times New Roman"/>
                <a:ea typeface="Times New Roman"/>
                <a:cs typeface="Times New Roman"/>
                <a:sym typeface="Times New Roman"/>
              </a:defRPr>
            </a:lvl2pPr>
            <a:lvl3pPr marR="0" lvl="2" algn="ctr" rtl="0">
              <a:spcBef>
                <a:spcPts val="200"/>
              </a:spcBef>
              <a:spcAft>
                <a:spcPts val="0"/>
              </a:spcAft>
              <a:buClr>
                <a:schemeClr val="dk1"/>
              </a:buClr>
              <a:buSzPts val="1000"/>
              <a:buFont typeface="Times New Roman"/>
              <a:buChar char="•"/>
              <a:defRPr sz="1000" b="1" i="0" u="none" strike="noStrike" cap="none">
                <a:solidFill>
                  <a:schemeClr val="dk1"/>
                </a:solidFill>
                <a:latin typeface="Times New Roman"/>
                <a:ea typeface="Times New Roman"/>
                <a:cs typeface="Times New Roman"/>
                <a:sym typeface="Times New Roman"/>
              </a:defRPr>
            </a:lvl3pPr>
            <a:lvl4pPr marR="0" lvl="3" algn="ctr" rtl="0">
              <a:spcBef>
                <a:spcPts val="200"/>
              </a:spcBef>
              <a:spcAft>
                <a:spcPts val="0"/>
              </a:spcAft>
              <a:buClr>
                <a:schemeClr val="dk1"/>
              </a:buClr>
              <a:buSzPts val="1000"/>
              <a:buFont typeface="Times New Roman"/>
              <a:buChar char="•"/>
              <a:defRPr sz="1000" b="1" i="0" u="none" strike="noStrike" cap="none">
                <a:solidFill>
                  <a:schemeClr val="dk1"/>
                </a:solidFill>
                <a:latin typeface="Times New Roman"/>
                <a:ea typeface="Times New Roman"/>
                <a:cs typeface="Times New Roman"/>
                <a:sym typeface="Times New Roman"/>
              </a:defRPr>
            </a:lvl4pPr>
            <a:lvl5pPr marR="0" lvl="4" algn="ctr" rtl="0">
              <a:spcBef>
                <a:spcPts val="200"/>
              </a:spcBef>
              <a:spcAft>
                <a:spcPts val="0"/>
              </a:spcAft>
              <a:buClr>
                <a:schemeClr val="dk1"/>
              </a:buClr>
              <a:buSzPts val="1000"/>
              <a:buFont typeface="Times New Roman"/>
              <a:buChar char="•"/>
              <a:defRPr sz="1000" b="1"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1000" b="1"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1000" b="1"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1000" b="1"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1000" b="1" i="0" u="none" strike="noStrike" cap="none">
                <a:solidFill>
                  <a:schemeClr val="dk1"/>
                </a:solidFill>
                <a:latin typeface="Times New Roman"/>
                <a:ea typeface="Times New Roman"/>
                <a:cs typeface="Times New Roman"/>
                <a:sym typeface="Times New Roman"/>
              </a:defRPr>
            </a:lvl9pPr>
          </a:lstStyle>
          <a:p>
            <a:endParaRPr/>
          </a:p>
        </p:txBody>
      </p:sp>
      <p:sp>
        <p:nvSpPr>
          <p:cNvPr id="4" name="Shape 4"/>
          <p:cNvSpPr txBox="1">
            <a:spLocks noGrp="1"/>
          </p:cNvSpPr>
          <p:nvPr>
            <p:ph type="dt" idx="10"/>
          </p:nvPr>
        </p:nvSpPr>
        <p:spPr>
          <a:xfrm>
            <a:off x="3848705" y="5"/>
            <a:ext cx="2942673" cy="496590"/>
          </a:xfrm>
          <a:prstGeom prst="rect">
            <a:avLst/>
          </a:prstGeom>
          <a:noFill/>
          <a:ln>
            <a:noFill/>
          </a:ln>
        </p:spPr>
        <p:txBody>
          <a:bodyPr spcFirstLastPara="1" wrap="square" lIns="91425" tIns="91425" rIns="91425" bIns="91425" anchor="t" anchorCtr="0"/>
          <a:lstStyle>
            <a:lvl1pPr marR="0" lvl="0" algn="r" rtl="0">
              <a:spcBef>
                <a:spcPts val="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1pPr>
            <a:lvl2pPr marR="0" lvl="1" algn="ctr" rtl="0">
              <a:spcBef>
                <a:spcPts val="200"/>
              </a:spcBef>
              <a:spcAft>
                <a:spcPts val="0"/>
              </a:spcAft>
              <a:buClr>
                <a:schemeClr val="dk1"/>
              </a:buClr>
              <a:buSzPts val="1000"/>
              <a:buFont typeface="Times New Roman"/>
              <a:buChar char="•"/>
              <a:defRPr sz="1000" b="1" i="0" u="none" strike="noStrike" cap="none">
                <a:solidFill>
                  <a:schemeClr val="dk1"/>
                </a:solidFill>
                <a:latin typeface="Times New Roman"/>
                <a:ea typeface="Times New Roman"/>
                <a:cs typeface="Times New Roman"/>
                <a:sym typeface="Times New Roman"/>
              </a:defRPr>
            </a:lvl2pPr>
            <a:lvl3pPr marR="0" lvl="2" algn="ctr" rtl="0">
              <a:spcBef>
                <a:spcPts val="200"/>
              </a:spcBef>
              <a:spcAft>
                <a:spcPts val="0"/>
              </a:spcAft>
              <a:buClr>
                <a:schemeClr val="dk1"/>
              </a:buClr>
              <a:buSzPts val="1000"/>
              <a:buFont typeface="Times New Roman"/>
              <a:buChar char="•"/>
              <a:defRPr sz="1000" b="1" i="0" u="none" strike="noStrike" cap="none">
                <a:solidFill>
                  <a:schemeClr val="dk1"/>
                </a:solidFill>
                <a:latin typeface="Times New Roman"/>
                <a:ea typeface="Times New Roman"/>
                <a:cs typeface="Times New Roman"/>
                <a:sym typeface="Times New Roman"/>
              </a:defRPr>
            </a:lvl3pPr>
            <a:lvl4pPr marR="0" lvl="3" algn="ctr" rtl="0">
              <a:spcBef>
                <a:spcPts val="200"/>
              </a:spcBef>
              <a:spcAft>
                <a:spcPts val="0"/>
              </a:spcAft>
              <a:buClr>
                <a:schemeClr val="dk1"/>
              </a:buClr>
              <a:buSzPts val="1000"/>
              <a:buFont typeface="Times New Roman"/>
              <a:buChar char="•"/>
              <a:defRPr sz="1000" b="1" i="0" u="none" strike="noStrike" cap="none">
                <a:solidFill>
                  <a:schemeClr val="dk1"/>
                </a:solidFill>
                <a:latin typeface="Times New Roman"/>
                <a:ea typeface="Times New Roman"/>
                <a:cs typeface="Times New Roman"/>
                <a:sym typeface="Times New Roman"/>
              </a:defRPr>
            </a:lvl4pPr>
            <a:lvl5pPr marR="0" lvl="4" algn="ctr" rtl="0">
              <a:spcBef>
                <a:spcPts val="200"/>
              </a:spcBef>
              <a:spcAft>
                <a:spcPts val="0"/>
              </a:spcAft>
              <a:buClr>
                <a:schemeClr val="dk1"/>
              </a:buClr>
              <a:buSzPts val="1000"/>
              <a:buFont typeface="Times New Roman"/>
              <a:buChar char="•"/>
              <a:defRPr sz="1000" b="1"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1000" b="1"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1000" b="1"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1000" b="1"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1000" b="1" i="0" u="none" strike="noStrike" cap="none">
                <a:solidFill>
                  <a:schemeClr val="dk1"/>
                </a:solidFill>
                <a:latin typeface="Times New Roman"/>
                <a:ea typeface="Times New Roman"/>
                <a:cs typeface="Times New Roman"/>
                <a:sym typeface="Times New Roman"/>
              </a:defRPr>
            </a:lvl9pPr>
          </a:lstStyle>
          <a:p>
            <a:endParaRPr/>
          </a:p>
        </p:txBody>
      </p:sp>
      <p:sp>
        <p:nvSpPr>
          <p:cNvPr id="5" name="Shape 5"/>
          <p:cNvSpPr>
            <a:spLocks noGrp="1" noRot="1" noChangeAspect="1"/>
          </p:cNvSpPr>
          <p:nvPr>
            <p:ph type="sldImg" idx="3"/>
          </p:nvPr>
        </p:nvSpPr>
        <p:spPr>
          <a:xfrm>
            <a:off x="715963" y="747713"/>
            <a:ext cx="5367337" cy="37179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Shape 6"/>
          <p:cNvSpPr txBox="1">
            <a:spLocks noGrp="1"/>
          </p:cNvSpPr>
          <p:nvPr>
            <p:ph type="body" idx="1"/>
          </p:nvPr>
        </p:nvSpPr>
        <p:spPr>
          <a:xfrm>
            <a:off x="678372" y="4713387"/>
            <a:ext cx="5436177" cy="4465934"/>
          </a:xfrm>
          <a:prstGeom prst="rect">
            <a:avLst/>
          </a:prstGeom>
          <a:noFill/>
          <a:ln>
            <a:noFill/>
          </a:ln>
        </p:spPr>
        <p:txBody>
          <a:bodyPr spcFirstLastPara="1" wrap="square" lIns="91425" tIns="91425" rIns="91425" bIns="91425" anchor="t" anchorCtr="0"/>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1" y="9425073"/>
            <a:ext cx="2942673" cy="498287"/>
          </a:xfrm>
          <a:prstGeom prst="rect">
            <a:avLst/>
          </a:prstGeom>
          <a:noFill/>
          <a:ln>
            <a:noFill/>
          </a:ln>
        </p:spPr>
        <p:txBody>
          <a:bodyPr spcFirstLastPara="1" wrap="square" lIns="91425" tIns="91425" rIns="91425" bIns="91425" anchor="b" anchorCtr="0"/>
          <a:lstStyle>
            <a:lvl1pPr marR="0" lvl="0" algn="l" rtl="0">
              <a:spcBef>
                <a:spcPts val="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1pPr>
            <a:lvl2pPr marR="0" lvl="1" algn="ctr" rtl="0">
              <a:spcBef>
                <a:spcPts val="200"/>
              </a:spcBef>
              <a:spcAft>
                <a:spcPts val="0"/>
              </a:spcAft>
              <a:buClr>
                <a:schemeClr val="dk1"/>
              </a:buClr>
              <a:buSzPts val="1000"/>
              <a:buFont typeface="Times New Roman"/>
              <a:buChar char="•"/>
              <a:defRPr sz="1000" b="1" i="0" u="none" strike="noStrike" cap="none">
                <a:solidFill>
                  <a:schemeClr val="dk1"/>
                </a:solidFill>
                <a:latin typeface="Times New Roman"/>
                <a:ea typeface="Times New Roman"/>
                <a:cs typeface="Times New Roman"/>
                <a:sym typeface="Times New Roman"/>
              </a:defRPr>
            </a:lvl2pPr>
            <a:lvl3pPr marR="0" lvl="2" algn="ctr" rtl="0">
              <a:spcBef>
                <a:spcPts val="200"/>
              </a:spcBef>
              <a:spcAft>
                <a:spcPts val="0"/>
              </a:spcAft>
              <a:buClr>
                <a:schemeClr val="dk1"/>
              </a:buClr>
              <a:buSzPts val="1000"/>
              <a:buFont typeface="Times New Roman"/>
              <a:buChar char="•"/>
              <a:defRPr sz="1000" b="1" i="0" u="none" strike="noStrike" cap="none">
                <a:solidFill>
                  <a:schemeClr val="dk1"/>
                </a:solidFill>
                <a:latin typeface="Times New Roman"/>
                <a:ea typeface="Times New Roman"/>
                <a:cs typeface="Times New Roman"/>
                <a:sym typeface="Times New Roman"/>
              </a:defRPr>
            </a:lvl3pPr>
            <a:lvl4pPr marR="0" lvl="3" algn="ctr" rtl="0">
              <a:spcBef>
                <a:spcPts val="200"/>
              </a:spcBef>
              <a:spcAft>
                <a:spcPts val="0"/>
              </a:spcAft>
              <a:buClr>
                <a:schemeClr val="dk1"/>
              </a:buClr>
              <a:buSzPts val="1000"/>
              <a:buFont typeface="Times New Roman"/>
              <a:buChar char="•"/>
              <a:defRPr sz="1000" b="1" i="0" u="none" strike="noStrike" cap="none">
                <a:solidFill>
                  <a:schemeClr val="dk1"/>
                </a:solidFill>
                <a:latin typeface="Times New Roman"/>
                <a:ea typeface="Times New Roman"/>
                <a:cs typeface="Times New Roman"/>
                <a:sym typeface="Times New Roman"/>
              </a:defRPr>
            </a:lvl4pPr>
            <a:lvl5pPr marR="0" lvl="4" algn="ctr" rtl="0">
              <a:spcBef>
                <a:spcPts val="200"/>
              </a:spcBef>
              <a:spcAft>
                <a:spcPts val="0"/>
              </a:spcAft>
              <a:buClr>
                <a:schemeClr val="dk1"/>
              </a:buClr>
              <a:buSzPts val="1000"/>
              <a:buFont typeface="Times New Roman"/>
              <a:buChar char="•"/>
              <a:defRPr sz="1000" b="1"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1000" b="1"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1000" b="1"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1000" b="1"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1000" b="1" i="0" u="none" strike="noStrike" cap="none">
                <a:solidFill>
                  <a:schemeClr val="dk1"/>
                </a:solidFill>
                <a:latin typeface="Times New Roman"/>
                <a:ea typeface="Times New Roman"/>
                <a:cs typeface="Times New Roman"/>
                <a:sym typeface="Times New Roman"/>
              </a:defRPr>
            </a:lvl9pPr>
          </a:lstStyle>
          <a:p>
            <a:endParaRPr/>
          </a:p>
        </p:txBody>
      </p:sp>
      <p:sp>
        <p:nvSpPr>
          <p:cNvPr id="8" name="Shape 8"/>
          <p:cNvSpPr txBox="1">
            <a:spLocks noGrp="1"/>
          </p:cNvSpPr>
          <p:nvPr>
            <p:ph type="sldNum" idx="12"/>
          </p:nvPr>
        </p:nvSpPr>
        <p:spPr>
          <a:xfrm>
            <a:off x="3848705" y="9425073"/>
            <a:ext cx="2942673" cy="498287"/>
          </a:xfrm>
          <a:prstGeom prst="rect">
            <a:avLst/>
          </a:prstGeom>
          <a:noFill/>
          <a:ln>
            <a:noFill/>
          </a:ln>
        </p:spPr>
        <p:txBody>
          <a:bodyPr spcFirstLastPara="1" wrap="square" lIns="86825" tIns="43400" rIns="86825" bIns="43400" anchor="b" anchorCtr="0">
            <a:noAutofit/>
          </a:bodyPr>
          <a:lstStyle/>
          <a:p>
            <a:pPr marL="0" marR="0" lvl="0" indent="0" algn="r" rtl="0">
              <a:spcBef>
                <a:spcPts val="0"/>
              </a:spcBef>
              <a:spcAft>
                <a:spcPts val="0"/>
              </a:spcAft>
              <a:buClr>
                <a:schemeClr val="dk1"/>
              </a:buClr>
              <a:buSzPts val="1000"/>
              <a:buFont typeface="Arial"/>
              <a:buNone/>
            </a:pPr>
            <a:fld id="{00000000-1234-1234-1234-123412341234}" type="slidenum">
              <a:rPr lang="nl" sz="1000" b="0" i="0" u="none" strike="noStrike" cap="none">
                <a:solidFill>
                  <a:schemeClr val="dk1"/>
                </a:solidFill>
                <a:latin typeface="Arial"/>
                <a:ea typeface="Arial"/>
                <a:cs typeface="Arial"/>
                <a:sym typeface="Arial"/>
              </a:rPr>
              <a:t>‹nr.›</a:t>
            </a:fld>
            <a:endParaRPr sz="10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Shape 24"/>
          <p:cNvSpPr txBox="1">
            <a:spLocks noGrp="1"/>
          </p:cNvSpPr>
          <p:nvPr>
            <p:ph type="body" idx="1"/>
          </p:nvPr>
        </p:nvSpPr>
        <p:spPr>
          <a:xfrm>
            <a:off x="678372" y="4713387"/>
            <a:ext cx="5436177" cy="4465934"/>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25" name="Shape 25"/>
          <p:cNvSpPr>
            <a:spLocks noGrp="1" noRot="1" noChangeAspect="1"/>
          </p:cNvSpPr>
          <p:nvPr>
            <p:ph type="sldImg" idx="2"/>
          </p:nvPr>
        </p:nvSpPr>
        <p:spPr>
          <a:xfrm>
            <a:off x="715963" y="747713"/>
            <a:ext cx="5367337" cy="37179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txBox="1">
            <a:spLocks noGrp="1"/>
          </p:cNvSpPr>
          <p:nvPr>
            <p:ph type="dt" idx="10"/>
          </p:nvPr>
        </p:nvSpPr>
        <p:spPr>
          <a:xfrm>
            <a:off x="3848705" y="5"/>
            <a:ext cx="2942673" cy="496590"/>
          </a:xfrm>
          <a:prstGeom prst="rect">
            <a:avLst/>
          </a:prstGeom>
          <a:noFill/>
          <a:ln>
            <a:noFill/>
          </a:ln>
        </p:spPr>
        <p:txBody>
          <a:bodyPr spcFirstLastPara="1" wrap="square" lIns="86825" tIns="43400" rIns="86825" bIns="43400" anchor="t" anchorCtr="0">
            <a:noAutofit/>
          </a:bodyPr>
          <a:lstStyle/>
          <a:p>
            <a:pPr marL="0" marR="0" lvl="0" indent="0" algn="r" rtl="0">
              <a:spcBef>
                <a:spcPts val="0"/>
              </a:spcBef>
              <a:spcAft>
                <a:spcPts val="0"/>
              </a:spcAft>
              <a:buClr>
                <a:schemeClr val="dk1"/>
              </a:buClr>
              <a:buSzPts val="1000"/>
              <a:buFont typeface="Arial"/>
              <a:buNone/>
            </a:pPr>
            <a:r>
              <a:rPr lang="nl" sz="1000" b="0">
                <a:solidFill>
                  <a:schemeClr val="dk1"/>
                </a:solidFill>
                <a:latin typeface="Arial"/>
                <a:ea typeface="Arial"/>
                <a:cs typeface="Arial"/>
                <a:sym typeface="Arial"/>
              </a:rPr>
              <a:t>4/18/2018</a:t>
            </a:r>
            <a:endParaRPr sz="1000" b="0">
              <a:solidFill>
                <a:schemeClr val="dk1"/>
              </a:solidFill>
              <a:latin typeface="Arial"/>
              <a:ea typeface="Arial"/>
              <a:cs typeface="Arial"/>
              <a:sym typeface="Arial"/>
            </a:endParaRPr>
          </a:p>
        </p:txBody>
      </p:sp>
      <p:sp>
        <p:nvSpPr>
          <p:cNvPr id="105" name="Shape 105"/>
          <p:cNvSpPr txBox="1">
            <a:spLocks noGrp="1"/>
          </p:cNvSpPr>
          <p:nvPr>
            <p:ph type="sldNum" idx="12"/>
          </p:nvPr>
        </p:nvSpPr>
        <p:spPr>
          <a:xfrm>
            <a:off x="3848705" y="9425073"/>
            <a:ext cx="2942673" cy="498287"/>
          </a:xfrm>
          <a:prstGeom prst="rect">
            <a:avLst/>
          </a:prstGeom>
          <a:noFill/>
          <a:ln>
            <a:noFill/>
          </a:ln>
        </p:spPr>
        <p:txBody>
          <a:bodyPr spcFirstLastPara="1" wrap="square" lIns="86825" tIns="43400" rIns="86825" bIns="43400" anchor="b" anchorCtr="0">
            <a:noAutofit/>
          </a:bodyPr>
          <a:lstStyle/>
          <a:p>
            <a:pPr marL="0" marR="0" lvl="0" indent="0" algn="r" rtl="0">
              <a:spcBef>
                <a:spcPts val="0"/>
              </a:spcBef>
              <a:spcAft>
                <a:spcPts val="0"/>
              </a:spcAft>
              <a:buClr>
                <a:schemeClr val="dk1"/>
              </a:buClr>
              <a:buSzPts val="1000"/>
              <a:buFont typeface="Arial"/>
              <a:buNone/>
            </a:pPr>
            <a:fld id="{00000000-1234-1234-1234-123412341234}" type="slidenum">
              <a:rPr lang="nl" sz="1000" b="0">
                <a:solidFill>
                  <a:schemeClr val="dk1"/>
                </a:solidFill>
                <a:latin typeface="Arial"/>
                <a:ea typeface="Arial"/>
                <a:cs typeface="Arial"/>
                <a:sym typeface="Arial"/>
              </a:rPr>
              <a:t>2</a:t>
            </a:fld>
            <a:endParaRPr sz="1000" b="0">
              <a:solidFill>
                <a:schemeClr val="dk1"/>
              </a:solidFill>
              <a:latin typeface="Arial"/>
              <a:ea typeface="Arial"/>
              <a:cs typeface="Arial"/>
              <a:sym typeface="Arial"/>
            </a:endParaRPr>
          </a:p>
        </p:txBody>
      </p:sp>
      <p:sp>
        <p:nvSpPr>
          <p:cNvPr id="106" name="Shape 106"/>
          <p:cNvSpPr>
            <a:spLocks noGrp="1" noRot="1" noChangeAspect="1"/>
          </p:cNvSpPr>
          <p:nvPr>
            <p:ph type="sldImg" idx="2"/>
          </p:nvPr>
        </p:nvSpPr>
        <p:spPr>
          <a:xfrm>
            <a:off x="-2095500" y="1544638"/>
            <a:ext cx="10990263" cy="7610475"/>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07" name="Shape 107"/>
          <p:cNvSpPr txBox="1">
            <a:spLocks noGrp="1"/>
          </p:cNvSpPr>
          <p:nvPr>
            <p:ph type="body" idx="1"/>
          </p:nvPr>
        </p:nvSpPr>
        <p:spPr>
          <a:xfrm>
            <a:off x="679913" y="4713385"/>
            <a:ext cx="5433100" cy="4467627"/>
          </a:xfrm>
          <a:prstGeom prst="rect">
            <a:avLst/>
          </a:prstGeom>
          <a:noFill/>
          <a:ln>
            <a:noFill/>
          </a:ln>
        </p:spPr>
        <p:txBody>
          <a:bodyPr spcFirstLastPara="1" wrap="square" lIns="86825" tIns="43400" rIns="86825" bIns="43400" anchor="t" anchorCtr="0">
            <a:noAutofit/>
          </a:bodyPr>
          <a:lstStyle/>
          <a:p>
            <a:pPr marL="0" lvl="0" indent="0" rtl="0">
              <a:lnSpc>
                <a:spcPct val="150000"/>
              </a:lnSpc>
              <a:spcBef>
                <a:spcPts val="0"/>
              </a:spcBef>
              <a:spcAft>
                <a:spcPts val="0"/>
              </a:spcAft>
              <a:buNone/>
            </a:pPr>
            <a:endParaRPr/>
          </a:p>
        </p:txBody>
      </p:sp>
    </p:spTree>
    <p:extLst>
      <p:ext uri="{BB962C8B-B14F-4D97-AF65-F5344CB8AC3E}">
        <p14:creationId xmlns:p14="http://schemas.microsoft.com/office/powerpoint/2010/main" val="191414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txBox="1">
            <a:spLocks noGrp="1"/>
          </p:cNvSpPr>
          <p:nvPr>
            <p:ph type="dt" idx="10"/>
          </p:nvPr>
        </p:nvSpPr>
        <p:spPr>
          <a:xfrm>
            <a:off x="3848705" y="5"/>
            <a:ext cx="2942673" cy="496590"/>
          </a:xfrm>
          <a:prstGeom prst="rect">
            <a:avLst/>
          </a:prstGeom>
          <a:noFill/>
          <a:ln>
            <a:noFill/>
          </a:ln>
        </p:spPr>
        <p:txBody>
          <a:bodyPr spcFirstLastPara="1" wrap="square" lIns="86825" tIns="43400" rIns="86825" bIns="43400" anchor="t" anchorCtr="0">
            <a:noAutofit/>
          </a:bodyPr>
          <a:lstStyle/>
          <a:p>
            <a:pPr marL="0" marR="0" lvl="0" indent="0" algn="r" rtl="0">
              <a:spcBef>
                <a:spcPts val="0"/>
              </a:spcBef>
              <a:spcAft>
                <a:spcPts val="0"/>
              </a:spcAft>
              <a:buClr>
                <a:schemeClr val="dk1"/>
              </a:buClr>
              <a:buSzPts val="1000"/>
              <a:buFont typeface="Arial"/>
              <a:buNone/>
            </a:pPr>
            <a:r>
              <a:rPr lang="nl" sz="1000" b="0">
                <a:solidFill>
                  <a:schemeClr val="dk1"/>
                </a:solidFill>
                <a:latin typeface="Arial"/>
                <a:ea typeface="Arial"/>
                <a:cs typeface="Arial"/>
                <a:sym typeface="Arial"/>
              </a:rPr>
              <a:t>4/18/2018</a:t>
            </a:r>
            <a:endParaRPr sz="1000" b="0">
              <a:solidFill>
                <a:schemeClr val="dk1"/>
              </a:solidFill>
              <a:latin typeface="Arial"/>
              <a:ea typeface="Arial"/>
              <a:cs typeface="Arial"/>
              <a:sym typeface="Arial"/>
            </a:endParaRPr>
          </a:p>
        </p:txBody>
      </p:sp>
      <p:sp>
        <p:nvSpPr>
          <p:cNvPr id="91" name="Shape 91"/>
          <p:cNvSpPr txBox="1">
            <a:spLocks noGrp="1"/>
          </p:cNvSpPr>
          <p:nvPr>
            <p:ph type="sldNum" idx="12"/>
          </p:nvPr>
        </p:nvSpPr>
        <p:spPr>
          <a:xfrm>
            <a:off x="3848705" y="9425073"/>
            <a:ext cx="2942673" cy="498287"/>
          </a:xfrm>
          <a:prstGeom prst="rect">
            <a:avLst/>
          </a:prstGeom>
          <a:noFill/>
          <a:ln>
            <a:noFill/>
          </a:ln>
        </p:spPr>
        <p:txBody>
          <a:bodyPr spcFirstLastPara="1" wrap="square" lIns="86825" tIns="43400" rIns="86825" bIns="43400" anchor="b" anchorCtr="0">
            <a:noAutofit/>
          </a:bodyPr>
          <a:lstStyle/>
          <a:p>
            <a:pPr marL="0" marR="0" lvl="0" indent="0" algn="r" rtl="0">
              <a:spcBef>
                <a:spcPts val="0"/>
              </a:spcBef>
              <a:spcAft>
                <a:spcPts val="0"/>
              </a:spcAft>
              <a:buClr>
                <a:schemeClr val="dk1"/>
              </a:buClr>
              <a:buSzPts val="1000"/>
              <a:buFont typeface="Arial"/>
              <a:buNone/>
            </a:pPr>
            <a:fld id="{00000000-1234-1234-1234-123412341234}" type="slidenum">
              <a:rPr lang="nl" sz="1000" b="0">
                <a:solidFill>
                  <a:schemeClr val="dk1"/>
                </a:solidFill>
                <a:latin typeface="Arial"/>
                <a:ea typeface="Arial"/>
                <a:cs typeface="Arial"/>
                <a:sym typeface="Arial"/>
              </a:rPr>
              <a:t>4</a:t>
            </a:fld>
            <a:endParaRPr sz="1000" b="0">
              <a:solidFill>
                <a:schemeClr val="dk1"/>
              </a:solidFill>
              <a:latin typeface="Arial"/>
              <a:ea typeface="Arial"/>
              <a:cs typeface="Arial"/>
              <a:sym typeface="Arial"/>
            </a:endParaRPr>
          </a:p>
        </p:txBody>
      </p:sp>
      <p:sp>
        <p:nvSpPr>
          <p:cNvPr id="92" name="Shape 92"/>
          <p:cNvSpPr>
            <a:spLocks noGrp="1" noRot="1" noChangeAspect="1"/>
          </p:cNvSpPr>
          <p:nvPr>
            <p:ph type="sldImg" idx="2"/>
          </p:nvPr>
        </p:nvSpPr>
        <p:spPr>
          <a:xfrm>
            <a:off x="-2095500" y="1544638"/>
            <a:ext cx="10990263" cy="7610475"/>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3" name="Shape 93"/>
          <p:cNvSpPr txBox="1">
            <a:spLocks noGrp="1"/>
          </p:cNvSpPr>
          <p:nvPr>
            <p:ph type="body" idx="1"/>
          </p:nvPr>
        </p:nvSpPr>
        <p:spPr>
          <a:xfrm>
            <a:off x="679913" y="4713385"/>
            <a:ext cx="5433100" cy="4467627"/>
          </a:xfrm>
          <a:prstGeom prst="rect">
            <a:avLst/>
          </a:prstGeom>
          <a:noFill/>
          <a:ln>
            <a:noFill/>
          </a:ln>
        </p:spPr>
        <p:txBody>
          <a:bodyPr spcFirstLastPara="1" wrap="square" lIns="86825" tIns="43400" rIns="86825" bIns="43400" anchor="t" anchorCtr="0">
            <a:noAutofit/>
          </a:bodyPr>
          <a:lstStyle/>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7861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txBox="1">
            <a:spLocks noGrp="1"/>
          </p:cNvSpPr>
          <p:nvPr>
            <p:ph type="dt" idx="10"/>
          </p:nvPr>
        </p:nvSpPr>
        <p:spPr>
          <a:xfrm>
            <a:off x="3848705" y="5"/>
            <a:ext cx="2942673" cy="496590"/>
          </a:xfrm>
          <a:prstGeom prst="rect">
            <a:avLst/>
          </a:prstGeom>
          <a:noFill/>
          <a:ln>
            <a:noFill/>
          </a:ln>
        </p:spPr>
        <p:txBody>
          <a:bodyPr spcFirstLastPara="1" wrap="square" lIns="86825" tIns="43400" rIns="86825" bIns="43400" anchor="t" anchorCtr="0">
            <a:noAutofit/>
          </a:bodyPr>
          <a:lstStyle/>
          <a:p>
            <a:pPr marL="0" marR="0" lvl="0" indent="0" algn="r" rtl="0">
              <a:spcBef>
                <a:spcPts val="0"/>
              </a:spcBef>
              <a:spcAft>
                <a:spcPts val="0"/>
              </a:spcAft>
              <a:buClr>
                <a:schemeClr val="dk1"/>
              </a:buClr>
              <a:buSzPts val="1000"/>
              <a:buFont typeface="Arial"/>
              <a:buNone/>
            </a:pPr>
            <a:r>
              <a:rPr lang="nl" sz="1000" b="0">
                <a:solidFill>
                  <a:schemeClr val="dk1"/>
                </a:solidFill>
                <a:latin typeface="Arial"/>
                <a:ea typeface="Arial"/>
                <a:cs typeface="Arial"/>
                <a:sym typeface="Arial"/>
              </a:rPr>
              <a:t>4/18/2018</a:t>
            </a:r>
            <a:endParaRPr sz="1000" b="0">
              <a:solidFill>
                <a:schemeClr val="dk1"/>
              </a:solidFill>
              <a:latin typeface="Arial"/>
              <a:ea typeface="Arial"/>
              <a:cs typeface="Arial"/>
              <a:sym typeface="Arial"/>
            </a:endParaRPr>
          </a:p>
        </p:txBody>
      </p:sp>
      <p:sp>
        <p:nvSpPr>
          <p:cNvPr id="58" name="Shape 58"/>
          <p:cNvSpPr txBox="1">
            <a:spLocks noGrp="1"/>
          </p:cNvSpPr>
          <p:nvPr>
            <p:ph type="sldNum" idx="12"/>
          </p:nvPr>
        </p:nvSpPr>
        <p:spPr>
          <a:xfrm>
            <a:off x="3848705" y="9425073"/>
            <a:ext cx="2942673" cy="498287"/>
          </a:xfrm>
          <a:prstGeom prst="rect">
            <a:avLst/>
          </a:prstGeom>
          <a:noFill/>
          <a:ln>
            <a:noFill/>
          </a:ln>
        </p:spPr>
        <p:txBody>
          <a:bodyPr spcFirstLastPara="1" wrap="square" lIns="86825" tIns="43400" rIns="86825" bIns="43400" anchor="b" anchorCtr="0">
            <a:noAutofit/>
          </a:bodyPr>
          <a:lstStyle/>
          <a:p>
            <a:pPr marL="0" marR="0" lvl="0" indent="0" algn="r" rtl="0">
              <a:spcBef>
                <a:spcPts val="0"/>
              </a:spcBef>
              <a:spcAft>
                <a:spcPts val="0"/>
              </a:spcAft>
              <a:buClr>
                <a:schemeClr val="dk1"/>
              </a:buClr>
              <a:buSzPts val="1000"/>
              <a:buFont typeface="Arial"/>
              <a:buNone/>
            </a:pPr>
            <a:fld id="{00000000-1234-1234-1234-123412341234}" type="slidenum">
              <a:rPr lang="nl" sz="1000" b="0">
                <a:solidFill>
                  <a:schemeClr val="dk1"/>
                </a:solidFill>
                <a:latin typeface="Arial"/>
                <a:ea typeface="Arial"/>
                <a:cs typeface="Arial"/>
                <a:sym typeface="Arial"/>
              </a:rPr>
              <a:t>5</a:t>
            </a:fld>
            <a:endParaRPr sz="1000" b="0">
              <a:solidFill>
                <a:schemeClr val="dk1"/>
              </a:solidFill>
              <a:latin typeface="Arial"/>
              <a:ea typeface="Arial"/>
              <a:cs typeface="Arial"/>
              <a:sym typeface="Arial"/>
            </a:endParaRPr>
          </a:p>
        </p:txBody>
      </p:sp>
      <p:sp>
        <p:nvSpPr>
          <p:cNvPr id="59" name="Shape 59"/>
          <p:cNvSpPr>
            <a:spLocks noGrp="1" noRot="1" noChangeAspect="1"/>
          </p:cNvSpPr>
          <p:nvPr>
            <p:ph type="sldImg" idx="2"/>
          </p:nvPr>
        </p:nvSpPr>
        <p:spPr>
          <a:xfrm>
            <a:off x="-2097088" y="1544638"/>
            <a:ext cx="10991851" cy="7610475"/>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60" name="Shape 60"/>
          <p:cNvSpPr txBox="1">
            <a:spLocks noGrp="1"/>
          </p:cNvSpPr>
          <p:nvPr>
            <p:ph type="body" idx="1"/>
          </p:nvPr>
        </p:nvSpPr>
        <p:spPr>
          <a:xfrm>
            <a:off x="679915" y="4713384"/>
            <a:ext cx="5433100" cy="4467627"/>
          </a:xfrm>
          <a:prstGeom prst="rect">
            <a:avLst/>
          </a:prstGeom>
          <a:noFill/>
          <a:ln>
            <a:noFill/>
          </a:ln>
        </p:spPr>
        <p:txBody>
          <a:bodyPr spcFirstLastPara="1" wrap="square" lIns="86825" tIns="43400" rIns="86825" bIns="43400" anchor="t" anchorCtr="0">
            <a:noAutofit/>
          </a:bodyPr>
          <a:lstStyle/>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txBox="1">
            <a:spLocks noGrp="1"/>
          </p:cNvSpPr>
          <p:nvPr>
            <p:ph type="dt" idx="10"/>
          </p:nvPr>
        </p:nvSpPr>
        <p:spPr>
          <a:xfrm>
            <a:off x="3848705" y="5"/>
            <a:ext cx="2942673" cy="496590"/>
          </a:xfrm>
          <a:prstGeom prst="rect">
            <a:avLst/>
          </a:prstGeom>
          <a:noFill/>
          <a:ln>
            <a:noFill/>
          </a:ln>
        </p:spPr>
        <p:txBody>
          <a:bodyPr spcFirstLastPara="1" wrap="square" lIns="86825" tIns="43400" rIns="86825" bIns="43400" anchor="t" anchorCtr="0">
            <a:noAutofit/>
          </a:bodyPr>
          <a:lstStyle/>
          <a:p>
            <a:pPr marL="0" marR="0" lvl="0" indent="0" algn="r" rtl="0">
              <a:spcBef>
                <a:spcPts val="0"/>
              </a:spcBef>
              <a:spcAft>
                <a:spcPts val="0"/>
              </a:spcAft>
              <a:buClr>
                <a:schemeClr val="dk1"/>
              </a:buClr>
              <a:buSzPts val="1000"/>
              <a:buFont typeface="Arial"/>
              <a:buNone/>
            </a:pPr>
            <a:r>
              <a:rPr lang="nl" sz="1000" b="0">
                <a:solidFill>
                  <a:schemeClr val="dk1"/>
                </a:solidFill>
                <a:latin typeface="Arial"/>
                <a:ea typeface="Arial"/>
                <a:cs typeface="Arial"/>
                <a:sym typeface="Arial"/>
              </a:rPr>
              <a:t>4/18/2018</a:t>
            </a:r>
            <a:endParaRPr sz="1000" b="0">
              <a:solidFill>
                <a:schemeClr val="dk1"/>
              </a:solidFill>
              <a:latin typeface="Arial"/>
              <a:ea typeface="Arial"/>
              <a:cs typeface="Arial"/>
              <a:sym typeface="Arial"/>
            </a:endParaRPr>
          </a:p>
        </p:txBody>
      </p:sp>
      <p:sp>
        <p:nvSpPr>
          <p:cNvPr id="91" name="Shape 91"/>
          <p:cNvSpPr txBox="1">
            <a:spLocks noGrp="1"/>
          </p:cNvSpPr>
          <p:nvPr>
            <p:ph type="sldNum" idx="12"/>
          </p:nvPr>
        </p:nvSpPr>
        <p:spPr>
          <a:xfrm>
            <a:off x="3848705" y="9425073"/>
            <a:ext cx="2942673" cy="498287"/>
          </a:xfrm>
          <a:prstGeom prst="rect">
            <a:avLst/>
          </a:prstGeom>
          <a:noFill/>
          <a:ln>
            <a:noFill/>
          </a:ln>
        </p:spPr>
        <p:txBody>
          <a:bodyPr spcFirstLastPara="1" wrap="square" lIns="86825" tIns="43400" rIns="86825" bIns="43400" anchor="b" anchorCtr="0">
            <a:noAutofit/>
          </a:bodyPr>
          <a:lstStyle/>
          <a:p>
            <a:pPr marL="0" marR="0" lvl="0" indent="0" algn="r" rtl="0">
              <a:spcBef>
                <a:spcPts val="0"/>
              </a:spcBef>
              <a:spcAft>
                <a:spcPts val="0"/>
              </a:spcAft>
              <a:buClr>
                <a:schemeClr val="dk1"/>
              </a:buClr>
              <a:buSzPts val="1000"/>
              <a:buFont typeface="Arial"/>
              <a:buNone/>
            </a:pPr>
            <a:fld id="{00000000-1234-1234-1234-123412341234}" type="slidenum">
              <a:rPr lang="nl" sz="1000" b="0">
                <a:solidFill>
                  <a:schemeClr val="dk1"/>
                </a:solidFill>
                <a:latin typeface="Arial"/>
                <a:ea typeface="Arial"/>
                <a:cs typeface="Arial"/>
                <a:sym typeface="Arial"/>
              </a:rPr>
              <a:t>7</a:t>
            </a:fld>
            <a:endParaRPr sz="1000" b="0">
              <a:solidFill>
                <a:schemeClr val="dk1"/>
              </a:solidFill>
              <a:latin typeface="Arial"/>
              <a:ea typeface="Arial"/>
              <a:cs typeface="Arial"/>
              <a:sym typeface="Arial"/>
            </a:endParaRPr>
          </a:p>
        </p:txBody>
      </p:sp>
      <p:sp>
        <p:nvSpPr>
          <p:cNvPr id="92" name="Shape 92"/>
          <p:cNvSpPr>
            <a:spLocks noGrp="1" noRot="1" noChangeAspect="1"/>
          </p:cNvSpPr>
          <p:nvPr>
            <p:ph type="sldImg" idx="2"/>
          </p:nvPr>
        </p:nvSpPr>
        <p:spPr>
          <a:xfrm>
            <a:off x="-2095500" y="1544638"/>
            <a:ext cx="10990263" cy="7610475"/>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3" name="Shape 93"/>
          <p:cNvSpPr txBox="1">
            <a:spLocks noGrp="1"/>
          </p:cNvSpPr>
          <p:nvPr>
            <p:ph type="body" idx="1"/>
          </p:nvPr>
        </p:nvSpPr>
        <p:spPr>
          <a:xfrm>
            <a:off x="679913" y="4713385"/>
            <a:ext cx="5433100" cy="4467627"/>
          </a:xfrm>
          <a:prstGeom prst="rect">
            <a:avLst/>
          </a:prstGeom>
          <a:noFill/>
          <a:ln>
            <a:noFill/>
          </a:ln>
        </p:spPr>
        <p:txBody>
          <a:bodyPr spcFirstLastPara="1" wrap="square" lIns="86825" tIns="43400" rIns="86825" bIns="43400" anchor="t" anchorCtr="0">
            <a:noAutofit/>
          </a:bodyPr>
          <a:lstStyle/>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7806986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txBox="1">
            <a:spLocks noGrp="1"/>
          </p:cNvSpPr>
          <p:nvPr>
            <p:ph type="dt" idx="10"/>
          </p:nvPr>
        </p:nvSpPr>
        <p:spPr>
          <a:xfrm>
            <a:off x="3848705" y="5"/>
            <a:ext cx="2942673" cy="496590"/>
          </a:xfrm>
          <a:prstGeom prst="rect">
            <a:avLst/>
          </a:prstGeom>
          <a:noFill/>
          <a:ln>
            <a:noFill/>
          </a:ln>
        </p:spPr>
        <p:txBody>
          <a:bodyPr spcFirstLastPara="1" wrap="square" lIns="86825" tIns="43400" rIns="86825" bIns="43400" anchor="t" anchorCtr="0">
            <a:noAutofit/>
          </a:bodyPr>
          <a:lstStyle/>
          <a:p>
            <a:pPr marL="0" marR="0" lvl="0" indent="0" algn="r" rtl="0">
              <a:spcBef>
                <a:spcPts val="0"/>
              </a:spcBef>
              <a:spcAft>
                <a:spcPts val="0"/>
              </a:spcAft>
              <a:buClr>
                <a:schemeClr val="dk1"/>
              </a:buClr>
              <a:buSzPts val="1000"/>
              <a:buFont typeface="Arial"/>
              <a:buNone/>
            </a:pPr>
            <a:r>
              <a:rPr lang="nl" sz="1000" b="0">
                <a:solidFill>
                  <a:schemeClr val="dk1"/>
                </a:solidFill>
                <a:latin typeface="Arial"/>
                <a:ea typeface="Arial"/>
                <a:cs typeface="Arial"/>
                <a:sym typeface="Arial"/>
              </a:rPr>
              <a:t>4/18/2018</a:t>
            </a:r>
            <a:endParaRPr sz="1000" b="0">
              <a:solidFill>
                <a:schemeClr val="dk1"/>
              </a:solidFill>
              <a:latin typeface="Arial"/>
              <a:ea typeface="Arial"/>
              <a:cs typeface="Arial"/>
              <a:sym typeface="Arial"/>
            </a:endParaRPr>
          </a:p>
        </p:txBody>
      </p:sp>
      <p:sp>
        <p:nvSpPr>
          <p:cNvPr id="291" name="Shape 291"/>
          <p:cNvSpPr txBox="1">
            <a:spLocks noGrp="1"/>
          </p:cNvSpPr>
          <p:nvPr>
            <p:ph type="sldNum" idx="12"/>
          </p:nvPr>
        </p:nvSpPr>
        <p:spPr>
          <a:xfrm>
            <a:off x="3848705" y="9425073"/>
            <a:ext cx="2942673" cy="498287"/>
          </a:xfrm>
          <a:prstGeom prst="rect">
            <a:avLst/>
          </a:prstGeom>
          <a:noFill/>
          <a:ln>
            <a:noFill/>
          </a:ln>
        </p:spPr>
        <p:txBody>
          <a:bodyPr spcFirstLastPara="1" wrap="square" lIns="86825" tIns="43400" rIns="86825" bIns="43400" anchor="b" anchorCtr="0">
            <a:noAutofit/>
          </a:bodyPr>
          <a:lstStyle/>
          <a:p>
            <a:pPr marL="0" marR="0" lvl="0" indent="0" algn="r" rtl="0">
              <a:spcBef>
                <a:spcPts val="0"/>
              </a:spcBef>
              <a:spcAft>
                <a:spcPts val="0"/>
              </a:spcAft>
              <a:buClr>
                <a:schemeClr val="dk1"/>
              </a:buClr>
              <a:buSzPts val="1000"/>
              <a:buFont typeface="Arial"/>
              <a:buNone/>
            </a:pPr>
            <a:fld id="{00000000-1234-1234-1234-123412341234}" type="slidenum">
              <a:rPr lang="nl" sz="1000" b="0">
                <a:solidFill>
                  <a:schemeClr val="dk1"/>
                </a:solidFill>
                <a:latin typeface="Arial"/>
                <a:ea typeface="Arial"/>
                <a:cs typeface="Arial"/>
                <a:sym typeface="Arial"/>
              </a:rPr>
              <a:t>9</a:t>
            </a:fld>
            <a:endParaRPr sz="1000" b="0">
              <a:solidFill>
                <a:schemeClr val="dk1"/>
              </a:solidFill>
              <a:latin typeface="Arial"/>
              <a:ea typeface="Arial"/>
              <a:cs typeface="Arial"/>
              <a:sym typeface="Arial"/>
            </a:endParaRPr>
          </a:p>
        </p:txBody>
      </p:sp>
      <p:sp>
        <p:nvSpPr>
          <p:cNvPr id="292" name="Shape 292"/>
          <p:cNvSpPr>
            <a:spLocks noGrp="1" noRot="1" noChangeAspect="1"/>
          </p:cNvSpPr>
          <p:nvPr>
            <p:ph type="sldImg" idx="2"/>
          </p:nvPr>
        </p:nvSpPr>
        <p:spPr>
          <a:xfrm>
            <a:off x="-2095500" y="1544638"/>
            <a:ext cx="10990263" cy="7610475"/>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93" name="Shape 293"/>
          <p:cNvSpPr txBox="1">
            <a:spLocks noGrp="1"/>
          </p:cNvSpPr>
          <p:nvPr>
            <p:ph type="body" idx="1"/>
          </p:nvPr>
        </p:nvSpPr>
        <p:spPr>
          <a:xfrm>
            <a:off x="679913" y="4713385"/>
            <a:ext cx="5433100" cy="4467627"/>
          </a:xfrm>
          <a:prstGeom prst="rect">
            <a:avLst/>
          </a:prstGeom>
          <a:noFill/>
          <a:ln>
            <a:noFill/>
          </a:ln>
        </p:spPr>
        <p:txBody>
          <a:bodyPr spcFirstLastPara="1" wrap="square" lIns="86825" tIns="43400" rIns="86825" bIns="43400" anchor="t" anchorCtr="0">
            <a:noAutofit/>
          </a:bodyPr>
          <a:lstStyle/>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eldia" userDrawn="1">
  <p:cSld name="TITLE">
    <p:bg>
      <p:bgPr>
        <a:solidFill>
          <a:schemeClr val="bg1"/>
        </a:solidFill>
        <a:effectLst/>
      </p:bgPr>
    </p:bg>
    <p:spTree>
      <p:nvGrpSpPr>
        <p:cNvPr id="1" name="Shape 16"/>
        <p:cNvGrpSpPr/>
        <p:nvPr/>
      </p:nvGrpSpPr>
      <p:grpSpPr>
        <a:xfrm>
          <a:off x="0" y="0"/>
          <a:ext cx="0" cy="0"/>
          <a:chOff x="0" y="0"/>
          <a:chExt cx="0" cy="0"/>
        </a:xfrm>
      </p:grpSpPr>
      <p:sp>
        <p:nvSpPr>
          <p:cNvPr id="17" name="Shape 17"/>
          <p:cNvSpPr txBox="1">
            <a:spLocks noGrp="1"/>
          </p:cNvSpPr>
          <p:nvPr>
            <p:ph type="ctrTitle"/>
          </p:nvPr>
        </p:nvSpPr>
        <p:spPr>
          <a:xfrm>
            <a:off x="742950" y="2130425"/>
            <a:ext cx="8420100" cy="1470025"/>
          </a:xfrm>
          <a:prstGeom prst="rect">
            <a:avLst/>
          </a:prstGeom>
          <a:noFill/>
          <a:ln>
            <a:noFill/>
          </a:ln>
        </p:spPr>
        <p:txBody>
          <a:bodyPr spcFirstLastPara="1" wrap="square" lIns="91425" tIns="91425" rIns="91425" bIns="91425" anchor="t" anchorCtr="1"/>
          <a:lstStyle>
            <a:lvl1pPr marR="0" lvl="0" algn="l" rtl="0">
              <a:spcBef>
                <a:spcPts val="0"/>
              </a:spcBef>
              <a:spcAft>
                <a:spcPts val="0"/>
              </a:spcAft>
              <a:buSzPts val="1400"/>
              <a:buNone/>
              <a:defRPr sz="2400" b="0" i="0" u="none" strike="noStrike" cap="none">
                <a:solidFill>
                  <a:srgbClr val="474747"/>
                </a:solidFill>
                <a:latin typeface="Times New Roman"/>
                <a:ea typeface="Times New Roman"/>
                <a:cs typeface="Times New Roman"/>
                <a:sym typeface="Times New Roman"/>
              </a:defRPr>
            </a:lvl1pPr>
            <a:lvl2pPr marR="0" lvl="1" algn="l" rtl="0">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18B281A8-AC22-4020-B14B-24C56D079B8A}"/>
              </a:ext>
            </a:extLst>
          </p:cNvPr>
          <p:cNvSpPr>
            <a:spLocks noGrp="1"/>
          </p:cNvSpPr>
          <p:nvPr>
            <p:ph type="dt" sz="half" idx="10"/>
          </p:nvPr>
        </p:nvSpPr>
        <p:spPr/>
        <p:txBody>
          <a:bodyPr/>
          <a:lstStyle/>
          <a:p>
            <a:fld id="{057D79B6-5C21-4F11-A4ED-3944948E4F1D}" type="datetimeFigureOut">
              <a:rPr lang="nl-NL" smtClean="0"/>
              <a:t>16-4-2019</a:t>
            </a:fld>
            <a:endParaRPr lang="nl-NL"/>
          </a:p>
        </p:txBody>
      </p:sp>
      <p:sp>
        <p:nvSpPr>
          <p:cNvPr id="3" name="Tijdelijke aanduiding voor voettekst 2">
            <a:extLst>
              <a:ext uri="{FF2B5EF4-FFF2-40B4-BE49-F238E27FC236}">
                <a16:creationId xmlns:a16="http://schemas.microsoft.com/office/drawing/2014/main" id="{55078948-AD90-4213-A9AE-C3479E311CD7}"/>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25C50801-4736-43FA-BB69-B904BC8D6852}"/>
              </a:ext>
            </a:extLst>
          </p:cNvPr>
          <p:cNvSpPr>
            <a:spLocks noGrp="1"/>
          </p:cNvSpPr>
          <p:nvPr>
            <p:ph type="sldNum" sz="quarter" idx="12"/>
          </p:nvPr>
        </p:nvSpPr>
        <p:spPr/>
        <p:txBody>
          <a:bodyPr/>
          <a:lstStyle/>
          <a:p>
            <a:fld id="{98233F5A-4D46-42D7-BB47-1DB71FDDD209}" type="slidenum">
              <a:rPr lang="nl-NL" smtClean="0"/>
              <a:t>‹nr.›</a:t>
            </a:fld>
            <a:endParaRPr lang="nl-NL"/>
          </a:p>
        </p:txBody>
      </p:sp>
    </p:spTree>
    <p:extLst>
      <p:ext uri="{BB962C8B-B14F-4D97-AF65-F5344CB8AC3E}">
        <p14:creationId xmlns:p14="http://schemas.microsoft.com/office/powerpoint/2010/main" val="4282722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0A24BE-75D3-4C82-8C53-E12F2D945392}"/>
              </a:ext>
            </a:extLst>
          </p:cNvPr>
          <p:cNvSpPr>
            <a:spLocks noGrp="1"/>
          </p:cNvSpPr>
          <p:nvPr>
            <p:ph type="title"/>
          </p:nvPr>
        </p:nvSpPr>
        <p:spPr>
          <a:xfrm>
            <a:off x="682625" y="457200"/>
            <a:ext cx="3194050" cy="1600200"/>
          </a:xfrm>
        </p:spPr>
        <p:txBody>
          <a:bodyPr anchor="b"/>
          <a:lstStyle>
            <a:lvl1pPr>
              <a:defRPr sz="3200"/>
            </a:lvl1pPr>
          </a:lstStyle>
          <a:p>
            <a:r>
              <a:rPr lang="nl-NL"/>
              <a:t>Klik om stijl te bewerken</a:t>
            </a:r>
          </a:p>
        </p:txBody>
      </p:sp>
      <p:sp>
        <p:nvSpPr>
          <p:cNvPr id="3" name="Tijdelijke aanduiding voor inhoud 2">
            <a:extLst>
              <a:ext uri="{FF2B5EF4-FFF2-40B4-BE49-F238E27FC236}">
                <a16:creationId xmlns:a16="http://schemas.microsoft.com/office/drawing/2014/main" id="{F8B641A8-D319-43EB-9458-E67A454AAF5B}"/>
              </a:ext>
            </a:extLst>
          </p:cNvPr>
          <p:cNvSpPr>
            <a:spLocks noGrp="1"/>
          </p:cNvSpPr>
          <p:nvPr>
            <p:ph idx="1"/>
          </p:nvPr>
        </p:nvSpPr>
        <p:spPr>
          <a:xfrm>
            <a:off x="4211638" y="987425"/>
            <a:ext cx="501491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a:extLst>
              <a:ext uri="{FF2B5EF4-FFF2-40B4-BE49-F238E27FC236}">
                <a16:creationId xmlns:a16="http://schemas.microsoft.com/office/drawing/2014/main" id="{C24F5207-8CE6-4101-9001-EAEBDB19C9C0}"/>
              </a:ext>
            </a:extLst>
          </p:cNvPr>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E17F206F-4459-4E77-8131-C1C9AAD242C5}"/>
              </a:ext>
            </a:extLst>
          </p:cNvPr>
          <p:cNvSpPr>
            <a:spLocks noGrp="1"/>
          </p:cNvSpPr>
          <p:nvPr>
            <p:ph type="dt" sz="half" idx="10"/>
          </p:nvPr>
        </p:nvSpPr>
        <p:spPr/>
        <p:txBody>
          <a:bodyPr/>
          <a:lstStyle/>
          <a:p>
            <a:fld id="{057D79B6-5C21-4F11-A4ED-3944948E4F1D}" type="datetimeFigureOut">
              <a:rPr lang="nl-NL" smtClean="0"/>
              <a:t>16-4-2019</a:t>
            </a:fld>
            <a:endParaRPr lang="nl-NL"/>
          </a:p>
        </p:txBody>
      </p:sp>
      <p:sp>
        <p:nvSpPr>
          <p:cNvPr id="6" name="Tijdelijke aanduiding voor voettekst 5">
            <a:extLst>
              <a:ext uri="{FF2B5EF4-FFF2-40B4-BE49-F238E27FC236}">
                <a16:creationId xmlns:a16="http://schemas.microsoft.com/office/drawing/2014/main" id="{F415774B-BAC9-481A-A81F-F4AB86C8E33F}"/>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BD63D7C9-204B-4887-9FBC-2910F6747378}"/>
              </a:ext>
            </a:extLst>
          </p:cNvPr>
          <p:cNvSpPr>
            <a:spLocks noGrp="1"/>
          </p:cNvSpPr>
          <p:nvPr>
            <p:ph type="sldNum" sz="quarter" idx="12"/>
          </p:nvPr>
        </p:nvSpPr>
        <p:spPr/>
        <p:txBody>
          <a:bodyPr/>
          <a:lstStyle/>
          <a:p>
            <a:fld id="{98233F5A-4D46-42D7-BB47-1DB71FDDD209}" type="slidenum">
              <a:rPr lang="nl-NL" smtClean="0"/>
              <a:t>‹nr.›</a:t>
            </a:fld>
            <a:endParaRPr lang="nl-NL"/>
          </a:p>
        </p:txBody>
      </p:sp>
    </p:spTree>
    <p:extLst>
      <p:ext uri="{BB962C8B-B14F-4D97-AF65-F5344CB8AC3E}">
        <p14:creationId xmlns:p14="http://schemas.microsoft.com/office/powerpoint/2010/main" val="6201657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E51A8B-95A6-4618-914C-D08EC94887F4}"/>
              </a:ext>
            </a:extLst>
          </p:cNvPr>
          <p:cNvSpPr>
            <a:spLocks noGrp="1"/>
          </p:cNvSpPr>
          <p:nvPr>
            <p:ph type="title"/>
          </p:nvPr>
        </p:nvSpPr>
        <p:spPr>
          <a:xfrm>
            <a:off x="682625" y="457200"/>
            <a:ext cx="3194050" cy="1600200"/>
          </a:xfrm>
        </p:spPr>
        <p:txBody>
          <a:bodyPr anchor="b"/>
          <a:lstStyle>
            <a:lvl1pPr>
              <a:defRPr sz="3200"/>
            </a:lvl1pPr>
          </a:lstStyle>
          <a:p>
            <a:r>
              <a:rPr lang="nl-NL"/>
              <a:t>Klik om stijl te bewerken</a:t>
            </a:r>
          </a:p>
        </p:txBody>
      </p:sp>
      <p:sp>
        <p:nvSpPr>
          <p:cNvPr id="3" name="Tijdelijke aanduiding voor afbeelding 2">
            <a:extLst>
              <a:ext uri="{FF2B5EF4-FFF2-40B4-BE49-F238E27FC236}">
                <a16:creationId xmlns:a16="http://schemas.microsoft.com/office/drawing/2014/main" id="{6B9D7D38-57CA-4CC9-A6FB-34473D862082}"/>
              </a:ext>
            </a:extLst>
          </p:cNvPr>
          <p:cNvSpPr>
            <a:spLocks noGrp="1"/>
          </p:cNvSpPr>
          <p:nvPr>
            <p:ph type="pic" idx="1"/>
          </p:nvPr>
        </p:nvSpPr>
        <p:spPr>
          <a:xfrm>
            <a:off x="4211638" y="987425"/>
            <a:ext cx="50149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a:extLst>
              <a:ext uri="{FF2B5EF4-FFF2-40B4-BE49-F238E27FC236}">
                <a16:creationId xmlns:a16="http://schemas.microsoft.com/office/drawing/2014/main" id="{F74B6268-D02F-41AF-AB64-B462A8458340}"/>
              </a:ext>
            </a:extLst>
          </p:cNvPr>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08179666-643C-4DDD-8A8C-80743A8E093A}"/>
              </a:ext>
            </a:extLst>
          </p:cNvPr>
          <p:cNvSpPr>
            <a:spLocks noGrp="1"/>
          </p:cNvSpPr>
          <p:nvPr>
            <p:ph type="dt" sz="half" idx="10"/>
          </p:nvPr>
        </p:nvSpPr>
        <p:spPr/>
        <p:txBody>
          <a:bodyPr/>
          <a:lstStyle/>
          <a:p>
            <a:fld id="{057D79B6-5C21-4F11-A4ED-3944948E4F1D}" type="datetimeFigureOut">
              <a:rPr lang="nl-NL" smtClean="0"/>
              <a:t>16-4-2019</a:t>
            </a:fld>
            <a:endParaRPr lang="nl-NL"/>
          </a:p>
        </p:txBody>
      </p:sp>
      <p:sp>
        <p:nvSpPr>
          <p:cNvPr id="6" name="Tijdelijke aanduiding voor voettekst 5">
            <a:extLst>
              <a:ext uri="{FF2B5EF4-FFF2-40B4-BE49-F238E27FC236}">
                <a16:creationId xmlns:a16="http://schemas.microsoft.com/office/drawing/2014/main" id="{4EE279A7-3C2F-41F5-B3AB-4855095EEC3B}"/>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8CADD776-C5D0-46FB-AFE9-F3EAE6B3F616}"/>
              </a:ext>
            </a:extLst>
          </p:cNvPr>
          <p:cNvSpPr>
            <a:spLocks noGrp="1"/>
          </p:cNvSpPr>
          <p:nvPr>
            <p:ph type="sldNum" sz="quarter" idx="12"/>
          </p:nvPr>
        </p:nvSpPr>
        <p:spPr/>
        <p:txBody>
          <a:bodyPr/>
          <a:lstStyle/>
          <a:p>
            <a:fld id="{98233F5A-4D46-42D7-BB47-1DB71FDDD209}" type="slidenum">
              <a:rPr lang="nl-NL" smtClean="0"/>
              <a:t>‹nr.›</a:t>
            </a:fld>
            <a:endParaRPr lang="nl-NL"/>
          </a:p>
        </p:txBody>
      </p:sp>
    </p:spTree>
    <p:extLst>
      <p:ext uri="{BB962C8B-B14F-4D97-AF65-F5344CB8AC3E}">
        <p14:creationId xmlns:p14="http://schemas.microsoft.com/office/powerpoint/2010/main" val="39534642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DFC423-6727-4FB7-B794-133153CFBDB4}"/>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64831A30-DD12-42F1-B85B-2880FDBBB567}"/>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E289A047-3091-42B6-B8D3-4617C6B2D5CF}"/>
              </a:ext>
            </a:extLst>
          </p:cNvPr>
          <p:cNvSpPr>
            <a:spLocks noGrp="1"/>
          </p:cNvSpPr>
          <p:nvPr>
            <p:ph type="dt" sz="half" idx="10"/>
          </p:nvPr>
        </p:nvSpPr>
        <p:spPr/>
        <p:txBody>
          <a:bodyPr/>
          <a:lstStyle/>
          <a:p>
            <a:fld id="{057D79B6-5C21-4F11-A4ED-3944948E4F1D}" type="datetimeFigureOut">
              <a:rPr lang="nl-NL" smtClean="0"/>
              <a:t>16-4-2019</a:t>
            </a:fld>
            <a:endParaRPr lang="nl-NL"/>
          </a:p>
        </p:txBody>
      </p:sp>
      <p:sp>
        <p:nvSpPr>
          <p:cNvPr id="5" name="Tijdelijke aanduiding voor voettekst 4">
            <a:extLst>
              <a:ext uri="{FF2B5EF4-FFF2-40B4-BE49-F238E27FC236}">
                <a16:creationId xmlns:a16="http://schemas.microsoft.com/office/drawing/2014/main" id="{624F3DD2-9890-44BB-82D9-87C71DC67465}"/>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E0442397-9CC9-4025-8933-8BEB7F7E9327}"/>
              </a:ext>
            </a:extLst>
          </p:cNvPr>
          <p:cNvSpPr>
            <a:spLocks noGrp="1"/>
          </p:cNvSpPr>
          <p:nvPr>
            <p:ph type="sldNum" sz="quarter" idx="12"/>
          </p:nvPr>
        </p:nvSpPr>
        <p:spPr/>
        <p:txBody>
          <a:bodyPr/>
          <a:lstStyle/>
          <a:p>
            <a:fld id="{98233F5A-4D46-42D7-BB47-1DB71FDDD209}" type="slidenum">
              <a:rPr lang="nl-NL" smtClean="0"/>
              <a:t>‹nr.›</a:t>
            </a:fld>
            <a:endParaRPr lang="nl-NL"/>
          </a:p>
        </p:txBody>
      </p:sp>
    </p:spTree>
    <p:extLst>
      <p:ext uri="{BB962C8B-B14F-4D97-AF65-F5344CB8AC3E}">
        <p14:creationId xmlns:p14="http://schemas.microsoft.com/office/powerpoint/2010/main" val="856687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EF2F4F8F-0191-46EA-8399-6119EE4D088D}"/>
              </a:ext>
            </a:extLst>
          </p:cNvPr>
          <p:cNvSpPr>
            <a:spLocks noGrp="1"/>
          </p:cNvSpPr>
          <p:nvPr>
            <p:ph type="title" orient="vert"/>
          </p:nvPr>
        </p:nvSpPr>
        <p:spPr>
          <a:xfrm>
            <a:off x="7089775" y="365125"/>
            <a:ext cx="2135188" cy="5811838"/>
          </a:xfrm>
        </p:spPr>
        <p:txBody>
          <a:bodyPr vert="eaVert"/>
          <a:lstStyle/>
          <a:p>
            <a:r>
              <a:rPr lang="nl-NL"/>
              <a:t>Klik om stijl te bewerken</a:t>
            </a:r>
          </a:p>
        </p:txBody>
      </p:sp>
      <p:sp>
        <p:nvSpPr>
          <p:cNvPr id="3" name="Tijdelijke aanduiding voor verticale tekst 2">
            <a:extLst>
              <a:ext uri="{FF2B5EF4-FFF2-40B4-BE49-F238E27FC236}">
                <a16:creationId xmlns:a16="http://schemas.microsoft.com/office/drawing/2014/main" id="{B83652D3-4885-4656-9001-142FE431CE29}"/>
              </a:ext>
            </a:extLst>
          </p:cNvPr>
          <p:cNvSpPr>
            <a:spLocks noGrp="1"/>
          </p:cNvSpPr>
          <p:nvPr>
            <p:ph type="body" orient="vert" idx="1"/>
          </p:nvPr>
        </p:nvSpPr>
        <p:spPr>
          <a:xfrm>
            <a:off x="681038" y="365125"/>
            <a:ext cx="6256337"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87CE825A-F8D7-42E0-800E-2D5F30F1DAE4}"/>
              </a:ext>
            </a:extLst>
          </p:cNvPr>
          <p:cNvSpPr>
            <a:spLocks noGrp="1"/>
          </p:cNvSpPr>
          <p:nvPr>
            <p:ph type="dt" sz="half" idx="10"/>
          </p:nvPr>
        </p:nvSpPr>
        <p:spPr/>
        <p:txBody>
          <a:bodyPr/>
          <a:lstStyle/>
          <a:p>
            <a:fld id="{057D79B6-5C21-4F11-A4ED-3944948E4F1D}" type="datetimeFigureOut">
              <a:rPr lang="nl-NL" smtClean="0"/>
              <a:t>16-4-2019</a:t>
            </a:fld>
            <a:endParaRPr lang="nl-NL"/>
          </a:p>
        </p:txBody>
      </p:sp>
      <p:sp>
        <p:nvSpPr>
          <p:cNvPr id="5" name="Tijdelijke aanduiding voor voettekst 4">
            <a:extLst>
              <a:ext uri="{FF2B5EF4-FFF2-40B4-BE49-F238E27FC236}">
                <a16:creationId xmlns:a16="http://schemas.microsoft.com/office/drawing/2014/main" id="{394F00F7-F479-4739-A375-6EDB208027F3}"/>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03D371C8-6BAC-45FF-9627-218B94DE1DD1}"/>
              </a:ext>
            </a:extLst>
          </p:cNvPr>
          <p:cNvSpPr>
            <a:spLocks noGrp="1"/>
          </p:cNvSpPr>
          <p:nvPr>
            <p:ph type="sldNum" sz="quarter" idx="12"/>
          </p:nvPr>
        </p:nvSpPr>
        <p:spPr/>
        <p:txBody>
          <a:bodyPr/>
          <a:lstStyle/>
          <a:p>
            <a:fld id="{98233F5A-4D46-42D7-BB47-1DB71FDDD209}" type="slidenum">
              <a:rPr lang="nl-NL" smtClean="0"/>
              <a:t>‹nr.›</a:t>
            </a:fld>
            <a:endParaRPr lang="nl-NL"/>
          </a:p>
        </p:txBody>
      </p:sp>
    </p:spTree>
    <p:extLst>
      <p:ext uri="{BB962C8B-B14F-4D97-AF65-F5344CB8AC3E}">
        <p14:creationId xmlns:p14="http://schemas.microsoft.com/office/powerpoint/2010/main" val="3914699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eldia" preserve="1" userDrawn="1">
  <p:cSld name="1_Titeldia">
    <p:bg>
      <p:bgPr>
        <a:solidFill>
          <a:schemeClr val="bg1"/>
        </a:solidFill>
        <a:effectLst/>
      </p:bgPr>
    </p:bg>
    <p:spTree>
      <p:nvGrpSpPr>
        <p:cNvPr id="1" name="Shape 16"/>
        <p:cNvGrpSpPr/>
        <p:nvPr/>
      </p:nvGrpSpPr>
      <p:grpSpPr>
        <a:xfrm>
          <a:off x="0" y="0"/>
          <a:ext cx="0" cy="0"/>
          <a:chOff x="0" y="0"/>
          <a:chExt cx="0" cy="0"/>
        </a:xfrm>
      </p:grpSpPr>
      <p:pic>
        <p:nvPicPr>
          <p:cNvPr id="4" name="Afbeelding 3">
            <a:extLst>
              <a:ext uri="{FF2B5EF4-FFF2-40B4-BE49-F238E27FC236}">
                <a16:creationId xmlns:a16="http://schemas.microsoft.com/office/drawing/2014/main" id="{3EB7B039-CA3C-4289-B9C4-714BC65966C0}"/>
              </a:ext>
            </a:extLst>
          </p:cNvPr>
          <p:cNvPicPr>
            <a:picLocks noChangeAspect="1"/>
          </p:cNvPicPr>
          <p:nvPr userDrawn="1"/>
        </p:nvPicPr>
        <p:blipFill>
          <a:blip r:embed="rId2"/>
          <a:stretch>
            <a:fillRect/>
          </a:stretch>
        </p:blipFill>
        <p:spPr>
          <a:xfrm>
            <a:off x="852983" y="1562244"/>
            <a:ext cx="395979" cy="451555"/>
          </a:xfrm>
          <a:prstGeom prst="rect">
            <a:avLst/>
          </a:prstGeom>
        </p:spPr>
      </p:pic>
      <p:cxnSp>
        <p:nvCxnSpPr>
          <p:cNvPr id="3" name="Straight Connector 23">
            <a:extLst>
              <a:ext uri="{FF2B5EF4-FFF2-40B4-BE49-F238E27FC236}">
                <a16:creationId xmlns:a16="http://schemas.microsoft.com/office/drawing/2014/main" id="{0CFFC29E-3B02-4811-A670-BF1B6744133E}"/>
              </a:ext>
            </a:extLst>
          </p:cNvPr>
          <p:cNvCxnSpPr>
            <a:cxnSpLocks/>
          </p:cNvCxnSpPr>
          <p:nvPr userDrawn="1"/>
        </p:nvCxnSpPr>
        <p:spPr>
          <a:xfrm>
            <a:off x="1117109" y="1788022"/>
            <a:ext cx="481068" cy="0"/>
          </a:xfrm>
          <a:prstGeom prst="line">
            <a:avLst/>
          </a:prstGeom>
          <a:ln w="4445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8810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el en object">
  <p:cSld name="Titel en object">
    <p:bg>
      <p:bgPr>
        <a:solidFill>
          <a:schemeClr val="bg1"/>
        </a:solidFill>
        <a:effectLst/>
      </p:bgPr>
    </p:bg>
    <p:spTree>
      <p:nvGrpSpPr>
        <p:cNvPr id="1" name="Shape 19"/>
        <p:cNvGrpSpPr/>
        <p:nvPr/>
      </p:nvGrpSpPr>
      <p:grpSpPr>
        <a:xfrm>
          <a:off x="0" y="0"/>
          <a:ext cx="0" cy="0"/>
          <a:chOff x="0" y="0"/>
          <a:chExt cx="0" cy="0"/>
        </a:xfrm>
      </p:grpSpPr>
      <p:sp>
        <p:nvSpPr>
          <p:cNvPr id="4" name="TextBox 15">
            <a:extLst>
              <a:ext uri="{FF2B5EF4-FFF2-40B4-BE49-F238E27FC236}">
                <a16:creationId xmlns:a16="http://schemas.microsoft.com/office/drawing/2014/main" id="{061378D6-C1B7-4D5F-882A-7BAE5841695B}"/>
              </a:ext>
            </a:extLst>
          </p:cNvPr>
          <p:cNvSpPr txBox="1"/>
          <p:nvPr userDrawn="1"/>
        </p:nvSpPr>
        <p:spPr>
          <a:xfrm>
            <a:off x="578465" y="6418500"/>
            <a:ext cx="7525708" cy="133434"/>
          </a:xfrm>
          <a:prstGeom prst="rect">
            <a:avLst/>
          </a:prstGeom>
          <a:noFill/>
        </p:spPr>
        <p:txBody>
          <a:bodyPr wrap="square" lIns="0" tIns="0" rIns="0" bIns="0" rtlCol="0">
            <a:spAutoFit/>
          </a:bodyPr>
          <a:lstStyle/>
          <a:p>
            <a:pPr algn="l"/>
            <a:r>
              <a:rPr lang="en-US" sz="867" b="1" spc="32" baseline="0" dirty="0">
                <a:solidFill>
                  <a:srgbClr val="474747"/>
                </a:solidFill>
                <a:latin typeface="Lato" panose="020F0502020204030203" pitchFamily="34" charset="0"/>
              </a:rPr>
              <a:t>INVESTMENT MEMORANDUM</a:t>
            </a:r>
          </a:p>
        </p:txBody>
      </p:sp>
      <p:sp>
        <p:nvSpPr>
          <p:cNvPr id="5" name="TextBox 16">
            <a:extLst>
              <a:ext uri="{FF2B5EF4-FFF2-40B4-BE49-F238E27FC236}">
                <a16:creationId xmlns:a16="http://schemas.microsoft.com/office/drawing/2014/main" id="{07E46F1C-D48D-4E10-884C-FD4BED1D7182}"/>
              </a:ext>
            </a:extLst>
          </p:cNvPr>
          <p:cNvSpPr txBox="1"/>
          <p:nvPr userDrawn="1"/>
        </p:nvSpPr>
        <p:spPr>
          <a:xfrm>
            <a:off x="5996199" y="6436960"/>
            <a:ext cx="2418100" cy="133434"/>
          </a:xfrm>
          <a:prstGeom prst="rect">
            <a:avLst/>
          </a:prstGeom>
          <a:noFill/>
        </p:spPr>
        <p:txBody>
          <a:bodyPr wrap="square" lIns="0" tIns="0" rIns="0" bIns="0" rtlCol="0">
            <a:spAutoFit/>
          </a:bodyPr>
          <a:lstStyle/>
          <a:p>
            <a:pPr algn="r"/>
            <a:r>
              <a:rPr lang="en-US" sz="867" b="1" spc="32" baseline="0" dirty="0">
                <a:solidFill>
                  <a:srgbClr val="6A6A6A"/>
                </a:solidFill>
                <a:latin typeface="Lato" panose="020F0502020204030203" pitchFamily="34" charset="0"/>
              </a:rPr>
              <a:t>Company</a:t>
            </a:r>
          </a:p>
        </p:txBody>
      </p:sp>
      <p:sp>
        <p:nvSpPr>
          <p:cNvPr id="6" name="TextBox 22">
            <a:extLst>
              <a:ext uri="{FF2B5EF4-FFF2-40B4-BE49-F238E27FC236}">
                <a16:creationId xmlns:a16="http://schemas.microsoft.com/office/drawing/2014/main" id="{B082AC14-205D-442C-81D9-DA21A3F15DF8}"/>
              </a:ext>
            </a:extLst>
          </p:cNvPr>
          <p:cNvSpPr txBox="1"/>
          <p:nvPr userDrawn="1"/>
        </p:nvSpPr>
        <p:spPr>
          <a:xfrm>
            <a:off x="8601041" y="6422547"/>
            <a:ext cx="224242" cy="133434"/>
          </a:xfrm>
          <a:prstGeom prst="rect">
            <a:avLst/>
          </a:prstGeom>
          <a:noFill/>
        </p:spPr>
        <p:txBody>
          <a:bodyPr wrap="square" lIns="0" tIns="0" rIns="0" bIns="0" rtlCol="0">
            <a:spAutoFit/>
          </a:bodyPr>
          <a:lstStyle/>
          <a:p>
            <a:pPr algn="r"/>
            <a:fld id="{27692F5A-FC14-4E83-B4CC-18F6C2D780A4}" type="slidenum">
              <a:rPr lang="en-US" sz="867" b="0" spc="32" baseline="0" smtClean="0">
                <a:solidFill>
                  <a:srgbClr val="474747"/>
                </a:solidFill>
                <a:latin typeface="Lato" panose="020F0502020204030203" pitchFamily="34" charset="0"/>
              </a:rPr>
              <a:pPr algn="r"/>
              <a:t>‹nr.›</a:t>
            </a:fld>
            <a:endParaRPr lang="en-US" sz="867" b="0" spc="32" baseline="0" dirty="0">
              <a:solidFill>
                <a:srgbClr val="474747"/>
              </a:solidFill>
              <a:latin typeface="Lato" panose="020F0502020204030203" pitchFamily="34" charset="0"/>
            </a:endParaRPr>
          </a:p>
        </p:txBody>
      </p:sp>
      <p:sp>
        <p:nvSpPr>
          <p:cNvPr id="7" name="Freeform 5">
            <a:hlinkClick r:id="" action="ppaction://hlinkshowjump?jump=nextslide"/>
            <a:extLst>
              <a:ext uri="{FF2B5EF4-FFF2-40B4-BE49-F238E27FC236}">
                <a16:creationId xmlns:a16="http://schemas.microsoft.com/office/drawing/2014/main" id="{8437874C-90C6-4FA2-890A-35FD6A5789B9}"/>
              </a:ext>
            </a:extLst>
          </p:cNvPr>
          <p:cNvSpPr>
            <a:spLocks noEditPoints="1"/>
          </p:cNvSpPr>
          <p:nvPr userDrawn="1"/>
        </p:nvSpPr>
        <p:spPr bwMode="auto">
          <a:xfrm>
            <a:off x="9164078" y="6405802"/>
            <a:ext cx="164592" cy="164592"/>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rgbClr val="6A6A6A"/>
          </a:solidFill>
          <a:ln>
            <a:noFill/>
          </a:ln>
        </p:spPr>
        <p:txBody>
          <a:bodyPr vert="horz" wrap="square" lIns="99060" tIns="49530" rIns="99060" bIns="49530" numCol="1" anchor="t" anchorCtr="0" compatLnSpc="1">
            <a:prstTxWarp prst="textNoShape">
              <a:avLst/>
            </a:prstTxWarp>
          </a:bodyPr>
          <a:lstStyle/>
          <a:p>
            <a:endParaRPr lang="en-US" sz="1716" dirty="0">
              <a:solidFill>
                <a:srgbClr val="6A6A6A"/>
              </a:solidFill>
            </a:endParaRPr>
          </a:p>
        </p:txBody>
      </p:sp>
      <p:sp>
        <p:nvSpPr>
          <p:cNvPr id="8" name="Freeform 5">
            <a:hlinkClick r:id="" action="ppaction://hlinkshowjump?jump=previousslide"/>
            <a:extLst>
              <a:ext uri="{FF2B5EF4-FFF2-40B4-BE49-F238E27FC236}">
                <a16:creationId xmlns:a16="http://schemas.microsoft.com/office/drawing/2014/main" id="{3C4D9A1F-080A-4DE0-AA97-F89A7C9DF1EA}"/>
              </a:ext>
            </a:extLst>
          </p:cNvPr>
          <p:cNvSpPr>
            <a:spLocks noEditPoints="1"/>
          </p:cNvSpPr>
          <p:nvPr userDrawn="1"/>
        </p:nvSpPr>
        <p:spPr bwMode="auto">
          <a:xfrm>
            <a:off x="8976976" y="6405802"/>
            <a:ext cx="164592" cy="164592"/>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rgbClr val="6A6A6A"/>
          </a:solidFill>
          <a:ln>
            <a:noFill/>
          </a:ln>
        </p:spPr>
        <p:txBody>
          <a:bodyPr vert="horz" wrap="square" lIns="99060" tIns="49530" rIns="99060" bIns="49530" numCol="1" anchor="t" anchorCtr="0" compatLnSpc="1">
            <a:prstTxWarp prst="textNoShape">
              <a:avLst/>
            </a:prstTxWarp>
          </a:bodyPr>
          <a:lstStyle/>
          <a:p>
            <a:endParaRPr lang="en-US" sz="1716" dirty="0">
              <a:solidFill>
                <a:srgbClr val="6A6A6A"/>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238C0C-39FE-4C81-9A59-93992059E637}"/>
              </a:ext>
            </a:extLst>
          </p:cNvPr>
          <p:cNvSpPr>
            <a:spLocks noGrp="1"/>
          </p:cNvSpPr>
          <p:nvPr>
            <p:ph type="ctrTitle"/>
          </p:nvPr>
        </p:nvSpPr>
        <p:spPr>
          <a:xfrm>
            <a:off x="1238250" y="1122363"/>
            <a:ext cx="7429500" cy="2387600"/>
          </a:xfrm>
        </p:spPr>
        <p:txBody>
          <a:bodyPr anchor="b"/>
          <a:lstStyle>
            <a:lvl1pPr algn="ctr">
              <a:defRPr sz="6000"/>
            </a:lvl1pPr>
          </a:lstStyle>
          <a:p>
            <a:r>
              <a:rPr lang="nl-NL"/>
              <a:t>Klik om stijl te bewerken</a:t>
            </a:r>
          </a:p>
        </p:txBody>
      </p:sp>
      <p:sp>
        <p:nvSpPr>
          <p:cNvPr id="3" name="Ondertitel 2">
            <a:extLst>
              <a:ext uri="{FF2B5EF4-FFF2-40B4-BE49-F238E27FC236}">
                <a16:creationId xmlns:a16="http://schemas.microsoft.com/office/drawing/2014/main" id="{B14C6E82-D7B9-450C-93D1-2C08E16914E8}"/>
              </a:ext>
            </a:extLst>
          </p:cNvPr>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30FCCB57-E82D-4C3D-ABC5-528C5D3E1445}"/>
              </a:ext>
            </a:extLst>
          </p:cNvPr>
          <p:cNvSpPr>
            <a:spLocks noGrp="1"/>
          </p:cNvSpPr>
          <p:nvPr>
            <p:ph type="dt" sz="half" idx="10"/>
          </p:nvPr>
        </p:nvSpPr>
        <p:spPr/>
        <p:txBody>
          <a:bodyPr/>
          <a:lstStyle/>
          <a:p>
            <a:fld id="{057D79B6-5C21-4F11-A4ED-3944948E4F1D}" type="datetimeFigureOut">
              <a:rPr lang="nl-NL" smtClean="0"/>
              <a:t>16-4-2019</a:t>
            </a:fld>
            <a:endParaRPr lang="nl-NL"/>
          </a:p>
        </p:txBody>
      </p:sp>
      <p:sp>
        <p:nvSpPr>
          <p:cNvPr id="5" name="Tijdelijke aanduiding voor voettekst 4">
            <a:extLst>
              <a:ext uri="{FF2B5EF4-FFF2-40B4-BE49-F238E27FC236}">
                <a16:creationId xmlns:a16="http://schemas.microsoft.com/office/drawing/2014/main" id="{2CB52AB0-53CB-483B-A847-49F9EEF3043C}"/>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DDF67E0F-A735-4B1B-B120-D1AD4A8ECC7E}"/>
              </a:ext>
            </a:extLst>
          </p:cNvPr>
          <p:cNvSpPr>
            <a:spLocks noGrp="1"/>
          </p:cNvSpPr>
          <p:nvPr>
            <p:ph type="sldNum" sz="quarter" idx="12"/>
          </p:nvPr>
        </p:nvSpPr>
        <p:spPr/>
        <p:txBody>
          <a:bodyPr/>
          <a:lstStyle/>
          <a:p>
            <a:fld id="{98233F5A-4D46-42D7-BB47-1DB71FDDD209}" type="slidenum">
              <a:rPr lang="nl-NL" smtClean="0"/>
              <a:t>‹nr.›</a:t>
            </a:fld>
            <a:endParaRPr lang="nl-NL"/>
          </a:p>
        </p:txBody>
      </p:sp>
    </p:spTree>
    <p:extLst>
      <p:ext uri="{BB962C8B-B14F-4D97-AF65-F5344CB8AC3E}">
        <p14:creationId xmlns:p14="http://schemas.microsoft.com/office/powerpoint/2010/main" val="3074173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798159-899F-4035-B71D-F21C583B1B89}"/>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E97CB192-3163-468E-8EA2-B200191E1853}"/>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ED0A3558-7488-4313-A374-EE4551D21B2F}"/>
              </a:ext>
            </a:extLst>
          </p:cNvPr>
          <p:cNvSpPr>
            <a:spLocks noGrp="1"/>
          </p:cNvSpPr>
          <p:nvPr>
            <p:ph type="dt" sz="half" idx="10"/>
          </p:nvPr>
        </p:nvSpPr>
        <p:spPr/>
        <p:txBody>
          <a:bodyPr/>
          <a:lstStyle/>
          <a:p>
            <a:fld id="{057D79B6-5C21-4F11-A4ED-3944948E4F1D}" type="datetimeFigureOut">
              <a:rPr lang="nl-NL" smtClean="0"/>
              <a:t>16-4-2019</a:t>
            </a:fld>
            <a:endParaRPr lang="nl-NL"/>
          </a:p>
        </p:txBody>
      </p:sp>
      <p:sp>
        <p:nvSpPr>
          <p:cNvPr id="5" name="Tijdelijke aanduiding voor voettekst 4">
            <a:extLst>
              <a:ext uri="{FF2B5EF4-FFF2-40B4-BE49-F238E27FC236}">
                <a16:creationId xmlns:a16="http://schemas.microsoft.com/office/drawing/2014/main" id="{B1D70D10-557A-411C-A61C-32AE45C61820}"/>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2B4F571E-B3CA-4BAB-BE70-501C97631852}"/>
              </a:ext>
            </a:extLst>
          </p:cNvPr>
          <p:cNvSpPr>
            <a:spLocks noGrp="1"/>
          </p:cNvSpPr>
          <p:nvPr>
            <p:ph type="sldNum" sz="quarter" idx="12"/>
          </p:nvPr>
        </p:nvSpPr>
        <p:spPr/>
        <p:txBody>
          <a:bodyPr/>
          <a:lstStyle/>
          <a:p>
            <a:fld id="{98233F5A-4D46-42D7-BB47-1DB71FDDD209}" type="slidenum">
              <a:rPr lang="nl-NL" smtClean="0"/>
              <a:t>‹nr.›</a:t>
            </a:fld>
            <a:endParaRPr lang="nl-NL"/>
          </a:p>
        </p:txBody>
      </p:sp>
    </p:spTree>
    <p:extLst>
      <p:ext uri="{BB962C8B-B14F-4D97-AF65-F5344CB8AC3E}">
        <p14:creationId xmlns:p14="http://schemas.microsoft.com/office/powerpoint/2010/main" val="326488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4CDD797-9205-4AEE-816A-DCD9D00F0A30}"/>
              </a:ext>
            </a:extLst>
          </p:cNvPr>
          <p:cNvSpPr>
            <a:spLocks noGrp="1"/>
          </p:cNvSpPr>
          <p:nvPr>
            <p:ph type="title"/>
          </p:nvPr>
        </p:nvSpPr>
        <p:spPr>
          <a:xfrm>
            <a:off x="676275" y="1709738"/>
            <a:ext cx="8543925" cy="2852737"/>
          </a:xfrm>
        </p:spPr>
        <p:txBody>
          <a:bodyPr anchor="b"/>
          <a:lstStyle>
            <a:lvl1pPr>
              <a:defRPr sz="6000"/>
            </a:lvl1pPr>
          </a:lstStyle>
          <a:p>
            <a:r>
              <a:rPr lang="nl-NL"/>
              <a:t>Klik om stijl te bewerken</a:t>
            </a:r>
          </a:p>
        </p:txBody>
      </p:sp>
      <p:sp>
        <p:nvSpPr>
          <p:cNvPr id="3" name="Tijdelijke aanduiding voor tekst 2">
            <a:extLst>
              <a:ext uri="{FF2B5EF4-FFF2-40B4-BE49-F238E27FC236}">
                <a16:creationId xmlns:a16="http://schemas.microsoft.com/office/drawing/2014/main" id="{48D8C0CE-339A-417D-A07A-27312B2C1E1A}"/>
              </a:ext>
            </a:extLst>
          </p:cNvPr>
          <p:cNvSpPr>
            <a:spLocks noGrp="1"/>
          </p:cNvSpPr>
          <p:nvPr>
            <p:ph type="body" idx="1"/>
          </p:nvPr>
        </p:nvSpPr>
        <p:spPr>
          <a:xfrm>
            <a:off x="676275" y="4589463"/>
            <a:ext cx="8543925"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7AD55F17-9D6F-460A-B015-005012A1C3AD}"/>
              </a:ext>
            </a:extLst>
          </p:cNvPr>
          <p:cNvSpPr>
            <a:spLocks noGrp="1"/>
          </p:cNvSpPr>
          <p:nvPr>
            <p:ph type="dt" sz="half" idx="10"/>
          </p:nvPr>
        </p:nvSpPr>
        <p:spPr/>
        <p:txBody>
          <a:bodyPr/>
          <a:lstStyle/>
          <a:p>
            <a:fld id="{057D79B6-5C21-4F11-A4ED-3944948E4F1D}" type="datetimeFigureOut">
              <a:rPr lang="nl-NL" smtClean="0"/>
              <a:t>16-4-2019</a:t>
            </a:fld>
            <a:endParaRPr lang="nl-NL"/>
          </a:p>
        </p:txBody>
      </p:sp>
      <p:sp>
        <p:nvSpPr>
          <p:cNvPr id="5" name="Tijdelijke aanduiding voor voettekst 4">
            <a:extLst>
              <a:ext uri="{FF2B5EF4-FFF2-40B4-BE49-F238E27FC236}">
                <a16:creationId xmlns:a16="http://schemas.microsoft.com/office/drawing/2014/main" id="{1E30A7AE-753F-4EFB-B2CF-CB44E0A09BF6}"/>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7AEC2504-78E6-402D-BC9B-808473316CEB}"/>
              </a:ext>
            </a:extLst>
          </p:cNvPr>
          <p:cNvSpPr>
            <a:spLocks noGrp="1"/>
          </p:cNvSpPr>
          <p:nvPr>
            <p:ph type="sldNum" sz="quarter" idx="12"/>
          </p:nvPr>
        </p:nvSpPr>
        <p:spPr/>
        <p:txBody>
          <a:bodyPr/>
          <a:lstStyle/>
          <a:p>
            <a:fld id="{98233F5A-4D46-42D7-BB47-1DB71FDDD209}" type="slidenum">
              <a:rPr lang="nl-NL" smtClean="0"/>
              <a:t>‹nr.›</a:t>
            </a:fld>
            <a:endParaRPr lang="nl-NL"/>
          </a:p>
        </p:txBody>
      </p:sp>
    </p:spTree>
    <p:extLst>
      <p:ext uri="{BB962C8B-B14F-4D97-AF65-F5344CB8AC3E}">
        <p14:creationId xmlns:p14="http://schemas.microsoft.com/office/powerpoint/2010/main" val="4049818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2C54F3-6FBD-447B-8B0A-E1D8CC379CFC}"/>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24764E84-50E9-45FD-98DA-6AB51E33D3E5}"/>
              </a:ext>
            </a:extLst>
          </p:cNvPr>
          <p:cNvSpPr>
            <a:spLocks noGrp="1"/>
          </p:cNvSpPr>
          <p:nvPr>
            <p:ph sz="half" idx="1"/>
          </p:nvPr>
        </p:nvSpPr>
        <p:spPr>
          <a:xfrm>
            <a:off x="681038" y="1825625"/>
            <a:ext cx="4195762"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a:extLst>
              <a:ext uri="{FF2B5EF4-FFF2-40B4-BE49-F238E27FC236}">
                <a16:creationId xmlns:a16="http://schemas.microsoft.com/office/drawing/2014/main" id="{AD857DEA-5E47-4406-ABD8-FCCDDC0B0B18}"/>
              </a:ext>
            </a:extLst>
          </p:cNvPr>
          <p:cNvSpPr>
            <a:spLocks noGrp="1"/>
          </p:cNvSpPr>
          <p:nvPr>
            <p:ph sz="half" idx="2"/>
          </p:nvPr>
        </p:nvSpPr>
        <p:spPr>
          <a:xfrm>
            <a:off x="5029200" y="1825625"/>
            <a:ext cx="4195763"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a:extLst>
              <a:ext uri="{FF2B5EF4-FFF2-40B4-BE49-F238E27FC236}">
                <a16:creationId xmlns:a16="http://schemas.microsoft.com/office/drawing/2014/main" id="{62192586-605B-4A8C-86B7-0DBA7B238CC1}"/>
              </a:ext>
            </a:extLst>
          </p:cNvPr>
          <p:cNvSpPr>
            <a:spLocks noGrp="1"/>
          </p:cNvSpPr>
          <p:nvPr>
            <p:ph type="dt" sz="half" idx="10"/>
          </p:nvPr>
        </p:nvSpPr>
        <p:spPr/>
        <p:txBody>
          <a:bodyPr/>
          <a:lstStyle/>
          <a:p>
            <a:fld id="{057D79B6-5C21-4F11-A4ED-3944948E4F1D}" type="datetimeFigureOut">
              <a:rPr lang="nl-NL" smtClean="0"/>
              <a:t>16-4-2019</a:t>
            </a:fld>
            <a:endParaRPr lang="nl-NL"/>
          </a:p>
        </p:txBody>
      </p:sp>
      <p:sp>
        <p:nvSpPr>
          <p:cNvPr id="6" name="Tijdelijke aanduiding voor voettekst 5">
            <a:extLst>
              <a:ext uri="{FF2B5EF4-FFF2-40B4-BE49-F238E27FC236}">
                <a16:creationId xmlns:a16="http://schemas.microsoft.com/office/drawing/2014/main" id="{311F0AF5-7C4A-4CBF-AEB3-6CB618A89561}"/>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9C3C7592-E23D-4B18-A147-0041978BD193}"/>
              </a:ext>
            </a:extLst>
          </p:cNvPr>
          <p:cNvSpPr>
            <a:spLocks noGrp="1"/>
          </p:cNvSpPr>
          <p:nvPr>
            <p:ph type="sldNum" sz="quarter" idx="12"/>
          </p:nvPr>
        </p:nvSpPr>
        <p:spPr/>
        <p:txBody>
          <a:bodyPr/>
          <a:lstStyle/>
          <a:p>
            <a:fld id="{98233F5A-4D46-42D7-BB47-1DB71FDDD209}" type="slidenum">
              <a:rPr lang="nl-NL" smtClean="0"/>
              <a:t>‹nr.›</a:t>
            </a:fld>
            <a:endParaRPr lang="nl-NL"/>
          </a:p>
        </p:txBody>
      </p:sp>
    </p:spTree>
    <p:extLst>
      <p:ext uri="{BB962C8B-B14F-4D97-AF65-F5344CB8AC3E}">
        <p14:creationId xmlns:p14="http://schemas.microsoft.com/office/powerpoint/2010/main" val="3647977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6EF69E-F1A5-4A6B-B04D-B3925ABC43B8}"/>
              </a:ext>
            </a:extLst>
          </p:cNvPr>
          <p:cNvSpPr>
            <a:spLocks noGrp="1"/>
          </p:cNvSpPr>
          <p:nvPr>
            <p:ph type="title"/>
          </p:nvPr>
        </p:nvSpPr>
        <p:spPr>
          <a:xfrm>
            <a:off x="682625" y="365125"/>
            <a:ext cx="8543925" cy="1325563"/>
          </a:xfrm>
        </p:spPr>
        <p:txBody>
          <a:bodyPr/>
          <a:lstStyle/>
          <a:p>
            <a:r>
              <a:rPr lang="nl-NL"/>
              <a:t>Klik om stijl te bewerken</a:t>
            </a:r>
          </a:p>
        </p:txBody>
      </p:sp>
      <p:sp>
        <p:nvSpPr>
          <p:cNvPr id="3" name="Tijdelijke aanduiding voor tekst 2">
            <a:extLst>
              <a:ext uri="{FF2B5EF4-FFF2-40B4-BE49-F238E27FC236}">
                <a16:creationId xmlns:a16="http://schemas.microsoft.com/office/drawing/2014/main" id="{332A134B-B226-4DDA-84D7-681FE02FE4D2}"/>
              </a:ext>
            </a:extLst>
          </p:cNvPr>
          <p:cNvSpPr>
            <a:spLocks noGrp="1"/>
          </p:cNvSpPr>
          <p:nvPr>
            <p:ph type="body" idx="1"/>
          </p:nvPr>
        </p:nvSpPr>
        <p:spPr>
          <a:xfrm>
            <a:off x="682625" y="1681163"/>
            <a:ext cx="41910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BDC976CA-10F2-42CC-9EE8-35BD1EA6CE88}"/>
              </a:ext>
            </a:extLst>
          </p:cNvPr>
          <p:cNvSpPr>
            <a:spLocks noGrp="1"/>
          </p:cNvSpPr>
          <p:nvPr>
            <p:ph sz="half" idx="2"/>
          </p:nvPr>
        </p:nvSpPr>
        <p:spPr>
          <a:xfrm>
            <a:off x="682625" y="2505075"/>
            <a:ext cx="4191000"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a:extLst>
              <a:ext uri="{FF2B5EF4-FFF2-40B4-BE49-F238E27FC236}">
                <a16:creationId xmlns:a16="http://schemas.microsoft.com/office/drawing/2014/main" id="{30C0ABAB-E701-437A-84C0-DEC7D39FD562}"/>
              </a:ext>
            </a:extLst>
          </p:cNvPr>
          <p:cNvSpPr>
            <a:spLocks noGrp="1"/>
          </p:cNvSpPr>
          <p:nvPr>
            <p:ph type="body" sz="quarter" idx="3"/>
          </p:nvPr>
        </p:nvSpPr>
        <p:spPr>
          <a:xfrm>
            <a:off x="5014913" y="1681163"/>
            <a:ext cx="42116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1A3ACC93-5482-41D9-B05A-2FB336AB4773}"/>
              </a:ext>
            </a:extLst>
          </p:cNvPr>
          <p:cNvSpPr>
            <a:spLocks noGrp="1"/>
          </p:cNvSpPr>
          <p:nvPr>
            <p:ph sz="quarter" idx="4"/>
          </p:nvPr>
        </p:nvSpPr>
        <p:spPr>
          <a:xfrm>
            <a:off x="5014913" y="2505075"/>
            <a:ext cx="421163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a:extLst>
              <a:ext uri="{FF2B5EF4-FFF2-40B4-BE49-F238E27FC236}">
                <a16:creationId xmlns:a16="http://schemas.microsoft.com/office/drawing/2014/main" id="{A6C4CFA5-B009-41E6-BD52-3EDFC26932BE}"/>
              </a:ext>
            </a:extLst>
          </p:cNvPr>
          <p:cNvSpPr>
            <a:spLocks noGrp="1"/>
          </p:cNvSpPr>
          <p:nvPr>
            <p:ph type="dt" sz="half" idx="10"/>
          </p:nvPr>
        </p:nvSpPr>
        <p:spPr/>
        <p:txBody>
          <a:bodyPr/>
          <a:lstStyle/>
          <a:p>
            <a:fld id="{057D79B6-5C21-4F11-A4ED-3944948E4F1D}" type="datetimeFigureOut">
              <a:rPr lang="nl-NL" smtClean="0"/>
              <a:t>16-4-2019</a:t>
            </a:fld>
            <a:endParaRPr lang="nl-NL"/>
          </a:p>
        </p:txBody>
      </p:sp>
      <p:sp>
        <p:nvSpPr>
          <p:cNvPr id="8" name="Tijdelijke aanduiding voor voettekst 7">
            <a:extLst>
              <a:ext uri="{FF2B5EF4-FFF2-40B4-BE49-F238E27FC236}">
                <a16:creationId xmlns:a16="http://schemas.microsoft.com/office/drawing/2014/main" id="{F9E2D154-DC7F-44FD-966F-4973F1DA173E}"/>
              </a:ext>
            </a:extLst>
          </p:cNvPr>
          <p:cNvSpPr>
            <a:spLocks noGrp="1"/>
          </p:cNvSpPr>
          <p:nvPr>
            <p:ph type="ftr" sz="quarter" idx="11"/>
          </p:nvPr>
        </p:nvSpPr>
        <p:spPr/>
        <p:txBody>
          <a:bodyPr/>
          <a:lstStyle/>
          <a:p>
            <a:endParaRPr lang="nl-NL"/>
          </a:p>
        </p:txBody>
      </p:sp>
      <p:sp>
        <p:nvSpPr>
          <p:cNvPr id="9" name="Tijdelijke aanduiding voor dianummer 8">
            <a:extLst>
              <a:ext uri="{FF2B5EF4-FFF2-40B4-BE49-F238E27FC236}">
                <a16:creationId xmlns:a16="http://schemas.microsoft.com/office/drawing/2014/main" id="{46213A16-F7D7-45D4-8A4D-08001A1622EB}"/>
              </a:ext>
            </a:extLst>
          </p:cNvPr>
          <p:cNvSpPr>
            <a:spLocks noGrp="1"/>
          </p:cNvSpPr>
          <p:nvPr>
            <p:ph type="sldNum" sz="quarter" idx="12"/>
          </p:nvPr>
        </p:nvSpPr>
        <p:spPr/>
        <p:txBody>
          <a:bodyPr/>
          <a:lstStyle/>
          <a:p>
            <a:fld id="{98233F5A-4D46-42D7-BB47-1DB71FDDD209}" type="slidenum">
              <a:rPr lang="nl-NL" smtClean="0"/>
              <a:t>‹nr.›</a:t>
            </a:fld>
            <a:endParaRPr lang="nl-NL"/>
          </a:p>
        </p:txBody>
      </p:sp>
    </p:spTree>
    <p:extLst>
      <p:ext uri="{BB962C8B-B14F-4D97-AF65-F5344CB8AC3E}">
        <p14:creationId xmlns:p14="http://schemas.microsoft.com/office/powerpoint/2010/main" val="239786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07E285-0DE2-4E69-BA71-22D8B25152DA}"/>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CAC58B95-3D6F-45F3-B818-B8E00BF39511}"/>
              </a:ext>
            </a:extLst>
          </p:cNvPr>
          <p:cNvSpPr>
            <a:spLocks noGrp="1"/>
          </p:cNvSpPr>
          <p:nvPr>
            <p:ph type="dt" sz="half" idx="10"/>
          </p:nvPr>
        </p:nvSpPr>
        <p:spPr/>
        <p:txBody>
          <a:bodyPr/>
          <a:lstStyle/>
          <a:p>
            <a:fld id="{057D79B6-5C21-4F11-A4ED-3944948E4F1D}" type="datetimeFigureOut">
              <a:rPr lang="nl-NL" smtClean="0"/>
              <a:t>16-4-2019</a:t>
            </a:fld>
            <a:endParaRPr lang="nl-NL"/>
          </a:p>
        </p:txBody>
      </p:sp>
      <p:sp>
        <p:nvSpPr>
          <p:cNvPr id="4" name="Tijdelijke aanduiding voor voettekst 3">
            <a:extLst>
              <a:ext uri="{FF2B5EF4-FFF2-40B4-BE49-F238E27FC236}">
                <a16:creationId xmlns:a16="http://schemas.microsoft.com/office/drawing/2014/main" id="{27C36E98-E8F8-47FC-8D13-FAF700D52B37}"/>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344AC0DC-8403-445C-960C-0BCBBA9905C4}"/>
              </a:ext>
            </a:extLst>
          </p:cNvPr>
          <p:cNvSpPr>
            <a:spLocks noGrp="1"/>
          </p:cNvSpPr>
          <p:nvPr>
            <p:ph type="sldNum" sz="quarter" idx="12"/>
          </p:nvPr>
        </p:nvSpPr>
        <p:spPr/>
        <p:txBody>
          <a:bodyPr/>
          <a:lstStyle/>
          <a:p>
            <a:fld id="{98233F5A-4D46-42D7-BB47-1DB71FDDD209}" type="slidenum">
              <a:rPr lang="nl-NL" smtClean="0"/>
              <a:t>‹nr.›</a:t>
            </a:fld>
            <a:endParaRPr lang="nl-NL"/>
          </a:p>
        </p:txBody>
      </p:sp>
    </p:spTree>
    <p:extLst>
      <p:ext uri="{BB962C8B-B14F-4D97-AF65-F5344CB8AC3E}">
        <p14:creationId xmlns:p14="http://schemas.microsoft.com/office/powerpoint/2010/main" val="320245858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
        <p:cNvGrpSpPr/>
        <p:nvPr/>
      </p:nvGrpSpPr>
      <p:grpSpPr>
        <a:xfrm>
          <a:off x="0" y="0"/>
          <a:ext cx="0" cy="0"/>
          <a:chOff x="0" y="0"/>
          <a:chExt cx="0" cy="0"/>
        </a:xfrm>
      </p:grpSpPr>
      <p:cxnSp>
        <p:nvCxnSpPr>
          <p:cNvPr id="10" name="Shape 10"/>
          <p:cNvCxnSpPr/>
          <p:nvPr/>
        </p:nvCxnSpPr>
        <p:spPr>
          <a:xfrm>
            <a:off x="-7072313" y="1268413"/>
            <a:ext cx="17856201" cy="0"/>
          </a:xfrm>
          <a:prstGeom prst="straightConnector1">
            <a:avLst/>
          </a:prstGeom>
          <a:noFill/>
          <a:ln>
            <a:noFill/>
          </a:ln>
        </p:spPr>
      </p:cxnSp>
      <p:cxnSp>
        <p:nvCxnSpPr>
          <p:cNvPr id="11" name="Shape 11"/>
          <p:cNvCxnSpPr/>
          <p:nvPr/>
        </p:nvCxnSpPr>
        <p:spPr>
          <a:xfrm>
            <a:off x="560388" y="1268413"/>
            <a:ext cx="0" cy="0"/>
          </a:xfrm>
          <a:prstGeom prst="straightConnector1">
            <a:avLst/>
          </a:prstGeom>
          <a:noFill/>
          <a:ln>
            <a:noFill/>
          </a:ln>
        </p:spPr>
      </p:cxnSp>
      <p:cxnSp>
        <p:nvCxnSpPr>
          <p:cNvPr id="13" name="Shape 13"/>
          <p:cNvCxnSpPr>
            <a:cxnSpLocks/>
          </p:cNvCxnSpPr>
          <p:nvPr/>
        </p:nvCxnSpPr>
        <p:spPr>
          <a:xfrm flipH="1">
            <a:off x="574458" y="777576"/>
            <a:ext cx="8751613" cy="0"/>
          </a:xfrm>
          <a:prstGeom prst="straightConnector1">
            <a:avLst/>
          </a:prstGeom>
          <a:noFill/>
          <a:ln w="25400" cap="flat" cmpd="sng">
            <a:solidFill>
              <a:srgbClr val="002060"/>
            </a:solidFill>
            <a:prstDash val="solid"/>
            <a:round/>
            <a:headEnd type="none" w="med" len="med"/>
            <a:tailEnd type="none" w="med" len="med"/>
          </a:ln>
        </p:spPr>
      </p:cxnSp>
      <p:cxnSp>
        <p:nvCxnSpPr>
          <p:cNvPr id="16" name="Shape 13">
            <a:extLst>
              <a:ext uri="{FF2B5EF4-FFF2-40B4-BE49-F238E27FC236}">
                <a16:creationId xmlns:a16="http://schemas.microsoft.com/office/drawing/2014/main" id="{97931945-C59B-471D-BA81-C67B553CF8E0}"/>
              </a:ext>
            </a:extLst>
          </p:cNvPr>
          <p:cNvCxnSpPr>
            <a:cxnSpLocks/>
          </p:cNvCxnSpPr>
          <p:nvPr userDrawn="1"/>
        </p:nvCxnSpPr>
        <p:spPr>
          <a:xfrm flipH="1">
            <a:off x="574458" y="6294972"/>
            <a:ext cx="8751613" cy="0"/>
          </a:xfrm>
          <a:prstGeom prst="straightConnector1">
            <a:avLst/>
          </a:prstGeom>
          <a:noFill/>
          <a:ln w="19050" cap="flat" cmpd="sng">
            <a:solidFill>
              <a:srgbClr val="002060"/>
            </a:solidFill>
            <a:prstDash val="solid"/>
            <a:round/>
            <a:headEnd type="none" w="med" len="med"/>
            <a:tailEnd type="none" w="med" len="med"/>
          </a:ln>
        </p:spPr>
      </p:cxnSp>
    </p:spTree>
  </p:cSld>
  <p:clrMap bg1="lt1" tx1="dk1" bg2="dk2" tx2="lt2" accent1="accent1" accent2="accent2" accent3="accent3" accent4="accent4" accent5="accent5" accent6="accent6" hlink="hlink" folHlink="folHlink"/>
  <p:sldLayoutIdLst>
    <p:sldLayoutId id="2147483648" r:id="rId1"/>
    <p:sldLayoutId id="2147483651" r:id="rId2"/>
    <p:sldLayoutId id="2147483649"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08BB5BA2-7F03-424F-8430-C952C38F1E29}"/>
              </a:ext>
            </a:extLst>
          </p:cNvPr>
          <p:cNvSpPr>
            <a:spLocks noGrp="1"/>
          </p:cNvSpPr>
          <p:nvPr>
            <p:ph type="title"/>
          </p:nvPr>
        </p:nvSpPr>
        <p:spPr>
          <a:xfrm>
            <a:off x="681038" y="365125"/>
            <a:ext cx="8543925" cy="1325563"/>
          </a:xfrm>
          <a:prstGeom prst="rect">
            <a:avLst/>
          </a:prstGeom>
        </p:spPr>
        <p:txBody>
          <a:bodyPr vert="horz" lIns="91440" tIns="45720" rIns="91440" bIns="45720" rtlCol="0" anchor="ctr">
            <a:normAutofit/>
          </a:bodyPr>
          <a:lstStyle/>
          <a:p>
            <a:r>
              <a:rPr lang="nl-NL"/>
              <a:t>Klik om stijl te bewerken</a:t>
            </a:r>
          </a:p>
        </p:txBody>
      </p:sp>
      <p:sp>
        <p:nvSpPr>
          <p:cNvPr id="3" name="Tijdelijke aanduiding voor tekst 2">
            <a:extLst>
              <a:ext uri="{FF2B5EF4-FFF2-40B4-BE49-F238E27FC236}">
                <a16:creationId xmlns:a16="http://schemas.microsoft.com/office/drawing/2014/main" id="{03F535C0-2852-4757-AB20-6374C5767543}"/>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48FC7CBA-3B53-4DFD-8081-72569522156E}"/>
              </a:ext>
            </a:extLst>
          </p:cNvPr>
          <p:cNvSpPr>
            <a:spLocks noGrp="1"/>
          </p:cNvSpPr>
          <p:nvPr>
            <p:ph type="dt" sz="half" idx="2"/>
          </p:nvPr>
        </p:nvSpPr>
        <p:spPr>
          <a:xfrm>
            <a:off x="681038" y="6356350"/>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7D79B6-5C21-4F11-A4ED-3944948E4F1D}" type="datetimeFigureOut">
              <a:rPr lang="nl-NL" smtClean="0"/>
              <a:t>16-4-2019</a:t>
            </a:fld>
            <a:endParaRPr lang="nl-NL"/>
          </a:p>
        </p:txBody>
      </p:sp>
      <p:sp>
        <p:nvSpPr>
          <p:cNvPr id="5" name="Tijdelijke aanduiding voor voettekst 4">
            <a:extLst>
              <a:ext uri="{FF2B5EF4-FFF2-40B4-BE49-F238E27FC236}">
                <a16:creationId xmlns:a16="http://schemas.microsoft.com/office/drawing/2014/main" id="{E9BBA63B-CA45-4250-8D8E-96B660A17DCC}"/>
              </a:ext>
            </a:extLst>
          </p:cNvPr>
          <p:cNvSpPr>
            <a:spLocks noGrp="1"/>
          </p:cNvSpPr>
          <p:nvPr>
            <p:ph type="ftr" sz="quarter" idx="3"/>
          </p:nvPr>
        </p:nvSpPr>
        <p:spPr>
          <a:xfrm>
            <a:off x="3281363" y="6356350"/>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57A37E0C-9017-4390-BB00-8B6E93D84EDD}"/>
              </a:ext>
            </a:extLst>
          </p:cNvPr>
          <p:cNvSpPr>
            <a:spLocks noGrp="1"/>
          </p:cNvSpPr>
          <p:nvPr>
            <p:ph type="sldNum" sz="quarter" idx="4"/>
          </p:nvPr>
        </p:nvSpPr>
        <p:spPr>
          <a:xfrm>
            <a:off x="6996113" y="6356350"/>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233F5A-4D46-42D7-BB47-1DB71FDDD209}" type="slidenum">
              <a:rPr lang="nl-NL" smtClean="0"/>
              <a:t>‹nr.›</a:t>
            </a:fld>
            <a:endParaRPr lang="nl-NL"/>
          </a:p>
        </p:txBody>
      </p:sp>
    </p:spTree>
    <p:extLst>
      <p:ext uri="{BB962C8B-B14F-4D97-AF65-F5344CB8AC3E}">
        <p14:creationId xmlns:p14="http://schemas.microsoft.com/office/powerpoint/2010/main" val="4247236888"/>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Shape 27"/>
          <p:cNvSpPr/>
          <p:nvPr/>
        </p:nvSpPr>
        <p:spPr>
          <a:xfrm>
            <a:off x="0" y="0"/>
            <a:ext cx="9906000" cy="457200"/>
          </a:xfrm>
          <a:prstGeom prst="rect">
            <a:avLst/>
          </a:prstGeom>
          <a:noFill/>
          <a:ln>
            <a:noFill/>
          </a:ln>
        </p:spPr>
        <p:txBody>
          <a:bodyPr spcFirstLastPara="1" wrap="square" lIns="91425" tIns="45700" rIns="91425" bIns="45700" anchor="ctr" anchorCtr="0">
            <a:noAutofit/>
          </a:bodyPr>
          <a:lstStyle/>
          <a:p>
            <a:pPr marL="0" marR="0" lvl="0" indent="63500" algn="ctr" rtl="0">
              <a:spcBef>
                <a:spcPts val="0"/>
              </a:spcBef>
              <a:spcAft>
                <a:spcPts val="0"/>
              </a:spcAft>
              <a:buClr>
                <a:schemeClr val="dk1"/>
              </a:buClr>
              <a:buSzPts val="1000"/>
              <a:buFont typeface="Times New Roman"/>
              <a:buNone/>
            </a:pPr>
            <a:endParaRPr sz="1000" b="1">
              <a:solidFill>
                <a:schemeClr val="dk1"/>
              </a:solidFill>
              <a:latin typeface="Times New Roman"/>
              <a:ea typeface="Times New Roman"/>
              <a:cs typeface="Times New Roman"/>
              <a:sym typeface="Times New Roman"/>
            </a:endParaRPr>
          </a:p>
        </p:txBody>
      </p:sp>
      <p:sp>
        <p:nvSpPr>
          <p:cNvPr id="10" name="Rectangle 14">
            <a:extLst>
              <a:ext uri="{FF2B5EF4-FFF2-40B4-BE49-F238E27FC236}">
                <a16:creationId xmlns:a16="http://schemas.microsoft.com/office/drawing/2014/main" id="{B330327D-EF5D-4B10-A531-2F091EED546B}"/>
              </a:ext>
            </a:extLst>
          </p:cNvPr>
          <p:cNvSpPr/>
          <p:nvPr/>
        </p:nvSpPr>
        <p:spPr>
          <a:xfrm>
            <a:off x="0" y="5620378"/>
            <a:ext cx="9906000" cy="123762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16" dirty="0">
              <a:ln>
                <a:solidFill>
                  <a:srgbClr val="002060"/>
                </a:solidFill>
              </a:ln>
              <a:solidFill>
                <a:srgbClr val="002060"/>
              </a:solidFill>
            </a:endParaRPr>
          </a:p>
        </p:txBody>
      </p:sp>
      <p:sp>
        <p:nvSpPr>
          <p:cNvPr id="11" name="TextBox 9">
            <a:extLst>
              <a:ext uri="{FF2B5EF4-FFF2-40B4-BE49-F238E27FC236}">
                <a16:creationId xmlns:a16="http://schemas.microsoft.com/office/drawing/2014/main" id="{2A9DA835-9E1C-4DBA-AB07-422A5F856CEE}"/>
              </a:ext>
            </a:extLst>
          </p:cNvPr>
          <p:cNvSpPr txBox="1"/>
          <p:nvPr/>
        </p:nvSpPr>
        <p:spPr>
          <a:xfrm>
            <a:off x="2039673" y="5935281"/>
            <a:ext cx="5826654" cy="150041"/>
          </a:xfrm>
          <a:prstGeom prst="rect">
            <a:avLst/>
          </a:prstGeom>
          <a:noFill/>
        </p:spPr>
        <p:txBody>
          <a:bodyPr wrap="square" lIns="0" tIns="0" rIns="0" bIns="0" rtlCol="0">
            <a:spAutoFit/>
          </a:bodyPr>
          <a:lstStyle/>
          <a:p>
            <a:pPr algn="ctr"/>
            <a:r>
              <a:rPr lang="en-US" sz="975" spc="76" dirty="0">
                <a:solidFill>
                  <a:schemeClr val="bg1"/>
                </a:solidFill>
                <a:latin typeface="Calibri" panose="020F0502020204030204" pitchFamily="34" charset="0"/>
                <a:cs typeface="Calibri" panose="020F0502020204030204" pitchFamily="34" charset="0"/>
              </a:rPr>
              <a:t>© ICP Corporate Finance - April 2019</a:t>
            </a:r>
          </a:p>
        </p:txBody>
      </p:sp>
      <p:sp>
        <p:nvSpPr>
          <p:cNvPr id="12" name="TextBox 22">
            <a:extLst>
              <a:ext uri="{FF2B5EF4-FFF2-40B4-BE49-F238E27FC236}">
                <a16:creationId xmlns:a16="http://schemas.microsoft.com/office/drawing/2014/main" id="{E11D63AB-8788-4F57-8DC3-556AA078E286}"/>
              </a:ext>
            </a:extLst>
          </p:cNvPr>
          <p:cNvSpPr txBox="1"/>
          <p:nvPr/>
        </p:nvSpPr>
        <p:spPr>
          <a:xfrm>
            <a:off x="1218402" y="1358717"/>
            <a:ext cx="7463696" cy="461665"/>
          </a:xfrm>
          <a:prstGeom prst="rect">
            <a:avLst/>
          </a:prstGeom>
          <a:noFill/>
        </p:spPr>
        <p:txBody>
          <a:bodyPr wrap="square" lIns="0" tIns="0" rIns="0" bIns="0" rtlCol="0">
            <a:spAutoFit/>
          </a:bodyPr>
          <a:lstStyle/>
          <a:p>
            <a:pPr algn="ctr"/>
            <a:r>
              <a:rPr lang="en-US" sz="3000" spc="54" dirty="0">
                <a:solidFill>
                  <a:srgbClr val="474747"/>
                </a:solidFill>
                <a:latin typeface="Calibri" panose="020F0502020204030204" pitchFamily="34" charset="0"/>
                <a:cs typeface="Calibri" panose="020F0502020204030204" pitchFamily="34" charset="0"/>
              </a:rPr>
              <a:t>INVESTMENT MEMORANDUM</a:t>
            </a:r>
          </a:p>
        </p:txBody>
      </p:sp>
      <p:cxnSp>
        <p:nvCxnSpPr>
          <p:cNvPr id="13" name="Straight Connector 23">
            <a:extLst>
              <a:ext uri="{FF2B5EF4-FFF2-40B4-BE49-F238E27FC236}">
                <a16:creationId xmlns:a16="http://schemas.microsoft.com/office/drawing/2014/main" id="{BBAC2BFE-134B-44DF-9293-48E6766F71EF}"/>
              </a:ext>
            </a:extLst>
          </p:cNvPr>
          <p:cNvCxnSpPr>
            <a:cxnSpLocks/>
          </p:cNvCxnSpPr>
          <p:nvPr/>
        </p:nvCxnSpPr>
        <p:spPr>
          <a:xfrm>
            <a:off x="0" y="1855800"/>
            <a:ext cx="9942490" cy="0"/>
          </a:xfrm>
          <a:prstGeom prst="line">
            <a:avLst/>
          </a:prstGeom>
          <a:ln w="44450">
            <a:solidFill>
              <a:srgbClr val="002060"/>
            </a:solidFill>
          </a:ln>
        </p:spPr>
        <p:style>
          <a:lnRef idx="1">
            <a:schemeClr val="accent1"/>
          </a:lnRef>
          <a:fillRef idx="0">
            <a:schemeClr val="accent1"/>
          </a:fillRef>
          <a:effectRef idx="0">
            <a:schemeClr val="accent1"/>
          </a:effectRef>
          <a:fontRef idx="minor">
            <a:schemeClr val="tx1"/>
          </a:fontRef>
        </p:style>
      </p:cxnSp>
      <p:sp>
        <p:nvSpPr>
          <p:cNvPr id="15" name="TextBox 25">
            <a:extLst>
              <a:ext uri="{FF2B5EF4-FFF2-40B4-BE49-F238E27FC236}">
                <a16:creationId xmlns:a16="http://schemas.microsoft.com/office/drawing/2014/main" id="{CA218285-73E7-4F69-BC33-30E04EDF4E8F}"/>
              </a:ext>
            </a:extLst>
          </p:cNvPr>
          <p:cNvSpPr txBox="1"/>
          <p:nvPr/>
        </p:nvSpPr>
        <p:spPr>
          <a:xfrm>
            <a:off x="2036923" y="3718853"/>
            <a:ext cx="5826654" cy="677108"/>
          </a:xfrm>
          <a:prstGeom prst="rect">
            <a:avLst/>
          </a:prstGeom>
          <a:noFill/>
        </p:spPr>
        <p:txBody>
          <a:bodyPr wrap="square" lIns="0" tIns="0" rIns="0" bIns="0" rtlCol="0">
            <a:spAutoFit/>
          </a:bodyPr>
          <a:lstStyle/>
          <a:p>
            <a:pPr algn="ctr"/>
            <a:endParaRPr lang="nl-NL" sz="1100" b="1" spc="54" dirty="0">
              <a:solidFill>
                <a:schemeClr val="bg2"/>
              </a:solidFill>
              <a:latin typeface="Calibri" panose="020F0502020204030204" pitchFamily="34" charset="0"/>
              <a:cs typeface="Calibri" panose="020F0502020204030204" pitchFamily="34" charset="0"/>
            </a:endParaRPr>
          </a:p>
          <a:p>
            <a:pPr algn="ctr"/>
            <a:endParaRPr lang="nl-NL" sz="1100" b="1" spc="54" dirty="0">
              <a:solidFill>
                <a:schemeClr val="bg2"/>
              </a:solidFill>
              <a:latin typeface="Calibri" panose="020F0502020204030204" pitchFamily="34" charset="0"/>
              <a:cs typeface="Calibri" panose="020F0502020204030204" pitchFamily="34" charset="0"/>
            </a:endParaRPr>
          </a:p>
          <a:p>
            <a:pPr algn="ctr"/>
            <a:r>
              <a:rPr lang="nl-NL" sz="1100" b="1" u="sng" spc="76" dirty="0">
                <a:solidFill>
                  <a:schemeClr val="bg2"/>
                </a:solidFill>
                <a:latin typeface="Calibri" panose="020F0502020204030204" pitchFamily="34" charset="0"/>
                <a:cs typeface="Calibri" panose="020F0502020204030204" pitchFamily="34" charset="0"/>
              </a:rPr>
              <a:t>Strikt vertrouwelijk, niet distribueren</a:t>
            </a:r>
          </a:p>
          <a:p>
            <a:pPr algn="ctr"/>
            <a:endParaRPr lang="nl-NL" sz="1100" b="1" spc="54" dirty="0">
              <a:solidFill>
                <a:schemeClr val="bg2"/>
              </a:solidFill>
              <a:latin typeface="Calibri" panose="020F0502020204030204" pitchFamily="34" charset="0"/>
              <a:cs typeface="Calibri" panose="020F0502020204030204" pitchFamily="34" charset="0"/>
            </a:endParaRPr>
          </a:p>
        </p:txBody>
      </p:sp>
      <p:pic>
        <p:nvPicPr>
          <p:cNvPr id="4" name="Afbeelding 3">
            <a:extLst>
              <a:ext uri="{FF2B5EF4-FFF2-40B4-BE49-F238E27FC236}">
                <a16:creationId xmlns:a16="http://schemas.microsoft.com/office/drawing/2014/main" id="{1B58FE4F-1666-4907-8CAF-DCA6108CA838}"/>
              </a:ext>
            </a:extLst>
          </p:cNvPr>
          <p:cNvPicPr>
            <a:picLocks noChangeAspect="1"/>
          </p:cNvPicPr>
          <p:nvPr/>
        </p:nvPicPr>
        <p:blipFill>
          <a:blip r:embed="rId3"/>
          <a:stretch>
            <a:fillRect/>
          </a:stretch>
        </p:blipFill>
        <p:spPr>
          <a:xfrm>
            <a:off x="4125455" y="181004"/>
            <a:ext cx="1649590" cy="1010767"/>
          </a:xfrm>
          <a:prstGeom prst="rect">
            <a:avLst/>
          </a:prstGeom>
        </p:spPr>
      </p:pic>
      <p:pic>
        <p:nvPicPr>
          <p:cNvPr id="5" name="Afbeelding 4">
            <a:extLst>
              <a:ext uri="{FF2B5EF4-FFF2-40B4-BE49-F238E27FC236}">
                <a16:creationId xmlns:a16="http://schemas.microsoft.com/office/drawing/2014/main" id="{FD305C84-8E1F-4DC3-A31C-86B8088782EF}"/>
              </a:ext>
            </a:extLst>
          </p:cNvPr>
          <p:cNvPicPr>
            <a:picLocks noChangeAspect="1"/>
          </p:cNvPicPr>
          <p:nvPr/>
        </p:nvPicPr>
        <p:blipFill rotWithShape="1">
          <a:blip r:embed="rId4"/>
          <a:srcRect l="71896" t="34915" r="18830" b="50986"/>
          <a:stretch/>
        </p:blipFill>
        <p:spPr>
          <a:xfrm>
            <a:off x="3984334" y="2495977"/>
            <a:ext cx="1931832" cy="1101327"/>
          </a:xfrm>
          <a:prstGeom prst="rect">
            <a:avLst/>
          </a:prstGeom>
        </p:spPr>
      </p:pic>
      <p:cxnSp>
        <p:nvCxnSpPr>
          <p:cNvPr id="18" name="Straight Connector 23">
            <a:extLst>
              <a:ext uri="{FF2B5EF4-FFF2-40B4-BE49-F238E27FC236}">
                <a16:creationId xmlns:a16="http://schemas.microsoft.com/office/drawing/2014/main" id="{4010E672-107B-4398-BA38-A99DEC97C6F2}"/>
              </a:ext>
            </a:extLst>
          </p:cNvPr>
          <p:cNvCxnSpPr>
            <a:cxnSpLocks/>
          </p:cNvCxnSpPr>
          <p:nvPr/>
        </p:nvCxnSpPr>
        <p:spPr>
          <a:xfrm>
            <a:off x="0" y="1349223"/>
            <a:ext cx="9942490" cy="0"/>
          </a:xfrm>
          <a:prstGeom prst="line">
            <a:avLst/>
          </a:prstGeom>
          <a:ln w="44450">
            <a:solidFill>
              <a:srgbClr val="00206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10" name="Shape 110"/>
          <p:cNvSpPr txBox="1"/>
          <p:nvPr/>
        </p:nvSpPr>
        <p:spPr>
          <a:xfrm>
            <a:off x="4773000" y="6408000"/>
            <a:ext cx="360000" cy="216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002060"/>
              </a:buClr>
              <a:buSzPts val="900"/>
              <a:buFont typeface="Calibri"/>
              <a:buNone/>
            </a:pPr>
            <a:fld id="{00000000-1234-1234-1234-123412341234}" type="slidenum">
              <a:rPr lang="nl" sz="900" b="1">
                <a:solidFill>
                  <a:srgbClr val="002060"/>
                </a:solidFill>
                <a:latin typeface="Calibri"/>
                <a:ea typeface="Calibri"/>
                <a:cs typeface="Calibri"/>
                <a:sym typeface="Calibri"/>
              </a:rPr>
              <a:t>2</a:t>
            </a:fld>
            <a:endParaRPr sz="900" b="1">
              <a:solidFill>
                <a:srgbClr val="002060"/>
              </a:solidFill>
              <a:latin typeface="Calibri"/>
              <a:ea typeface="Calibri"/>
              <a:cs typeface="Calibri"/>
              <a:sym typeface="Calibri"/>
            </a:endParaRPr>
          </a:p>
        </p:txBody>
      </p:sp>
      <p:sp>
        <p:nvSpPr>
          <p:cNvPr id="5" name="Shape 63">
            <a:extLst>
              <a:ext uri="{FF2B5EF4-FFF2-40B4-BE49-F238E27FC236}">
                <a16:creationId xmlns:a16="http://schemas.microsoft.com/office/drawing/2014/main" id="{6ED1C210-B30C-48BA-B10D-3EDC414138E6}"/>
              </a:ext>
            </a:extLst>
          </p:cNvPr>
          <p:cNvSpPr txBox="1">
            <a:spLocks/>
          </p:cNvSpPr>
          <p:nvPr/>
        </p:nvSpPr>
        <p:spPr>
          <a:xfrm>
            <a:off x="474465" y="364896"/>
            <a:ext cx="8858426" cy="405702"/>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nl-NL" sz="2400" dirty="0">
                <a:solidFill>
                  <a:schemeClr val="bg2"/>
                </a:solidFill>
                <a:latin typeface="Calibri"/>
                <a:cs typeface="Calibri"/>
                <a:sym typeface="Calibri"/>
              </a:rPr>
              <a:t>Disclaimer</a:t>
            </a:r>
            <a:endParaRPr lang="nl-NL" dirty="0">
              <a:solidFill>
                <a:schemeClr val="bg2"/>
              </a:solidFill>
            </a:endParaRPr>
          </a:p>
        </p:txBody>
      </p:sp>
      <p:sp>
        <p:nvSpPr>
          <p:cNvPr id="6" name="Shape 120">
            <a:extLst>
              <a:ext uri="{FF2B5EF4-FFF2-40B4-BE49-F238E27FC236}">
                <a16:creationId xmlns:a16="http://schemas.microsoft.com/office/drawing/2014/main" id="{738B1EFB-17D2-4B6A-89C7-99400CFBBA49}"/>
              </a:ext>
            </a:extLst>
          </p:cNvPr>
          <p:cNvSpPr txBox="1"/>
          <p:nvPr/>
        </p:nvSpPr>
        <p:spPr>
          <a:xfrm>
            <a:off x="491637" y="976325"/>
            <a:ext cx="8858426" cy="4732500"/>
          </a:xfrm>
          <a:prstGeom prst="rect">
            <a:avLst/>
          </a:prstGeom>
          <a:noFill/>
          <a:ln>
            <a:noFill/>
          </a:ln>
        </p:spPr>
        <p:txBody>
          <a:bodyPr spcFirstLastPara="1" wrap="square" lIns="91425" tIns="91425" rIns="91425" bIns="91425" anchor="t" anchorCtr="0">
            <a:noAutofit/>
          </a:bodyPr>
          <a:lstStyle/>
          <a:p>
            <a:r>
              <a:rPr lang="nl-NL" sz="900" dirty="0">
                <a:solidFill>
                  <a:srgbClr val="3C3C3C"/>
                </a:solidFill>
                <a:latin typeface="Calibri"/>
                <a:ea typeface="Calibri"/>
                <a:cs typeface="Calibri"/>
                <a:sym typeface="Calibri"/>
              </a:rPr>
              <a:t>Dit vertrouwelijke Informatiememorandum (het "Informatiememorandum") is door ICP Corporate Finance (“ICP") opgesteld en beschikbaar gesteld voor de begeleiding van een beperkt aantal partijen (elk een 'Ontvanger') ten behoeve van het evalueren van een mogelijke investering in Company Holding B.V. (“Company" of de “Onderneming</a:t>
            </a:r>
            <a:r>
              <a:rPr lang="nl-NL" sz="900" dirty="0">
                <a:solidFill>
                  <a:srgbClr val="3C3C3C"/>
                </a:solidFill>
                <a:latin typeface="Calibri"/>
                <a:cs typeface="Calibri"/>
                <a:sym typeface="Calibri"/>
              </a:rPr>
              <a:t>"). </a:t>
            </a:r>
            <a:r>
              <a:rPr lang="nl-NL" sz="900" dirty="0">
                <a:solidFill>
                  <a:srgbClr val="3C3C3C"/>
                </a:solidFill>
                <a:latin typeface="Calibri"/>
                <a:cs typeface="Calibri"/>
              </a:rPr>
              <a:t>Dit proces is gericht op de investering in Company middels aandelenuitgifte </a:t>
            </a:r>
            <a:r>
              <a:rPr lang="nl-NL" sz="900" dirty="0" err="1">
                <a:solidFill>
                  <a:srgbClr val="3C3C3C"/>
                </a:solidFill>
                <a:latin typeface="Calibri"/>
                <a:cs typeface="Calibri"/>
              </a:rPr>
              <a:t>danwel</a:t>
            </a:r>
            <a:r>
              <a:rPr lang="nl-NL" sz="900" dirty="0">
                <a:solidFill>
                  <a:srgbClr val="3C3C3C"/>
                </a:solidFill>
                <a:latin typeface="Calibri"/>
                <a:cs typeface="Calibri"/>
              </a:rPr>
              <a:t> activa/passiva transactie (de "Voorgestelde Transactie").</a:t>
            </a:r>
          </a:p>
          <a:p>
            <a:endParaRPr lang="nl-NL" sz="900" dirty="0">
              <a:solidFill>
                <a:srgbClr val="3C3C3C"/>
              </a:solidFill>
              <a:latin typeface="Calibri"/>
              <a:cs typeface="Calibri"/>
              <a:sym typeface="Calibri"/>
            </a:endParaRPr>
          </a:p>
          <a:p>
            <a:pPr lvl="0" algn="just">
              <a:spcBef>
                <a:spcPts val="200"/>
              </a:spcBef>
              <a:buClr>
                <a:srgbClr val="DB0000"/>
              </a:buClr>
              <a:buSzPts val="900"/>
            </a:pPr>
            <a:r>
              <a:rPr lang="nl-NL" sz="900" dirty="0">
                <a:solidFill>
                  <a:srgbClr val="3C3C3C"/>
                </a:solidFill>
                <a:latin typeface="Calibri"/>
                <a:ea typeface="Calibri"/>
                <a:cs typeface="Calibri"/>
                <a:sym typeface="Calibri"/>
              </a:rPr>
              <a:t>Ontvangst en gebruik van dit Informatiememorandum valt onder de voorwaarden van de geheimhoudingsverklaring zoals overeengekomen tussen Company en de Ontvanger (de "Geheimhoudingsverklaring"), die onder andere de verspreiding en onthulling van de informatie in dit document beperkt. De Ontvanger zal ervoor zorgen dat het Informatiememorandum en alle daarin opgenomen informatie vertrouwelijk wordt behandeld. Het Informatiememorandum mag niet worden gekopieerd, verspreid of gereproduceerd en mag niet worden gebruikt voor enig ander doel dan het evalueren van de Voorgestelde Transactie. Op verzoek zal de Ontvanger direct het Informatiememorandum en/of later ontvangen informatie en alle kopieën daarvan retourneren. Elk persoon in het bezit van het Informatiememorandum moet zich voor het gebruik, circuleren of onthulling van het Informatiememorandum en/of de informatie in dit document eigen maken van de voorwaarden van de Geheimhoudingsverklaring.</a:t>
            </a:r>
          </a:p>
          <a:p>
            <a:pPr lvl="0" algn="just">
              <a:spcBef>
                <a:spcPts val="200"/>
              </a:spcBef>
              <a:buClr>
                <a:srgbClr val="DB0000"/>
              </a:buClr>
              <a:buSzPts val="900"/>
            </a:pPr>
            <a:endParaRPr lang="nl-NL" sz="900" dirty="0">
              <a:solidFill>
                <a:srgbClr val="3C3C3C"/>
              </a:solidFill>
              <a:latin typeface="Calibri"/>
              <a:ea typeface="Calibri"/>
              <a:cs typeface="Calibri"/>
              <a:sym typeface="Calibri"/>
            </a:endParaRPr>
          </a:p>
          <a:p>
            <a:pPr lvl="0" algn="just">
              <a:spcBef>
                <a:spcPts val="200"/>
              </a:spcBef>
              <a:buClr>
                <a:srgbClr val="DB0000"/>
              </a:buClr>
              <a:buSzPts val="900"/>
            </a:pPr>
            <a:r>
              <a:rPr lang="nl-NL" sz="900" dirty="0">
                <a:solidFill>
                  <a:srgbClr val="3C3C3C"/>
                </a:solidFill>
                <a:latin typeface="Calibri"/>
                <a:ea typeface="Calibri"/>
                <a:cs typeface="Calibri"/>
                <a:sym typeface="Calibri"/>
              </a:rPr>
              <a:t>Het Informatiememorandum is voorbereid met als enige doel het begeleiden van de Ontvanger in het evalueren van een mogelijke investering in leningen aan Company. Het is echter niet bedoeld om de basis te vormen van enige investeringsbeslissing en bevat niet alle informatie die de Ontvanger noodzakelijk of wenselijk acht om volledig en nauwkeurig de Voorgestelde Transactie te kunnen evalueren. Dit Informatiememorandum is door ICP voorbereid in haar hoedanigheid als financieel adviseur van de Onderneming, op basis van door Company verstrekte informatie. ICP heeft niet alle hierin opgenomen informatie onafhankelijk geverifieerd en is niet verplicht dit te doen. De Ontvanger zal haar eigen onderzoek naar de Onderneming uit moeten voeren en uitsluitend de Ontvanger is hiervoor zelfstandig verantwoordelijk. </a:t>
            </a:r>
          </a:p>
          <a:p>
            <a:pPr lvl="0" algn="just">
              <a:spcBef>
                <a:spcPts val="200"/>
              </a:spcBef>
              <a:buClr>
                <a:srgbClr val="DB0000"/>
              </a:buClr>
              <a:buSzPts val="900"/>
            </a:pPr>
            <a:endParaRPr lang="nl-NL" sz="900" dirty="0">
              <a:solidFill>
                <a:srgbClr val="3C3C3C"/>
              </a:solidFill>
              <a:latin typeface="Calibri"/>
              <a:ea typeface="Calibri"/>
              <a:cs typeface="Calibri"/>
              <a:sym typeface="Calibri"/>
            </a:endParaRPr>
          </a:p>
          <a:p>
            <a:pPr lvl="0" algn="just">
              <a:spcBef>
                <a:spcPts val="200"/>
              </a:spcBef>
              <a:buClr>
                <a:srgbClr val="DB0000"/>
              </a:buClr>
              <a:buSzPts val="900"/>
            </a:pPr>
            <a:r>
              <a:rPr lang="nl-NL" sz="900" dirty="0">
                <a:solidFill>
                  <a:srgbClr val="3C3C3C"/>
                </a:solidFill>
                <a:latin typeface="Calibri"/>
                <a:ea typeface="Calibri"/>
                <a:cs typeface="Calibri"/>
                <a:sym typeface="Calibri"/>
              </a:rPr>
              <a:t>Voor zover niet anders vermeld, is op de financiële informatie in dit Informatiememorandum geen accountantscontrole toegepast. Ofschoon met de grootst mogelijke nauwkeurigheid opgesteld, geeft Company, ICP, noch andere adviseurs, bestuurders of werknemers verklaringen of garanties, expliciet of impliciet, met betrekking tot de juistheid of volledigheid van het Informatiememorandum of de informatie in dit document, en geen van deze partijen is aansprakelijk voor de opgenomen informatie, of weglatingen uit het Informatiememorandum, noch voor de schriftelijke, elektronische of mondelinge communicatie naar de Ontvanger in de loop van het eigen onderzoek van de Ontvanger en de evaluatie van de Voorgestelde Transactie.</a:t>
            </a:r>
          </a:p>
          <a:p>
            <a:pPr lvl="0" algn="just">
              <a:spcBef>
                <a:spcPts val="200"/>
              </a:spcBef>
              <a:buClr>
                <a:srgbClr val="DB0000"/>
              </a:buClr>
              <a:buSzPts val="900"/>
            </a:pPr>
            <a:endParaRPr lang="nl-NL" sz="900" dirty="0">
              <a:solidFill>
                <a:srgbClr val="3C3C3C"/>
              </a:solidFill>
              <a:latin typeface="Calibri"/>
              <a:ea typeface="Calibri"/>
              <a:cs typeface="Calibri"/>
              <a:sym typeface="Calibri"/>
            </a:endParaRPr>
          </a:p>
          <a:p>
            <a:pPr lvl="0" algn="just">
              <a:spcBef>
                <a:spcPts val="200"/>
              </a:spcBef>
              <a:buClr>
                <a:srgbClr val="DB0000"/>
              </a:buClr>
              <a:buSzPts val="900"/>
            </a:pPr>
            <a:r>
              <a:rPr lang="nl-NL" sz="900" dirty="0">
                <a:solidFill>
                  <a:srgbClr val="3C3C3C"/>
                </a:solidFill>
                <a:latin typeface="Calibri"/>
                <a:ea typeface="Calibri"/>
                <a:cs typeface="Calibri"/>
                <a:sym typeface="Calibri"/>
              </a:rPr>
              <a:t>Ten behoeve artikel 5.3 van de Wet op het financieel toezicht, het te betalen bedrag voor de Voorgestelde Transactie zal de formele limiet van honderd duizend euro overschrijven. In het bijzonder, maar zonder afbreuk te doen aan de algemeenheid van het voorgaande, wordt er geen verklaring of garantie gegeven en kunnen er geen rechten worden ontleend aan de realisatie van financiële projecties, doelstellingen, schattingen of voorspellingen, en niets in het Informatiememorandum (of andere schriftelijke of mondelinge informatie ter beschikking gesteld aan de Ontvanger) is of moet beschouwd worden als een belofte of verklaring met betrekking tot de toekomst. Alleen die bepaalde verklaringen en garanties, indien aanwezig, die aan een investeerder worden verstrekt in een definitieve bindende overeenkomst, zoals en indien uitgevoerd, en met inachtneming van beperkingen en restricties zoals daarin kunnen worden opgenomen, zullen rechtsgeldig zijn. Noch de ontvangst van het Informatiememorandum, noch enige informatie hierin of die vervolgens is verstrekt - al dan niet gecommuniceerd in schriftelijke, elektronische of mondelinge vorm - in verband met de Voorgestelde Transactie is, of zal worden beschouwd als het geven van beleggingsadvies door Company of ICP. De Ontvanger dient haar eigen onafhankelijke beoordeling te maken van deze investeringsmogelijkheid en dient haar eigen professionele adviseurs te raadplegen</a:t>
            </a:r>
            <a:endParaRPr sz="900"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356171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63">
            <a:extLst>
              <a:ext uri="{FF2B5EF4-FFF2-40B4-BE49-F238E27FC236}">
                <a16:creationId xmlns:a16="http://schemas.microsoft.com/office/drawing/2014/main" id="{41B318AD-F8AC-4306-8F1E-C67B8BC796D1}"/>
              </a:ext>
            </a:extLst>
          </p:cNvPr>
          <p:cNvSpPr txBox="1">
            <a:spLocks/>
          </p:cNvSpPr>
          <p:nvPr/>
        </p:nvSpPr>
        <p:spPr>
          <a:xfrm>
            <a:off x="1099266" y="1781572"/>
            <a:ext cx="7928824" cy="405702"/>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nl-NL" sz="2400" dirty="0">
                <a:solidFill>
                  <a:srgbClr val="474747"/>
                </a:solidFill>
                <a:latin typeface="Calibri"/>
                <a:cs typeface="Calibri"/>
                <a:sym typeface="Calibri"/>
              </a:rPr>
              <a:t>Samenvatting</a:t>
            </a:r>
            <a:endParaRPr lang="nl-NL" dirty="0">
              <a:solidFill>
                <a:srgbClr val="474747"/>
              </a:solidFill>
            </a:endParaRPr>
          </a:p>
        </p:txBody>
      </p:sp>
    </p:spTree>
    <p:extLst>
      <p:ext uri="{BB962C8B-B14F-4D97-AF65-F5344CB8AC3E}">
        <p14:creationId xmlns:p14="http://schemas.microsoft.com/office/powerpoint/2010/main" val="1080326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7" name="Shape 97"/>
          <p:cNvSpPr txBox="1"/>
          <p:nvPr/>
        </p:nvSpPr>
        <p:spPr>
          <a:xfrm>
            <a:off x="547446" y="985701"/>
            <a:ext cx="8768272" cy="4818377"/>
          </a:xfrm>
          <a:prstGeom prst="rect">
            <a:avLst/>
          </a:prstGeom>
          <a:noFill/>
          <a:ln>
            <a:noFill/>
          </a:ln>
        </p:spPr>
        <p:txBody>
          <a:bodyPr spcFirstLastPara="1" wrap="square" lIns="91425" tIns="91425" rIns="91425" bIns="91425" anchor="t" anchorCtr="0">
            <a:noAutofit/>
          </a:bodyPr>
          <a:lstStyle/>
          <a:p>
            <a:pPr algn="just"/>
            <a:r>
              <a:rPr lang="nl-NL" sz="1200" b="1" dirty="0">
                <a:latin typeface="Calibri" panose="020F0502020204030204" pitchFamily="34" charset="0"/>
                <a:cs typeface="Calibri" panose="020F0502020204030204" pitchFamily="34" charset="0"/>
              </a:rPr>
              <a:t>Samenvatting</a:t>
            </a:r>
            <a:endParaRPr lang="nl-NL" sz="1200" dirty="0">
              <a:latin typeface="Calibri" panose="020F0502020204030204" pitchFamily="34" charset="0"/>
              <a:cs typeface="Calibri" panose="020F0502020204030204" pitchFamily="34" charset="0"/>
            </a:endParaRPr>
          </a:p>
        </p:txBody>
      </p:sp>
      <p:sp>
        <p:nvSpPr>
          <p:cNvPr id="10" name="Shape 63">
            <a:extLst>
              <a:ext uri="{FF2B5EF4-FFF2-40B4-BE49-F238E27FC236}">
                <a16:creationId xmlns:a16="http://schemas.microsoft.com/office/drawing/2014/main" id="{EBCF084D-EB20-46FE-81B3-068F68D0D7AA}"/>
              </a:ext>
            </a:extLst>
          </p:cNvPr>
          <p:cNvSpPr txBox="1">
            <a:spLocks/>
          </p:cNvSpPr>
          <p:nvPr/>
        </p:nvSpPr>
        <p:spPr>
          <a:xfrm>
            <a:off x="495930" y="382068"/>
            <a:ext cx="9000000" cy="405702"/>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nl-NL" sz="2400" dirty="0">
                <a:solidFill>
                  <a:schemeClr val="bg2"/>
                </a:solidFill>
                <a:latin typeface="Calibri" panose="020F0502020204030204" pitchFamily="34" charset="0"/>
                <a:cs typeface="Calibri" panose="020F0502020204030204" pitchFamily="34" charset="0"/>
              </a:rPr>
              <a:t>Overzicht Company</a:t>
            </a:r>
          </a:p>
        </p:txBody>
      </p:sp>
    </p:spTree>
    <p:extLst>
      <p:ext uri="{BB962C8B-B14F-4D97-AF65-F5344CB8AC3E}">
        <p14:creationId xmlns:p14="http://schemas.microsoft.com/office/powerpoint/2010/main" val="92028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Shape 62"/>
          <p:cNvSpPr/>
          <p:nvPr/>
        </p:nvSpPr>
        <p:spPr>
          <a:xfrm>
            <a:off x="2356446" y="4441873"/>
            <a:ext cx="6993107" cy="720000"/>
          </a:xfrm>
          <a:prstGeom prst="rect">
            <a:avLst/>
          </a:prstGeom>
          <a:solidFill>
            <a:schemeClr val="lt1"/>
          </a:solidFill>
          <a:ln w="9525" cap="flat" cmpd="sng">
            <a:solidFill>
              <a:srgbClr val="002060"/>
            </a:solidFill>
            <a:prstDash val="solid"/>
            <a:round/>
            <a:headEnd type="none" w="sm" len="sm"/>
            <a:tailEnd type="none" w="sm" len="sm"/>
          </a:ln>
        </p:spPr>
        <p:txBody>
          <a:bodyPr spcFirstLastPara="1" wrap="square" lIns="91425" tIns="45700" rIns="91425" bIns="45700" anchor="ctr" anchorCtr="0">
            <a:noAutofit/>
          </a:bodyPr>
          <a:lstStyle/>
          <a:p>
            <a:pPr marL="265113" lvl="0" indent="-179388">
              <a:buClr>
                <a:srgbClr val="002060"/>
              </a:buClr>
              <a:buSzPts val="1100"/>
              <a:buFont typeface="Calibri"/>
              <a:buChar char="•"/>
            </a:pPr>
            <a:r>
              <a:rPr lang="nl-NL" sz="1100" dirty="0">
                <a:solidFill>
                  <a:srgbClr val="3C3C3C"/>
                </a:solidFill>
                <a:latin typeface="Calibri"/>
                <a:cs typeface="Calibri"/>
                <a:sym typeface="Calibri"/>
              </a:rPr>
              <a:t>Company richt zich op de levering van een gestandaardiseerd bouwpakket (eenmalige productenverkoop) in combinatie met een gebruikslicentie (terugkerende omzet). De projecten worden overgelaten aan (partner) installatiebureaus.</a:t>
            </a:r>
          </a:p>
        </p:txBody>
      </p:sp>
      <p:sp>
        <p:nvSpPr>
          <p:cNvPr id="63" name="Shape 63"/>
          <p:cNvSpPr txBox="1">
            <a:spLocks noGrp="1"/>
          </p:cNvSpPr>
          <p:nvPr>
            <p:ph type="title"/>
          </p:nvPr>
        </p:nvSpPr>
        <p:spPr>
          <a:xfrm>
            <a:off x="491637" y="352018"/>
            <a:ext cx="9000000" cy="40570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nl-NL" sz="2400" dirty="0">
                <a:solidFill>
                  <a:schemeClr val="bg2"/>
                </a:solidFill>
                <a:latin typeface="Calibri"/>
                <a:ea typeface="Calibri"/>
                <a:cs typeface="Calibri"/>
                <a:sym typeface="Calibri"/>
              </a:rPr>
              <a:t>Investment</a:t>
            </a:r>
            <a:r>
              <a:rPr lang="nl" sz="2400" b="0" i="0" u="none" strike="noStrike" cap="none" dirty="0">
                <a:solidFill>
                  <a:schemeClr val="bg2"/>
                </a:solidFill>
                <a:latin typeface="Calibri"/>
                <a:ea typeface="Calibri"/>
                <a:cs typeface="Calibri"/>
                <a:sym typeface="Calibri"/>
              </a:rPr>
              <a:t> </a:t>
            </a:r>
            <a:r>
              <a:rPr lang="nl" sz="2400" b="0" i="0" u="none" strike="noStrike" cap="none" dirty="0">
                <a:solidFill>
                  <a:srgbClr val="474747"/>
                </a:solidFill>
                <a:latin typeface="Calibri"/>
                <a:ea typeface="Calibri"/>
                <a:cs typeface="Calibri"/>
                <a:sym typeface="Calibri"/>
              </a:rPr>
              <a:t>highlights</a:t>
            </a:r>
            <a:endParaRPr dirty="0">
              <a:solidFill>
                <a:srgbClr val="474747"/>
              </a:solidFill>
            </a:endParaRPr>
          </a:p>
        </p:txBody>
      </p:sp>
      <p:grpSp>
        <p:nvGrpSpPr>
          <p:cNvPr id="65" name="Shape 65"/>
          <p:cNvGrpSpPr/>
          <p:nvPr/>
        </p:nvGrpSpPr>
        <p:grpSpPr>
          <a:xfrm>
            <a:off x="556446" y="1200300"/>
            <a:ext cx="1800000" cy="4693035"/>
            <a:chOff x="453000" y="2124000"/>
            <a:chExt cx="1800000" cy="4693035"/>
          </a:xfrm>
        </p:grpSpPr>
        <p:sp>
          <p:nvSpPr>
            <p:cNvPr id="66" name="Shape 66"/>
            <p:cNvSpPr/>
            <p:nvPr/>
          </p:nvSpPr>
          <p:spPr>
            <a:xfrm>
              <a:off x="453000" y="4583433"/>
              <a:ext cx="1800000" cy="720000"/>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1200"/>
                <a:buFont typeface="Calibri"/>
                <a:buNone/>
              </a:pPr>
              <a:r>
                <a:rPr lang="nl-NL" sz="1200" b="0" dirty="0">
                  <a:solidFill>
                    <a:schemeClr val="lt1"/>
                  </a:solidFill>
                  <a:latin typeface="Calibri"/>
                  <a:ea typeface="Calibri"/>
                  <a:cs typeface="Calibri"/>
                  <a:sym typeface="Calibri"/>
                </a:rPr>
                <a:t>Octrooi</a:t>
              </a:r>
              <a:endParaRPr dirty="0"/>
            </a:p>
          </p:txBody>
        </p:sp>
        <p:sp>
          <p:nvSpPr>
            <p:cNvPr id="67" name="Shape 67"/>
            <p:cNvSpPr/>
            <p:nvPr/>
          </p:nvSpPr>
          <p:spPr>
            <a:xfrm>
              <a:off x="453000" y="6169271"/>
              <a:ext cx="1800000" cy="647764"/>
            </a:xfrm>
            <a:prstGeom prst="rect">
              <a:avLst/>
            </a:prstGeom>
            <a:solidFill>
              <a:srgbClr val="002060"/>
            </a:solidFill>
            <a:ln>
              <a:noFill/>
            </a:ln>
          </p:spPr>
          <p:txBody>
            <a:bodyPr spcFirstLastPara="1" wrap="square" lIns="91425" tIns="45700" rIns="91425" bIns="45700" anchor="ctr" anchorCtr="0">
              <a:noAutofit/>
            </a:bodyPr>
            <a:lstStyle/>
            <a:p>
              <a:pPr marL="342900" marR="0" lvl="0" indent="-342900" algn="ctr" rtl="0">
                <a:spcBef>
                  <a:spcPts val="0"/>
                </a:spcBef>
                <a:spcAft>
                  <a:spcPts val="0"/>
                </a:spcAft>
                <a:buClr>
                  <a:schemeClr val="lt1"/>
                </a:buClr>
                <a:buSzPts val="1200"/>
                <a:buFont typeface="Calibri"/>
                <a:buNone/>
              </a:pPr>
              <a:r>
                <a:rPr lang="nl-NL" sz="1200" dirty="0">
                  <a:solidFill>
                    <a:schemeClr val="lt1"/>
                  </a:solidFill>
                  <a:latin typeface="Calibri"/>
                  <a:ea typeface="Calibri"/>
                  <a:cs typeface="Calibri"/>
                  <a:sym typeface="Calibri"/>
                </a:rPr>
                <a:t>Investeringsvraag</a:t>
              </a:r>
              <a:endParaRPr sz="1200" b="0" dirty="0">
                <a:solidFill>
                  <a:schemeClr val="lt1"/>
                </a:solidFill>
                <a:latin typeface="Calibri"/>
                <a:ea typeface="Calibri"/>
                <a:cs typeface="Calibri"/>
                <a:sym typeface="Calibri"/>
              </a:endParaRPr>
            </a:p>
          </p:txBody>
        </p:sp>
        <p:sp>
          <p:nvSpPr>
            <p:cNvPr id="68" name="Shape 68"/>
            <p:cNvSpPr/>
            <p:nvPr/>
          </p:nvSpPr>
          <p:spPr>
            <a:xfrm>
              <a:off x="453000" y="3713214"/>
              <a:ext cx="1800000" cy="798782"/>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SzPts val="1200"/>
                <a:buFont typeface="Calibri"/>
                <a:buNone/>
              </a:pPr>
              <a:r>
                <a:rPr lang="nl" sz="1200" b="0" dirty="0">
                  <a:solidFill>
                    <a:schemeClr val="lt1"/>
                  </a:solidFill>
                  <a:latin typeface="Calibri"/>
                  <a:ea typeface="Calibri"/>
                  <a:cs typeface="Calibri"/>
                  <a:sym typeface="Calibri"/>
                </a:rPr>
                <a:t>USP’s</a:t>
              </a:r>
              <a:endParaRPr dirty="0"/>
            </a:p>
          </p:txBody>
        </p:sp>
        <p:sp>
          <p:nvSpPr>
            <p:cNvPr id="69" name="Shape 69"/>
            <p:cNvSpPr/>
            <p:nvPr/>
          </p:nvSpPr>
          <p:spPr>
            <a:xfrm>
              <a:off x="453000" y="2918607"/>
              <a:ext cx="1800000" cy="720000"/>
            </a:xfrm>
            <a:prstGeom prst="rect">
              <a:avLst/>
            </a:prstGeom>
            <a:solidFill>
              <a:srgbClr val="002060"/>
            </a:solidFill>
            <a:ln>
              <a:noFill/>
            </a:ln>
          </p:spPr>
          <p:txBody>
            <a:bodyPr spcFirstLastPara="1" wrap="square" lIns="91425" tIns="45700" rIns="91425" bIns="45700" anchor="ctr" anchorCtr="0">
              <a:noAutofit/>
            </a:bodyPr>
            <a:lstStyle/>
            <a:p>
              <a:pPr marL="342900" marR="0" lvl="0" indent="-342900" algn="ctr" rtl="0">
                <a:spcBef>
                  <a:spcPts val="0"/>
                </a:spcBef>
                <a:spcAft>
                  <a:spcPts val="0"/>
                </a:spcAft>
                <a:buClr>
                  <a:schemeClr val="lt1"/>
                </a:buClr>
                <a:buSzPts val="1200"/>
                <a:buFont typeface="Calibri"/>
                <a:buNone/>
              </a:pPr>
              <a:r>
                <a:rPr lang="nl" sz="1200" b="0">
                  <a:solidFill>
                    <a:schemeClr val="lt1"/>
                  </a:solidFill>
                  <a:latin typeface="Calibri"/>
                  <a:ea typeface="Calibri"/>
                  <a:cs typeface="Calibri"/>
                  <a:sym typeface="Calibri"/>
                </a:rPr>
                <a:t>Organisatie</a:t>
              </a:r>
              <a:endParaRPr/>
            </a:p>
          </p:txBody>
        </p:sp>
        <p:sp>
          <p:nvSpPr>
            <p:cNvPr id="70" name="Shape 70"/>
            <p:cNvSpPr/>
            <p:nvPr/>
          </p:nvSpPr>
          <p:spPr>
            <a:xfrm>
              <a:off x="453000" y="2124000"/>
              <a:ext cx="1800000" cy="720000"/>
            </a:xfrm>
            <a:prstGeom prst="rect">
              <a:avLst/>
            </a:prstGeom>
            <a:solidFill>
              <a:srgbClr val="002060"/>
            </a:solidFill>
            <a:ln>
              <a:noFill/>
            </a:ln>
          </p:spPr>
          <p:txBody>
            <a:bodyPr spcFirstLastPara="1" wrap="square" lIns="91425" tIns="45700" rIns="91425" bIns="45700" anchor="ctr" anchorCtr="0">
              <a:noAutofit/>
            </a:bodyPr>
            <a:lstStyle/>
            <a:p>
              <a:pPr marL="342900" indent="-342900" algn="ctr">
                <a:buClr>
                  <a:schemeClr val="lt1"/>
                </a:buClr>
                <a:buSzPts val="1200"/>
              </a:pPr>
              <a:r>
                <a:rPr lang="nl-NL" sz="1200" dirty="0">
                  <a:solidFill>
                    <a:schemeClr val="lt1"/>
                  </a:solidFill>
                  <a:latin typeface="Calibri"/>
                  <a:ea typeface="Calibri"/>
                  <a:cs typeface="Calibri"/>
                  <a:sym typeface="Calibri"/>
                </a:rPr>
                <a:t>Markt ontwikkelingen</a:t>
              </a:r>
              <a:endParaRPr lang="nl-NL" sz="1200" dirty="0"/>
            </a:p>
          </p:txBody>
        </p:sp>
      </p:grpSp>
      <p:grpSp>
        <p:nvGrpSpPr>
          <p:cNvPr id="71" name="Shape 71"/>
          <p:cNvGrpSpPr/>
          <p:nvPr/>
        </p:nvGrpSpPr>
        <p:grpSpPr>
          <a:xfrm>
            <a:off x="2356446" y="1200300"/>
            <a:ext cx="6993107" cy="4693034"/>
            <a:chOff x="605400" y="2276400"/>
            <a:chExt cx="1800000" cy="4693034"/>
          </a:xfrm>
        </p:grpSpPr>
        <p:sp>
          <p:nvSpPr>
            <p:cNvPr id="72" name="Shape 72"/>
            <p:cNvSpPr/>
            <p:nvPr/>
          </p:nvSpPr>
          <p:spPr>
            <a:xfrm>
              <a:off x="605400" y="4735834"/>
              <a:ext cx="1800000" cy="720000"/>
            </a:xfrm>
            <a:prstGeom prst="rect">
              <a:avLst/>
            </a:prstGeom>
            <a:solidFill>
              <a:schemeClr val="lt1"/>
            </a:solidFill>
            <a:ln w="9525" cap="flat" cmpd="sng">
              <a:solidFill>
                <a:srgbClr val="002060"/>
              </a:solidFill>
              <a:prstDash val="solid"/>
              <a:round/>
              <a:headEnd type="none" w="sm" len="sm"/>
              <a:tailEnd type="none" w="sm" len="sm"/>
            </a:ln>
          </p:spPr>
          <p:txBody>
            <a:bodyPr spcFirstLastPara="1" wrap="square" lIns="91425" tIns="45700" rIns="91425" bIns="45700" anchor="ctr" anchorCtr="0">
              <a:noAutofit/>
            </a:bodyPr>
            <a:lstStyle/>
            <a:p>
              <a:pPr marL="265113" lvl="0" indent="-179388">
                <a:buClr>
                  <a:srgbClr val="002060"/>
                </a:buClr>
                <a:buSzPts val="1100"/>
                <a:buFont typeface="Calibri"/>
                <a:buChar char="•"/>
              </a:pPr>
              <a:r>
                <a:rPr lang="nl-NL" sz="1100" dirty="0">
                  <a:solidFill>
                    <a:srgbClr val="3C3C3C"/>
                  </a:solidFill>
                  <a:latin typeface="Calibri"/>
                  <a:cs typeface="Calibri"/>
                  <a:sym typeface="Calibri"/>
                </a:rPr>
                <a:t>Het systeem van Company is gepatenteerd in heel Europa.</a:t>
              </a:r>
            </a:p>
          </p:txBody>
        </p:sp>
        <p:sp>
          <p:nvSpPr>
            <p:cNvPr id="73" name="Shape 73"/>
            <p:cNvSpPr/>
            <p:nvPr/>
          </p:nvSpPr>
          <p:spPr>
            <a:xfrm>
              <a:off x="605400" y="6321671"/>
              <a:ext cx="1800000" cy="647763"/>
            </a:xfrm>
            <a:prstGeom prst="rect">
              <a:avLst/>
            </a:prstGeom>
            <a:solidFill>
              <a:schemeClr val="lt1"/>
            </a:solidFill>
            <a:ln w="9525" cap="flat" cmpd="sng">
              <a:solidFill>
                <a:srgbClr val="002060"/>
              </a:solidFill>
              <a:prstDash val="solid"/>
              <a:round/>
              <a:headEnd type="none" w="sm" len="sm"/>
              <a:tailEnd type="none" w="sm" len="sm"/>
            </a:ln>
          </p:spPr>
          <p:txBody>
            <a:bodyPr spcFirstLastPara="1" wrap="square" lIns="91425" tIns="45700" rIns="91425" bIns="45700" anchor="ctr" anchorCtr="0">
              <a:noAutofit/>
            </a:bodyPr>
            <a:lstStyle/>
            <a:p>
              <a:pPr marL="265113" marR="0" lvl="1" indent="-179388" algn="l" rtl="0">
                <a:spcBef>
                  <a:spcPts val="0"/>
                </a:spcBef>
                <a:spcAft>
                  <a:spcPts val="0"/>
                </a:spcAft>
                <a:buClr>
                  <a:srgbClr val="002060"/>
                </a:buClr>
                <a:buSzPts val="1100"/>
                <a:buFont typeface="Calibri"/>
                <a:buChar char="•"/>
              </a:pPr>
              <a:r>
                <a:rPr lang="nl-NL" sz="1100" dirty="0">
                  <a:solidFill>
                    <a:srgbClr val="3C3C3C"/>
                  </a:solidFill>
                  <a:latin typeface="Calibri"/>
                  <a:cs typeface="Calibri"/>
                </a:rPr>
                <a:t>Company verwacht EUR 2 miljoen nodig te hebben om de onderneming verder uit te bouwen.</a:t>
              </a:r>
              <a:endParaRPr sz="1100" dirty="0">
                <a:solidFill>
                  <a:srgbClr val="3C3C3C"/>
                </a:solidFill>
                <a:latin typeface="Calibri"/>
                <a:cs typeface="Calibri"/>
              </a:endParaRPr>
            </a:p>
          </p:txBody>
        </p:sp>
        <p:sp>
          <p:nvSpPr>
            <p:cNvPr id="74" name="Shape 74"/>
            <p:cNvSpPr/>
            <p:nvPr/>
          </p:nvSpPr>
          <p:spPr>
            <a:xfrm>
              <a:off x="605400" y="3862239"/>
              <a:ext cx="1800000" cy="811456"/>
            </a:xfrm>
            <a:prstGeom prst="rect">
              <a:avLst/>
            </a:prstGeom>
            <a:solidFill>
              <a:schemeClr val="lt1"/>
            </a:solidFill>
            <a:ln w="9525" cap="flat" cmpd="sng">
              <a:solidFill>
                <a:srgbClr val="002060"/>
              </a:solidFill>
              <a:prstDash val="solid"/>
              <a:round/>
              <a:headEnd type="none" w="sm" len="sm"/>
              <a:tailEnd type="none" w="sm" len="sm"/>
            </a:ln>
          </p:spPr>
          <p:txBody>
            <a:bodyPr spcFirstLastPara="1" wrap="square" lIns="91425" tIns="45700" rIns="91425" bIns="45700" anchor="ctr" anchorCtr="0">
              <a:noAutofit/>
            </a:bodyPr>
            <a:lstStyle/>
            <a:p>
              <a:pPr marL="265113" marR="0" lvl="1" indent="-179388" algn="l" rtl="0">
                <a:spcBef>
                  <a:spcPts val="0"/>
                </a:spcBef>
                <a:spcAft>
                  <a:spcPts val="0"/>
                </a:spcAft>
                <a:buClr>
                  <a:srgbClr val="002060"/>
                </a:buClr>
                <a:buSzPts val="1100"/>
                <a:buFont typeface="Calibri"/>
                <a:buChar char="•"/>
              </a:pPr>
              <a:r>
                <a:rPr lang="nl-NL" sz="1100" dirty="0">
                  <a:solidFill>
                    <a:srgbClr val="3C3C3C"/>
                  </a:solidFill>
                  <a:latin typeface="Calibri"/>
                  <a:ea typeface="Calibri"/>
                  <a:cs typeface="Calibri"/>
                  <a:sym typeface="Calibri"/>
                </a:rPr>
                <a:t>De warmtebuffer is uniek in dat het de meest </a:t>
              </a:r>
              <a:r>
                <a:rPr lang="nl-NL" sz="1100" dirty="0" err="1">
                  <a:solidFill>
                    <a:srgbClr val="3C3C3C"/>
                  </a:solidFill>
                  <a:latin typeface="Calibri"/>
                  <a:ea typeface="Calibri"/>
                  <a:cs typeface="Calibri"/>
                  <a:sym typeface="Calibri"/>
                </a:rPr>
                <a:t>effiiciente</a:t>
              </a:r>
              <a:r>
                <a:rPr lang="nl-NL" sz="1100" dirty="0">
                  <a:solidFill>
                    <a:srgbClr val="3C3C3C"/>
                  </a:solidFill>
                  <a:latin typeface="Calibri"/>
                  <a:ea typeface="Calibri"/>
                  <a:cs typeface="Calibri"/>
                  <a:sym typeface="Calibri"/>
                </a:rPr>
                <a:t> manier is om volledig gasvrij te verwarmen. Tevens kan het worden ingezet om energiebesparingen te realiseren in de industrie. Er bestaat geen zelfde systeem op de markt. </a:t>
              </a:r>
              <a:endParaRPr dirty="0"/>
            </a:p>
          </p:txBody>
        </p:sp>
        <p:sp>
          <p:nvSpPr>
            <p:cNvPr id="75" name="Shape 75"/>
            <p:cNvSpPr/>
            <p:nvPr/>
          </p:nvSpPr>
          <p:spPr>
            <a:xfrm>
              <a:off x="605400" y="3071007"/>
              <a:ext cx="1800000" cy="720000"/>
            </a:xfrm>
            <a:prstGeom prst="rect">
              <a:avLst/>
            </a:prstGeom>
            <a:solidFill>
              <a:schemeClr val="lt1"/>
            </a:solidFill>
            <a:ln w="9525" cap="flat" cmpd="sng">
              <a:solidFill>
                <a:srgbClr val="002060"/>
              </a:solidFill>
              <a:prstDash val="solid"/>
              <a:round/>
              <a:headEnd type="none" w="sm" len="sm"/>
              <a:tailEnd type="none" w="sm" len="sm"/>
            </a:ln>
          </p:spPr>
          <p:txBody>
            <a:bodyPr spcFirstLastPara="1" wrap="square" lIns="91425" tIns="45700" rIns="91425" bIns="45700" anchor="ctr" anchorCtr="0">
              <a:noAutofit/>
            </a:bodyPr>
            <a:lstStyle/>
            <a:p>
              <a:pPr marL="265113" marR="0" lvl="0" indent="-179388" algn="l" rtl="0">
                <a:spcBef>
                  <a:spcPts val="0"/>
                </a:spcBef>
                <a:spcAft>
                  <a:spcPts val="0"/>
                </a:spcAft>
                <a:buClr>
                  <a:srgbClr val="002060"/>
                </a:buClr>
                <a:buSzPts val="1100"/>
                <a:buFont typeface="Calibri"/>
                <a:buChar char="•"/>
              </a:pPr>
              <a:r>
                <a:rPr lang="nl" sz="1100" dirty="0">
                  <a:solidFill>
                    <a:srgbClr val="3C3C3C"/>
                  </a:solidFill>
                  <a:latin typeface="Calibri"/>
                  <a:cs typeface="Calibri"/>
                  <a:sym typeface="Calibri"/>
                </a:rPr>
                <a:t>De hu</a:t>
              </a:r>
              <a:r>
                <a:rPr lang="nl-NL" sz="1100" dirty="0">
                  <a:solidFill>
                    <a:srgbClr val="3C3C3C"/>
                  </a:solidFill>
                  <a:latin typeface="Calibri"/>
                  <a:cs typeface="Calibri"/>
                  <a:sym typeface="Calibri"/>
                </a:rPr>
                <a:t>i</a:t>
              </a:r>
              <a:r>
                <a:rPr lang="nl" sz="1100" dirty="0">
                  <a:solidFill>
                    <a:srgbClr val="3C3C3C"/>
                  </a:solidFill>
                  <a:latin typeface="Calibri"/>
                  <a:cs typeface="Calibri"/>
                  <a:sym typeface="Calibri"/>
                </a:rPr>
                <a:t>dige organisatie bestaat uit de oprichters en een project manager. De organiatie za</a:t>
              </a:r>
              <a:r>
                <a:rPr lang="nl-NL" sz="1100" dirty="0">
                  <a:solidFill>
                    <a:srgbClr val="3C3C3C"/>
                  </a:solidFill>
                  <a:latin typeface="Calibri"/>
                  <a:cs typeface="Calibri"/>
                  <a:sym typeface="Calibri"/>
                </a:rPr>
                <a:t>l verder worden uitgebouwd, waarbij er een CEO zal worde aangetrokken voor de dagelijkse leiding en commerciële taken.</a:t>
              </a:r>
              <a:endParaRPr dirty="0"/>
            </a:p>
          </p:txBody>
        </p:sp>
        <p:sp>
          <p:nvSpPr>
            <p:cNvPr id="76" name="Shape 76"/>
            <p:cNvSpPr/>
            <p:nvPr/>
          </p:nvSpPr>
          <p:spPr>
            <a:xfrm>
              <a:off x="605400" y="2276400"/>
              <a:ext cx="1800000" cy="720000"/>
            </a:xfrm>
            <a:prstGeom prst="rect">
              <a:avLst/>
            </a:prstGeom>
            <a:solidFill>
              <a:schemeClr val="lt1"/>
            </a:solidFill>
            <a:ln w="9525" cap="flat" cmpd="sng">
              <a:solidFill>
                <a:srgbClr val="002060"/>
              </a:solidFill>
              <a:prstDash val="solid"/>
              <a:round/>
              <a:headEnd type="none" w="sm" len="sm"/>
              <a:tailEnd type="none" w="sm" len="sm"/>
            </a:ln>
          </p:spPr>
          <p:txBody>
            <a:bodyPr spcFirstLastPara="1" wrap="square" lIns="91425" tIns="45700" rIns="91425" bIns="45700" anchor="ctr" anchorCtr="0">
              <a:noAutofit/>
            </a:bodyPr>
            <a:lstStyle/>
            <a:p>
              <a:pPr marL="265113" marR="0" lvl="0" indent="-179388" algn="l" rtl="0">
                <a:spcBef>
                  <a:spcPts val="0"/>
                </a:spcBef>
                <a:spcAft>
                  <a:spcPts val="0"/>
                </a:spcAft>
                <a:buClr>
                  <a:srgbClr val="002060"/>
                </a:buClr>
                <a:buSzPts val="1100"/>
                <a:buFont typeface="Calibri"/>
                <a:buChar char="•"/>
              </a:pPr>
              <a:r>
                <a:rPr lang="nl-NL" sz="1100" dirty="0">
                  <a:solidFill>
                    <a:srgbClr val="3C3C3C"/>
                  </a:solidFill>
                  <a:latin typeface="Calibri"/>
                  <a:cs typeface="Calibri"/>
                  <a:sym typeface="Calibri"/>
                </a:rPr>
                <a:t>De overheid stimuleert de overstap van gas naar andere vormen van verwarmen. Company biedt hiervoor een betrouwbaar en veel (kosten)efficiënter alternatief dan full-</a:t>
              </a:r>
              <a:r>
                <a:rPr lang="nl-NL" sz="1100" dirty="0" err="1">
                  <a:solidFill>
                    <a:srgbClr val="3C3C3C"/>
                  </a:solidFill>
                  <a:latin typeface="Calibri"/>
                  <a:cs typeface="Calibri"/>
                  <a:sym typeface="Calibri"/>
                </a:rPr>
                <a:t>electric</a:t>
              </a:r>
              <a:r>
                <a:rPr lang="nl-NL" sz="1100" dirty="0">
                  <a:solidFill>
                    <a:srgbClr val="3C3C3C"/>
                  </a:solidFill>
                  <a:latin typeface="Calibri"/>
                  <a:cs typeface="Calibri"/>
                  <a:sym typeface="Calibri"/>
                </a:rPr>
                <a:t>. Het marktpotentieel is dus groot.</a:t>
              </a:r>
            </a:p>
          </p:txBody>
        </p:sp>
      </p:grpSp>
      <p:sp>
        <p:nvSpPr>
          <p:cNvPr id="77" name="Shape 77"/>
          <p:cNvSpPr/>
          <p:nvPr/>
        </p:nvSpPr>
        <p:spPr>
          <a:xfrm>
            <a:off x="556446" y="4441873"/>
            <a:ext cx="1800000" cy="720000"/>
          </a:xfrm>
          <a:prstGeom prst="rect">
            <a:avLst/>
          </a:prstGeom>
          <a:solidFill>
            <a:srgbClr val="002060"/>
          </a:solidFill>
          <a:ln>
            <a:noFill/>
          </a:ln>
        </p:spPr>
        <p:txBody>
          <a:bodyPr spcFirstLastPara="1" wrap="square" lIns="91425" tIns="45700" rIns="91425" bIns="45700" anchor="ctr" anchorCtr="0">
            <a:noAutofit/>
          </a:bodyPr>
          <a:lstStyle/>
          <a:p>
            <a:pPr marL="342900" lvl="0" indent="-342900" algn="ctr">
              <a:buClr>
                <a:schemeClr val="lt1"/>
              </a:buClr>
              <a:buSzPts val="1200"/>
            </a:pPr>
            <a:r>
              <a:rPr lang="nl-NL" sz="1200" dirty="0">
                <a:solidFill>
                  <a:schemeClr val="lt1"/>
                </a:solidFill>
                <a:latin typeface="Calibri"/>
                <a:ea typeface="Calibri"/>
                <a:cs typeface="Calibri"/>
                <a:sym typeface="Calibri"/>
              </a:rPr>
              <a:t>Schaalbaarheid</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0ACF51-B741-4123-8662-32C08AE42CF0}"/>
              </a:ext>
            </a:extLst>
          </p:cNvPr>
          <p:cNvSpPr>
            <a:spLocks noGrp="1"/>
          </p:cNvSpPr>
          <p:nvPr>
            <p:ph type="ctrTitle" idx="4294967295"/>
          </p:nvPr>
        </p:nvSpPr>
        <p:spPr>
          <a:xfrm>
            <a:off x="1109839" y="1779317"/>
            <a:ext cx="7909556" cy="526001"/>
          </a:xfrm>
          <a:prstGeom prst="rect">
            <a:avLst/>
          </a:prstGeom>
        </p:spPr>
        <p:txBody>
          <a:bodyPr/>
          <a:lstStyle/>
          <a:p>
            <a:r>
              <a:rPr lang="nl-NL" sz="2400" dirty="0">
                <a:solidFill>
                  <a:srgbClr val="474747"/>
                </a:solidFill>
                <a:latin typeface="Calibri" panose="020F0502020204030204" pitchFamily="34" charset="0"/>
                <a:cs typeface="Calibri" panose="020F0502020204030204" pitchFamily="34" charset="0"/>
              </a:rPr>
              <a:t>De onderneming</a:t>
            </a:r>
          </a:p>
        </p:txBody>
      </p:sp>
    </p:spTree>
    <p:extLst>
      <p:ext uri="{BB962C8B-B14F-4D97-AF65-F5344CB8AC3E}">
        <p14:creationId xmlns:p14="http://schemas.microsoft.com/office/powerpoint/2010/main" val="2452831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7" name="Shape 97"/>
          <p:cNvSpPr txBox="1"/>
          <p:nvPr/>
        </p:nvSpPr>
        <p:spPr>
          <a:xfrm>
            <a:off x="504516" y="959944"/>
            <a:ext cx="8768272" cy="4818377"/>
          </a:xfrm>
          <a:prstGeom prst="rect">
            <a:avLst/>
          </a:prstGeom>
          <a:noFill/>
          <a:ln>
            <a:noFill/>
          </a:ln>
        </p:spPr>
        <p:txBody>
          <a:bodyPr spcFirstLastPara="1" wrap="square" lIns="91425" tIns="91425" rIns="91425" bIns="91425" anchor="t" anchorCtr="0">
            <a:noAutofit/>
          </a:bodyPr>
          <a:lstStyle/>
          <a:p>
            <a:pPr marL="171450" indent="-171450" algn="just">
              <a:buClr>
                <a:srgbClr val="002060"/>
              </a:buClr>
              <a:buFont typeface="Arial" panose="020B0604020202020204" pitchFamily="34" charset="0"/>
              <a:buChar char="•"/>
            </a:pPr>
            <a:r>
              <a:rPr lang="nl-NL" sz="1200" dirty="0">
                <a:latin typeface="Calibri" panose="020F0502020204030204" pitchFamily="34" charset="0"/>
                <a:cs typeface="Calibri" panose="020F0502020204030204" pitchFamily="34" charset="0"/>
              </a:rPr>
              <a:t>Nadat René en Gerda Geerts hun onderneming in LED verlichting hadden verkocht in 20XX, stortte René zich op een van de meest uitdagende energieproblemen: het opslaan van energie. Met name in het opwarmen en koelen zag René mogelijkheden. </a:t>
            </a:r>
          </a:p>
          <a:p>
            <a:pPr marL="171450" indent="-171450" algn="just">
              <a:buClr>
                <a:srgbClr val="002060"/>
              </a:buClr>
              <a:buFont typeface="Arial" panose="020B0604020202020204" pitchFamily="34" charset="0"/>
              <a:buChar char="•"/>
            </a:pPr>
            <a:endParaRPr lang="nl-NL" sz="1200" dirty="0">
              <a:latin typeface="Calibri" panose="020F0502020204030204" pitchFamily="34" charset="0"/>
              <a:cs typeface="Calibri" panose="020F0502020204030204" pitchFamily="34" charset="0"/>
            </a:endParaRPr>
          </a:p>
          <a:p>
            <a:pPr marL="171450" indent="-171450" algn="just">
              <a:buClr>
                <a:srgbClr val="002060"/>
              </a:buClr>
              <a:buFont typeface="Arial" panose="020B0604020202020204" pitchFamily="34" charset="0"/>
              <a:buChar char="•"/>
            </a:pPr>
            <a:r>
              <a:rPr lang="nl-NL" sz="1200" dirty="0">
                <a:latin typeface="Calibri" panose="020F0502020204030204" pitchFamily="34" charset="0"/>
                <a:cs typeface="Calibri" panose="020F0502020204030204" pitchFamily="34" charset="0"/>
              </a:rPr>
              <a:t>Met zijn achtergrond in de thermische werktuigbouwkunde, dacht René in 20XX een systeem uit waarbij er thermische energie kan worden opgeslagen ten tijden van een overschot en kan worden onttrokken ten tijden van een tekort. Dit systeem werd het </a:t>
            </a:r>
            <a:r>
              <a:rPr lang="nl-NL" sz="1200" dirty="0" err="1">
                <a:latin typeface="Calibri" panose="020F0502020204030204" pitchFamily="34" charset="0"/>
                <a:cs typeface="Calibri" panose="020F0502020204030204" pitchFamily="34" charset="0"/>
              </a:rPr>
              <a:t>Seasonal</a:t>
            </a:r>
            <a:r>
              <a:rPr lang="nl-NL" sz="1200" dirty="0">
                <a:latin typeface="Calibri" panose="020F0502020204030204" pitchFamily="34" charset="0"/>
                <a:cs typeface="Calibri" panose="020F0502020204030204" pitchFamily="34" charset="0"/>
              </a:rPr>
              <a:t> </a:t>
            </a:r>
            <a:r>
              <a:rPr lang="nl-NL" sz="1200" dirty="0" err="1">
                <a:latin typeface="Calibri" panose="020F0502020204030204" pitchFamily="34" charset="0"/>
                <a:cs typeface="Calibri" panose="020F0502020204030204" pitchFamily="34" charset="0"/>
              </a:rPr>
              <a:t>Thermal</a:t>
            </a:r>
            <a:r>
              <a:rPr lang="nl-NL" sz="1200" dirty="0">
                <a:latin typeface="Calibri" panose="020F0502020204030204" pitchFamily="34" charset="0"/>
                <a:cs typeface="Calibri" panose="020F0502020204030204" pitchFamily="34" charset="0"/>
              </a:rPr>
              <a:t> Energy Storage (STES) genoemd. </a:t>
            </a:r>
          </a:p>
          <a:p>
            <a:pPr marL="171450" indent="-171450" algn="just">
              <a:buClr>
                <a:srgbClr val="002060"/>
              </a:buClr>
              <a:buFont typeface="Arial" panose="020B0604020202020204" pitchFamily="34" charset="0"/>
              <a:buChar char="•"/>
            </a:pPr>
            <a:endParaRPr lang="nl-NL" sz="1200" dirty="0">
              <a:latin typeface="Calibri" panose="020F0502020204030204" pitchFamily="34" charset="0"/>
              <a:cs typeface="Calibri" panose="020F0502020204030204" pitchFamily="34" charset="0"/>
            </a:endParaRPr>
          </a:p>
          <a:p>
            <a:pPr marL="171450" indent="-171450" algn="just">
              <a:buClr>
                <a:srgbClr val="002060"/>
              </a:buClr>
              <a:buFont typeface="Arial" panose="020B0604020202020204" pitchFamily="34" charset="0"/>
              <a:buChar char="•"/>
            </a:pPr>
            <a:r>
              <a:rPr lang="nl-NL" sz="1200" dirty="0">
                <a:latin typeface="Calibri" panose="020F0502020204030204" pitchFamily="34" charset="0"/>
                <a:cs typeface="Calibri" panose="020F0502020204030204" pitchFamily="34" charset="0"/>
              </a:rPr>
              <a:t>Dit systeem slaat de thermische energie van de zon in de zomer op in een buffer waarna deze energie in de winter weer kan worden onttrokken. In middels wordt het systeem ook ingezet voor warmte en koudeopslag voor kortere periodes. Dit is met name in de industrie van toepassing. </a:t>
            </a:r>
          </a:p>
          <a:p>
            <a:pPr marL="171450" indent="-171450" algn="just">
              <a:buClr>
                <a:srgbClr val="002060"/>
              </a:buClr>
              <a:buFont typeface="Arial" panose="020B0604020202020204" pitchFamily="34" charset="0"/>
              <a:buChar char="•"/>
            </a:pPr>
            <a:endParaRPr lang="nl-NL" sz="1200" dirty="0">
              <a:latin typeface="Calibri" panose="020F0502020204030204" pitchFamily="34" charset="0"/>
              <a:cs typeface="Calibri" panose="020F0502020204030204" pitchFamily="34" charset="0"/>
            </a:endParaRPr>
          </a:p>
          <a:p>
            <a:pPr marL="171450" indent="-171450" algn="just">
              <a:buClr>
                <a:srgbClr val="002060"/>
              </a:buClr>
              <a:buFont typeface="Arial" panose="020B0604020202020204" pitchFamily="34" charset="0"/>
              <a:buChar char="•"/>
            </a:pPr>
            <a:r>
              <a:rPr lang="nl-NL" sz="1200" dirty="0">
                <a:latin typeface="Calibri" panose="020F0502020204030204" pitchFamily="34" charset="0"/>
                <a:cs typeface="Calibri" panose="020F0502020204030204" pitchFamily="34" charset="0"/>
              </a:rPr>
              <a:t>Het systeem is per einde 2016 gepatenteerd.</a:t>
            </a:r>
          </a:p>
          <a:p>
            <a:pPr marL="171450" indent="-171450" algn="just">
              <a:buClr>
                <a:srgbClr val="002060"/>
              </a:buClr>
              <a:buFont typeface="Arial" panose="020B0604020202020204" pitchFamily="34" charset="0"/>
              <a:buChar char="•"/>
            </a:pPr>
            <a:endParaRPr lang="nl-NL" sz="1200" dirty="0">
              <a:latin typeface="Calibri" panose="020F0502020204030204" pitchFamily="34" charset="0"/>
              <a:cs typeface="Calibri" panose="020F0502020204030204" pitchFamily="34" charset="0"/>
            </a:endParaRPr>
          </a:p>
          <a:p>
            <a:pPr marL="171450" indent="-171450" algn="just">
              <a:buClr>
                <a:srgbClr val="002060"/>
              </a:buClr>
              <a:buFont typeface="Arial" panose="020B0604020202020204" pitchFamily="34" charset="0"/>
              <a:buChar char="•"/>
            </a:pPr>
            <a:r>
              <a:rPr lang="nl-NL" sz="1200" dirty="0">
                <a:latin typeface="Calibri" panose="020F0502020204030204" pitchFamily="34" charset="0"/>
                <a:cs typeface="Calibri" panose="020F0502020204030204" pitchFamily="34" charset="0"/>
              </a:rPr>
              <a:t>Sinds 20XX zijn er X projecten uitgevoerd. De projecten variëren van een warmtebuffer voor een sportcomplex tot aan een XXXX. </a:t>
            </a:r>
          </a:p>
          <a:p>
            <a:pPr marL="171450" indent="-171450" algn="just">
              <a:buClr>
                <a:srgbClr val="002060"/>
              </a:buClr>
              <a:buFont typeface="Arial" panose="020B0604020202020204" pitchFamily="34" charset="0"/>
              <a:buChar char="•"/>
            </a:pPr>
            <a:endParaRPr lang="nl-NL" sz="1200" dirty="0">
              <a:latin typeface="Calibri" panose="020F0502020204030204" pitchFamily="34" charset="0"/>
              <a:cs typeface="Calibri" panose="020F0502020204030204" pitchFamily="34" charset="0"/>
            </a:endParaRPr>
          </a:p>
          <a:p>
            <a:pPr marL="171450" indent="-171450" algn="just">
              <a:buClr>
                <a:srgbClr val="002060"/>
              </a:buClr>
              <a:buFont typeface="Arial" panose="020B0604020202020204" pitchFamily="34" charset="0"/>
              <a:buChar char="•"/>
            </a:pPr>
            <a:r>
              <a:rPr lang="nl-NL" sz="1200" dirty="0">
                <a:latin typeface="Calibri" panose="020F0502020204030204" pitchFamily="34" charset="0"/>
                <a:cs typeface="Calibri" panose="020F0502020204030204" pitchFamily="34" charset="0"/>
              </a:rPr>
              <a:t>Nu de technologie zich nu ook in de praktijk heeft bewezen, willen René en Gerda Geerts de onderneming uitbouwen. Hiervoor is kapitaal nodig.</a:t>
            </a:r>
          </a:p>
        </p:txBody>
      </p:sp>
      <p:sp>
        <p:nvSpPr>
          <p:cNvPr id="10" name="Shape 63">
            <a:extLst>
              <a:ext uri="{FF2B5EF4-FFF2-40B4-BE49-F238E27FC236}">
                <a16:creationId xmlns:a16="http://schemas.microsoft.com/office/drawing/2014/main" id="{EBCF084D-EB20-46FE-81B3-068F68D0D7AA}"/>
              </a:ext>
            </a:extLst>
          </p:cNvPr>
          <p:cNvSpPr txBox="1">
            <a:spLocks/>
          </p:cNvSpPr>
          <p:nvPr/>
        </p:nvSpPr>
        <p:spPr>
          <a:xfrm>
            <a:off x="504516" y="382068"/>
            <a:ext cx="9000000" cy="405702"/>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nl-NL" sz="2400" dirty="0">
                <a:solidFill>
                  <a:schemeClr val="bg2"/>
                </a:solidFill>
                <a:latin typeface="Calibri" panose="020F0502020204030204" pitchFamily="34" charset="0"/>
                <a:cs typeface="Calibri" panose="020F0502020204030204" pitchFamily="34" charset="0"/>
              </a:rPr>
              <a:t>Achtergrond van Company</a:t>
            </a:r>
          </a:p>
        </p:txBody>
      </p:sp>
    </p:spTree>
    <p:extLst>
      <p:ext uri="{BB962C8B-B14F-4D97-AF65-F5344CB8AC3E}">
        <p14:creationId xmlns:p14="http://schemas.microsoft.com/office/powerpoint/2010/main" val="2379564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0C54E5BF-4528-47BF-9C6A-9D6F7B986B5B}"/>
              </a:ext>
            </a:extLst>
          </p:cNvPr>
          <p:cNvSpPr txBox="1">
            <a:spLocks/>
          </p:cNvSpPr>
          <p:nvPr/>
        </p:nvSpPr>
        <p:spPr>
          <a:xfrm>
            <a:off x="1079788" y="1783610"/>
            <a:ext cx="7909556" cy="52600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nl-NL" sz="2400" dirty="0">
                <a:solidFill>
                  <a:srgbClr val="474747"/>
                </a:solidFill>
                <a:latin typeface="Calibri" panose="020F0502020204030204" pitchFamily="34" charset="0"/>
                <a:cs typeface="Calibri" panose="020F0502020204030204" pitchFamily="34" charset="0"/>
              </a:rPr>
              <a:t>Follow-up</a:t>
            </a:r>
          </a:p>
        </p:txBody>
      </p:sp>
    </p:spTree>
    <p:extLst>
      <p:ext uri="{BB962C8B-B14F-4D97-AF65-F5344CB8AC3E}">
        <p14:creationId xmlns:p14="http://schemas.microsoft.com/office/powerpoint/2010/main" val="799705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9" name="Shape 63">
            <a:extLst>
              <a:ext uri="{FF2B5EF4-FFF2-40B4-BE49-F238E27FC236}">
                <a16:creationId xmlns:a16="http://schemas.microsoft.com/office/drawing/2014/main" id="{E8A3496A-7D8A-4440-B6E9-66BAD77CC94D}"/>
              </a:ext>
            </a:extLst>
          </p:cNvPr>
          <p:cNvSpPr txBox="1">
            <a:spLocks/>
          </p:cNvSpPr>
          <p:nvPr/>
        </p:nvSpPr>
        <p:spPr>
          <a:xfrm>
            <a:off x="465879" y="373482"/>
            <a:ext cx="9000000" cy="405702"/>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nl-NL" sz="2400" dirty="0">
                <a:solidFill>
                  <a:schemeClr val="bg2"/>
                </a:solidFill>
                <a:latin typeface="Calibri"/>
                <a:ea typeface="Calibri"/>
                <a:cs typeface="Calibri"/>
                <a:sym typeface="Calibri"/>
              </a:rPr>
              <a:t>Contactgegevens</a:t>
            </a:r>
            <a:endParaRPr lang="nl-NL" dirty="0">
              <a:solidFill>
                <a:schemeClr val="bg2"/>
              </a:solidFill>
            </a:endParaRPr>
          </a:p>
        </p:txBody>
      </p:sp>
      <p:sp>
        <p:nvSpPr>
          <p:cNvPr id="3" name="Shape 301">
            <a:extLst>
              <a:ext uri="{FF2B5EF4-FFF2-40B4-BE49-F238E27FC236}">
                <a16:creationId xmlns:a16="http://schemas.microsoft.com/office/drawing/2014/main" id="{CD7669EC-FB28-4CE8-B5B0-825BCD1DC2CF}"/>
              </a:ext>
            </a:extLst>
          </p:cNvPr>
          <p:cNvSpPr txBox="1"/>
          <p:nvPr/>
        </p:nvSpPr>
        <p:spPr>
          <a:xfrm>
            <a:off x="2693641" y="2097737"/>
            <a:ext cx="4338411" cy="34401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Clr>
                <a:schemeClr val="dk1"/>
              </a:buClr>
              <a:buSzPts val="1200"/>
              <a:buFont typeface="Times New Roman"/>
              <a:buNone/>
            </a:pPr>
            <a:endParaRPr sz="1200" b="0" dirty="0">
              <a:solidFill>
                <a:srgbClr val="3C3C3C"/>
              </a:solidFill>
              <a:latin typeface="Calibri"/>
              <a:ea typeface="Calibri"/>
              <a:cs typeface="Calibri"/>
              <a:sym typeface="Calibri"/>
            </a:endParaRPr>
          </a:p>
          <a:p>
            <a:pPr marL="0" marR="0" lvl="0" indent="0" algn="just" rtl="0">
              <a:spcBef>
                <a:spcPts val="0"/>
              </a:spcBef>
              <a:spcAft>
                <a:spcPts val="0"/>
              </a:spcAft>
              <a:buClr>
                <a:schemeClr val="dk1"/>
              </a:buClr>
              <a:buSzPts val="1200"/>
              <a:buFont typeface="Times New Roman"/>
              <a:buNone/>
            </a:pPr>
            <a:endParaRPr sz="1200" b="0" dirty="0">
              <a:solidFill>
                <a:srgbClr val="3C3C3C"/>
              </a:solidFill>
              <a:latin typeface="Calibri"/>
              <a:ea typeface="Calibri"/>
              <a:cs typeface="Calibri"/>
              <a:sym typeface="Calibri"/>
            </a:endParaRPr>
          </a:p>
          <a:p>
            <a:pPr marL="0" marR="0" lvl="0" indent="0" algn="ctr" rtl="0">
              <a:lnSpc>
                <a:spcPct val="110000"/>
              </a:lnSpc>
              <a:spcBef>
                <a:spcPts val="0"/>
              </a:spcBef>
              <a:spcAft>
                <a:spcPts val="0"/>
              </a:spcAft>
              <a:buClr>
                <a:schemeClr val="dk1"/>
              </a:buClr>
              <a:buSzPts val="1100"/>
              <a:buFont typeface="Times New Roman"/>
              <a:buNone/>
            </a:pPr>
            <a:r>
              <a:rPr lang="nl-NL" sz="1100" b="1" dirty="0">
                <a:solidFill>
                  <a:srgbClr val="3C3C3C"/>
                </a:solidFill>
                <a:latin typeface="Calibri"/>
                <a:ea typeface="Calibri"/>
                <a:cs typeface="Calibri"/>
                <a:sym typeface="Calibri"/>
              </a:rPr>
              <a:t>Jim Kaandorp</a:t>
            </a:r>
          </a:p>
          <a:p>
            <a:pPr marL="0" marR="0" lvl="0" indent="0" algn="ctr" rtl="0">
              <a:lnSpc>
                <a:spcPct val="110000"/>
              </a:lnSpc>
              <a:spcBef>
                <a:spcPts val="0"/>
              </a:spcBef>
              <a:spcAft>
                <a:spcPts val="0"/>
              </a:spcAft>
              <a:buClr>
                <a:schemeClr val="dk1"/>
              </a:buClr>
              <a:buSzPts val="1100"/>
              <a:buFont typeface="Times New Roman"/>
              <a:buNone/>
            </a:pPr>
            <a:endParaRPr sz="1100" b="1" dirty="0">
              <a:solidFill>
                <a:srgbClr val="3C3C3C"/>
              </a:solidFill>
              <a:latin typeface="Calibri" panose="020F0502020204030204" pitchFamily="34" charset="0"/>
              <a:ea typeface="Calibri"/>
              <a:cs typeface="Calibri" panose="020F0502020204030204" pitchFamily="34" charset="0"/>
              <a:sym typeface="Calibri"/>
            </a:endParaRPr>
          </a:p>
          <a:p>
            <a:pPr marL="0" marR="0" lvl="0" indent="0" algn="ctr" rtl="0">
              <a:lnSpc>
                <a:spcPct val="110000"/>
              </a:lnSpc>
              <a:spcBef>
                <a:spcPts val="0"/>
              </a:spcBef>
              <a:spcAft>
                <a:spcPts val="0"/>
              </a:spcAft>
              <a:buClr>
                <a:srgbClr val="3C3C3C"/>
              </a:buClr>
              <a:buSzPts val="1200"/>
              <a:buFont typeface="Calibri"/>
              <a:buNone/>
            </a:pPr>
            <a:r>
              <a:rPr lang="nl" sz="1100" b="1" dirty="0">
                <a:solidFill>
                  <a:srgbClr val="3C3C3C"/>
                </a:solidFill>
                <a:latin typeface="Calibri" panose="020F0502020204030204" pitchFamily="34" charset="0"/>
                <a:ea typeface="Calibri"/>
                <a:cs typeface="Calibri" panose="020F0502020204030204" pitchFamily="34" charset="0"/>
                <a:sym typeface="Calibri"/>
              </a:rPr>
              <a:t>ICP Corporate Finance</a:t>
            </a:r>
            <a:endParaRPr sz="1100" dirty="0">
              <a:latin typeface="Calibri" panose="020F0502020204030204" pitchFamily="34" charset="0"/>
              <a:cs typeface="Calibri" panose="020F0502020204030204" pitchFamily="34" charset="0"/>
            </a:endParaRPr>
          </a:p>
          <a:p>
            <a:pPr marL="0" marR="0" lvl="6" indent="0" algn="ctr" rtl="0">
              <a:lnSpc>
                <a:spcPct val="110000"/>
              </a:lnSpc>
              <a:spcBef>
                <a:spcPts val="0"/>
              </a:spcBef>
              <a:spcAft>
                <a:spcPts val="0"/>
              </a:spcAft>
              <a:buNone/>
            </a:pPr>
            <a:endParaRPr sz="1100" b="0" i="0" u="none" strike="noStrike" cap="none" dirty="0">
              <a:solidFill>
                <a:srgbClr val="3C3C3C"/>
              </a:solidFill>
              <a:latin typeface="Calibri" panose="020F0502020204030204" pitchFamily="34" charset="0"/>
              <a:ea typeface="Calibri"/>
              <a:cs typeface="Calibri" panose="020F0502020204030204" pitchFamily="34" charset="0"/>
              <a:sym typeface="Calibri"/>
            </a:endParaRPr>
          </a:p>
          <a:p>
            <a:pPr marL="0" marR="0" lvl="0" indent="0" algn="ctr" rtl="0">
              <a:lnSpc>
                <a:spcPct val="110000"/>
              </a:lnSpc>
              <a:spcBef>
                <a:spcPts val="0"/>
              </a:spcBef>
              <a:spcAft>
                <a:spcPts val="0"/>
              </a:spcAft>
              <a:buClr>
                <a:srgbClr val="3C3C3C"/>
              </a:buClr>
              <a:buSzPts val="1200"/>
              <a:buFont typeface="Calibri"/>
              <a:buNone/>
            </a:pPr>
            <a:r>
              <a:rPr lang="nl" sz="1100" b="0" dirty="0">
                <a:solidFill>
                  <a:srgbClr val="3C3C3C"/>
                </a:solidFill>
                <a:latin typeface="Calibri" panose="020F0502020204030204" pitchFamily="34" charset="0"/>
                <a:ea typeface="Calibri"/>
                <a:cs typeface="Calibri" panose="020F0502020204030204" pitchFamily="34" charset="0"/>
                <a:sym typeface="Calibri"/>
              </a:rPr>
              <a:t>Barbara Strozzilaan 101</a:t>
            </a:r>
            <a:endParaRPr sz="1100" dirty="0">
              <a:latin typeface="Calibri" panose="020F0502020204030204" pitchFamily="34" charset="0"/>
              <a:cs typeface="Calibri" panose="020F0502020204030204" pitchFamily="34" charset="0"/>
            </a:endParaRPr>
          </a:p>
          <a:p>
            <a:pPr marL="0" marR="0" lvl="0" indent="0" algn="ctr" rtl="0">
              <a:lnSpc>
                <a:spcPct val="110000"/>
              </a:lnSpc>
              <a:spcBef>
                <a:spcPts val="0"/>
              </a:spcBef>
              <a:spcAft>
                <a:spcPts val="0"/>
              </a:spcAft>
              <a:buClr>
                <a:srgbClr val="3C3C3C"/>
              </a:buClr>
              <a:buSzPts val="1200"/>
              <a:buFont typeface="Calibri"/>
              <a:buNone/>
            </a:pPr>
            <a:r>
              <a:rPr lang="nl" sz="1100" b="0" dirty="0">
                <a:solidFill>
                  <a:srgbClr val="3C3C3C"/>
                </a:solidFill>
                <a:latin typeface="Calibri" panose="020F0502020204030204" pitchFamily="34" charset="0"/>
                <a:ea typeface="Calibri"/>
                <a:cs typeface="Calibri" panose="020F0502020204030204" pitchFamily="34" charset="0"/>
                <a:sym typeface="Calibri"/>
              </a:rPr>
              <a:t>1083 HN AMSTERDAM</a:t>
            </a:r>
            <a:endParaRPr sz="1100" dirty="0">
              <a:latin typeface="Calibri" panose="020F0502020204030204" pitchFamily="34" charset="0"/>
              <a:cs typeface="Calibri" panose="020F0502020204030204" pitchFamily="34" charset="0"/>
            </a:endParaRPr>
          </a:p>
          <a:p>
            <a:pPr marL="0" marR="0" lvl="0" indent="0" algn="ctr" rtl="0">
              <a:lnSpc>
                <a:spcPct val="110000"/>
              </a:lnSpc>
              <a:spcBef>
                <a:spcPts val="0"/>
              </a:spcBef>
              <a:spcAft>
                <a:spcPts val="0"/>
              </a:spcAft>
              <a:buClr>
                <a:srgbClr val="3C3C3C"/>
              </a:buClr>
              <a:buSzPts val="1200"/>
              <a:buFont typeface="Calibri"/>
              <a:buNone/>
            </a:pPr>
            <a:r>
              <a:rPr lang="nl" sz="1100" b="0" dirty="0">
                <a:solidFill>
                  <a:srgbClr val="3C3C3C"/>
                </a:solidFill>
                <a:latin typeface="Calibri" panose="020F0502020204030204" pitchFamily="34" charset="0"/>
                <a:ea typeface="Calibri"/>
                <a:cs typeface="Calibri" panose="020F0502020204030204" pitchFamily="34" charset="0"/>
                <a:sym typeface="Calibri"/>
              </a:rPr>
              <a:t>The Netherlands</a:t>
            </a:r>
          </a:p>
          <a:p>
            <a:pPr marL="0" marR="0" lvl="0" indent="0" algn="ctr" rtl="0">
              <a:lnSpc>
                <a:spcPct val="110000"/>
              </a:lnSpc>
              <a:spcBef>
                <a:spcPts val="0"/>
              </a:spcBef>
              <a:spcAft>
                <a:spcPts val="0"/>
              </a:spcAft>
              <a:buClr>
                <a:srgbClr val="3C3C3C"/>
              </a:buClr>
              <a:buSzPts val="1200"/>
              <a:buFont typeface="Calibri"/>
              <a:buNone/>
            </a:pPr>
            <a:r>
              <a:rPr lang="nl" sz="1100" dirty="0">
                <a:solidFill>
                  <a:srgbClr val="3C3C3C"/>
                </a:solidFill>
                <a:latin typeface="Calibri" panose="020F0502020204030204" pitchFamily="34" charset="0"/>
                <a:cs typeface="Calibri" panose="020F0502020204030204" pitchFamily="34" charset="0"/>
                <a:sym typeface="Calibri"/>
              </a:rPr>
              <a:t>+31 611 533 285</a:t>
            </a:r>
            <a:endParaRPr sz="1100" dirty="0">
              <a:latin typeface="Calibri" panose="020F0502020204030204" pitchFamily="34" charset="0"/>
              <a:cs typeface="Calibri" panose="020F0502020204030204" pitchFamily="34" charset="0"/>
            </a:endParaRPr>
          </a:p>
          <a:p>
            <a:pPr marL="0" marR="0" lvl="0" indent="0" algn="just" rtl="0">
              <a:spcBef>
                <a:spcPts val="0"/>
              </a:spcBef>
              <a:spcAft>
                <a:spcPts val="0"/>
              </a:spcAft>
              <a:buClr>
                <a:schemeClr val="dk1"/>
              </a:buClr>
              <a:buSzPts val="1200"/>
              <a:buFont typeface="Times New Roman"/>
              <a:buNone/>
            </a:pPr>
            <a:endParaRPr sz="1200" b="0" dirty="0">
              <a:solidFill>
                <a:srgbClr val="3C3C3C"/>
              </a:solidFill>
              <a:latin typeface="Calibri"/>
              <a:ea typeface="Calibri"/>
              <a:cs typeface="Calibri"/>
              <a:sym typeface="Calibri"/>
            </a:endParaRPr>
          </a:p>
          <a:p>
            <a:pPr marL="0" marR="0" lvl="0" indent="0" algn="l" rtl="0">
              <a:spcBef>
                <a:spcPts val="0"/>
              </a:spcBef>
              <a:spcAft>
                <a:spcPts val="0"/>
              </a:spcAft>
              <a:buClr>
                <a:schemeClr val="dk1"/>
              </a:buClr>
              <a:buSzPts val="1100"/>
              <a:buFont typeface="Times New Roman"/>
              <a:buNone/>
            </a:pPr>
            <a:endParaRPr sz="1100" b="0" u="none" strike="noStrike" cap="none" dirty="0">
              <a:solidFill>
                <a:srgbClr val="00206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5 mei 2003 versie 3">
  <a:themeElements>
    <a:clrScheme name="5 mei 2003 versie 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angepast ontwerp">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h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2284</TotalTime>
  <Words>1111</Words>
  <Application>Microsoft Office PowerPoint</Application>
  <PresentationFormat>A4 (210 x 297 mm)</PresentationFormat>
  <Paragraphs>67</Paragraphs>
  <Slides>9</Slides>
  <Notes>6</Notes>
  <HiddenSlides>0</HiddenSlides>
  <MMClips>0</MMClips>
  <ScaleCrop>false</ScaleCrop>
  <HeadingPairs>
    <vt:vector size="6" baseType="variant">
      <vt:variant>
        <vt:lpstr>Gebruikte lettertypen</vt:lpstr>
      </vt:variant>
      <vt:variant>
        <vt:i4>5</vt:i4>
      </vt:variant>
      <vt:variant>
        <vt:lpstr>Thema</vt:lpstr>
      </vt:variant>
      <vt:variant>
        <vt:i4>2</vt:i4>
      </vt:variant>
      <vt:variant>
        <vt:lpstr>Diatitels</vt:lpstr>
      </vt:variant>
      <vt:variant>
        <vt:i4>9</vt:i4>
      </vt:variant>
    </vt:vector>
  </HeadingPairs>
  <TitlesOfParts>
    <vt:vector size="16" baseType="lpstr">
      <vt:lpstr>Arial</vt:lpstr>
      <vt:lpstr>Calibri</vt:lpstr>
      <vt:lpstr>Times New Roman</vt:lpstr>
      <vt:lpstr>Lato</vt:lpstr>
      <vt:lpstr>Calibri Light</vt:lpstr>
      <vt:lpstr>5 mei 2003 versie 3</vt:lpstr>
      <vt:lpstr>Aangepast ontwerp</vt:lpstr>
      <vt:lpstr>PowerPoint-presentatie</vt:lpstr>
      <vt:lpstr>PowerPoint-presentatie</vt:lpstr>
      <vt:lpstr>PowerPoint-presentatie</vt:lpstr>
      <vt:lpstr>PowerPoint-presentatie</vt:lpstr>
      <vt:lpstr>Investment highlights</vt:lpstr>
      <vt:lpstr>De onderneming</vt:lpstr>
      <vt:lpstr>PowerPoint-presentatie</vt:lpstr>
      <vt:lpstr>PowerPoint-presentatie</vt:lpstr>
      <vt:lpstr>PowerPoint-presentatie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Kaandorp, Jim</dc:creator>
  <cp:lastModifiedBy>Jim Kaandorp</cp:lastModifiedBy>
  <cp:revision>134</cp:revision>
  <cp:lastPrinted>2018-05-04T08:01:01Z</cp:lastPrinted>
  <dcterms:modified xsi:type="dcterms:W3CDTF">2019-04-16T08:38:00Z</dcterms:modified>
</cp:coreProperties>
</file>