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808"/>
    <a:srgbClr val="2EA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E2CF-02A5-483A-A732-F45D196113E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EF4F-750B-4664-B1F5-1CBD71AE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01238" y="1041621"/>
            <a:ext cx="1041621" cy="349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" y="552450"/>
            <a:ext cx="12158124" cy="619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4" y="1876425"/>
            <a:ext cx="11820525" cy="498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34" y="1285875"/>
            <a:ext cx="116681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76200"/>
            <a:ext cx="11281001" cy="499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15" y="4986337"/>
            <a:ext cx="548640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93" y="960664"/>
            <a:ext cx="47244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008" y="135391"/>
            <a:ext cx="1457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2936" y="1504951"/>
            <a:ext cx="3399064" cy="506186"/>
          </a:xfrm>
          <a:prstGeom prst="rect">
            <a:avLst/>
          </a:prstGeom>
          <a:solidFill>
            <a:srgbClr val="91C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سفارشات       حساب کاربری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1"/>
            <a:ext cx="12192000" cy="723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1257" y="138793"/>
            <a:ext cx="1094014" cy="277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سفارشات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122" y="40141"/>
            <a:ext cx="764811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93" y="2629579"/>
            <a:ext cx="7429500" cy="2790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1" y="885826"/>
            <a:ext cx="809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971"/>
            <a:ext cx="121920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2307772"/>
            <a:ext cx="5010150" cy="415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2092" y="2620736"/>
            <a:ext cx="4620986" cy="112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122" y="40141"/>
            <a:ext cx="764811" cy="752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01075" y="1755321"/>
            <a:ext cx="3155496" cy="552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صفحه</a:t>
            </a:r>
            <a:r>
              <a:rPr lang="fa-IR" dirty="0" smtClean="0"/>
              <a:t> </a:t>
            </a:r>
            <a:r>
              <a:rPr lang="fa-IR" dirty="0" smtClean="0">
                <a:solidFill>
                  <a:schemeClr val="tx1"/>
                </a:solidFill>
              </a:rPr>
              <a:t>اصلی</a:t>
            </a:r>
            <a:r>
              <a:rPr lang="fa-IR" dirty="0" smtClean="0"/>
              <a:t>                   </a:t>
            </a:r>
            <a:r>
              <a:rPr lang="fa-IR" dirty="0" smtClean="0">
                <a:solidFill>
                  <a:schemeClr val="tx1"/>
                </a:solidFill>
              </a:rPr>
              <a:t>کارمند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9689619" y="1823140"/>
            <a:ext cx="978408" cy="48463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2021-08-12T14:32:28Z</dcterms:created>
  <dcterms:modified xsi:type="dcterms:W3CDTF">2021-08-12T15:22:24Z</dcterms:modified>
</cp:coreProperties>
</file>