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notesMasterIdLst>
    <p:notesMasterId r:id="rId35"/>
  </p:notesMasterIdLst>
  <p:sldSz cx="9334500" cy="5248275"/>
  <p:notesSz cx="5248275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comment block of each slide will be treated as slide notes. It will be visible and editable in Presenter Mode along with the slide. [Read more in the docs](https://sli.dev/guide/syntax.html#notes)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Juju Backup and Restore</dc:title>
  <dc:subject>## Juju Backup and Restore.
</dc:subject>
  <dc:creator/>
  <cp:lastModifiedBy/>
  <cp:revision>1</cp:revision>
  <dcterms:created xsi:type="dcterms:W3CDTF">2024-10-18T16:14:50Z</dcterms:created>
  <dcterms:modified xsi:type="dcterms:W3CDTF">2024-10-18T16:14:50Z</dcterms:modified>
</cp:coreProperties>
</file>