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23"/>
  </p:notesMasterIdLst>
  <p:sldIdLst>
    <p:sldId id="256" r:id="rId2"/>
    <p:sldId id="257" r:id="rId3"/>
    <p:sldId id="258" r:id="rId4"/>
    <p:sldId id="259" r:id="rId5"/>
    <p:sldId id="271" r:id="rId6"/>
    <p:sldId id="272" r:id="rId7"/>
    <p:sldId id="273" r:id="rId8"/>
    <p:sldId id="274" r:id="rId9"/>
    <p:sldId id="276" r:id="rId10"/>
    <p:sldId id="275" r:id="rId11"/>
    <p:sldId id="277" r:id="rId12"/>
    <p:sldId id="278" r:id="rId13"/>
    <p:sldId id="279" r:id="rId14"/>
    <p:sldId id="280" r:id="rId15"/>
    <p:sldId id="281" r:id="rId16"/>
    <p:sldId id="282" r:id="rId17"/>
    <p:sldId id="283"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70C99-5DFC-46C5-BA65-781C6866EA5F}" v="139" dt="2023-09-15T15:37:33.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MDEB PRAMANIK" userId="f0c80c383c45babe" providerId="LiveId" clId="{62370C99-5DFC-46C5-BA65-781C6866EA5F}"/>
    <pc:docChg chg="undo redo custSel addSld delSld modSld modMainMaster">
      <pc:chgData name="SOMDEB PRAMANIK" userId="f0c80c383c45babe" providerId="LiveId" clId="{62370C99-5DFC-46C5-BA65-781C6866EA5F}" dt="2023-09-15T16:26:40.101" v="8291" actId="20577"/>
      <pc:docMkLst>
        <pc:docMk/>
      </pc:docMkLst>
      <pc:sldChg chg="modSp new mod setBg">
        <pc:chgData name="SOMDEB PRAMANIK" userId="f0c80c383c45babe" providerId="LiveId" clId="{62370C99-5DFC-46C5-BA65-781C6866EA5F}" dt="2023-09-15T15:36:27.500" v="8200"/>
        <pc:sldMkLst>
          <pc:docMk/>
          <pc:sldMk cId="2268376967" sldId="256"/>
        </pc:sldMkLst>
        <pc:spChg chg="mod">
          <ac:chgData name="SOMDEB PRAMANIK" userId="f0c80c383c45babe" providerId="LiveId" clId="{62370C99-5DFC-46C5-BA65-781C6866EA5F}" dt="2023-09-15T15:35:29.470" v="8197" actId="20577"/>
          <ac:spMkLst>
            <pc:docMk/>
            <pc:sldMk cId="2268376967" sldId="256"/>
            <ac:spMk id="2" creationId="{B1EEA976-D61E-2266-34B4-D0FADF14D81F}"/>
          </ac:spMkLst>
        </pc:spChg>
        <pc:spChg chg="mod">
          <ac:chgData name="SOMDEB PRAMANIK" userId="f0c80c383c45babe" providerId="LiveId" clId="{62370C99-5DFC-46C5-BA65-781C6866EA5F}" dt="2023-09-15T15:35:33.968" v="8198" actId="1076"/>
          <ac:spMkLst>
            <pc:docMk/>
            <pc:sldMk cId="2268376967" sldId="256"/>
            <ac:spMk id="3" creationId="{4C724344-C785-A61C-B39E-9F2F13C4A440}"/>
          </ac:spMkLst>
        </pc:spChg>
      </pc:sldChg>
      <pc:sldChg chg="addSp delSp modSp new mod">
        <pc:chgData name="SOMDEB PRAMANIK" userId="f0c80c383c45babe" providerId="LiveId" clId="{62370C99-5DFC-46C5-BA65-781C6866EA5F}" dt="2023-09-15T16:25:16.468" v="8283" actId="20577"/>
        <pc:sldMkLst>
          <pc:docMk/>
          <pc:sldMk cId="1000808137" sldId="257"/>
        </pc:sldMkLst>
        <pc:spChg chg="del">
          <ac:chgData name="SOMDEB PRAMANIK" userId="f0c80c383c45babe" providerId="LiveId" clId="{62370C99-5DFC-46C5-BA65-781C6866EA5F}" dt="2023-09-10T14:50:36.700" v="108" actId="21"/>
          <ac:spMkLst>
            <pc:docMk/>
            <pc:sldMk cId="1000808137" sldId="257"/>
            <ac:spMk id="2" creationId="{64DFEDBB-4742-223F-CE3C-9360F14A7CC2}"/>
          </ac:spMkLst>
        </pc:spChg>
        <pc:spChg chg="del">
          <ac:chgData name="SOMDEB PRAMANIK" userId="f0c80c383c45babe" providerId="LiveId" clId="{62370C99-5DFC-46C5-BA65-781C6866EA5F}" dt="2023-09-10T14:50:39.647" v="109" actId="21"/>
          <ac:spMkLst>
            <pc:docMk/>
            <pc:sldMk cId="1000808137" sldId="257"/>
            <ac:spMk id="3" creationId="{6D117ACC-2835-F027-13D3-E22A4EE482BE}"/>
          </ac:spMkLst>
        </pc:spChg>
        <pc:spChg chg="add mod">
          <ac:chgData name="SOMDEB PRAMANIK" userId="f0c80c383c45babe" providerId="LiveId" clId="{62370C99-5DFC-46C5-BA65-781C6866EA5F}" dt="2023-09-15T15:31:14.422" v="8070" actId="403"/>
          <ac:spMkLst>
            <pc:docMk/>
            <pc:sldMk cId="1000808137" sldId="257"/>
            <ac:spMk id="4" creationId="{768163AA-977F-BC54-112B-29E5E5DC5ABA}"/>
          </ac:spMkLst>
        </pc:spChg>
        <pc:graphicFrameChg chg="add mod modGraphic">
          <ac:chgData name="SOMDEB PRAMANIK" userId="f0c80c383c45babe" providerId="LiveId" clId="{62370C99-5DFC-46C5-BA65-781C6866EA5F}" dt="2023-09-15T16:25:16.468" v="8283" actId="20577"/>
          <ac:graphicFrameMkLst>
            <pc:docMk/>
            <pc:sldMk cId="1000808137" sldId="257"/>
            <ac:graphicFrameMk id="5" creationId="{B7137DAA-2504-5C04-62DF-74250E06258B}"/>
          </ac:graphicFrameMkLst>
        </pc:graphicFrameChg>
      </pc:sldChg>
      <pc:sldChg chg="delSp modSp new mod">
        <pc:chgData name="SOMDEB PRAMANIK" userId="f0c80c383c45babe" providerId="LiveId" clId="{62370C99-5DFC-46C5-BA65-781C6866EA5F}" dt="2023-09-15T15:30:49.334" v="8063" actId="2711"/>
        <pc:sldMkLst>
          <pc:docMk/>
          <pc:sldMk cId="1753077066" sldId="258"/>
        </pc:sldMkLst>
        <pc:spChg chg="mod">
          <ac:chgData name="SOMDEB PRAMANIK" userId="f0c80c383c45babe" providerId="LiveId" clId="{62370C99-5DFC-46C5-BA65-781C6866EA5F}" dt="2023-09-15T15:30:49.334" v="8063" actId="2711"/>
          <ac:spMkLst>
            <pc:docMk/>
            <pc:sldMk cId="1753077066" sldId="258"/>
            <ac:spMk id="2" creationId="{19EF009F-3426-6A72-31DA-34B3AE5CCA13}"/>
          </ac:spMkLst>
        </pc:spChg>
        <pc:spChg chg="del">
          <ac:chgData name="SOMDEB PRAMANIK" userId="f0c80c383c45babe" providerId="LiveId" clId="{62370C99-5DFC-46C5-BA65-781C6866EA5F}" dt="2023-09-11T15:29:10.416" v="334" actId="21"/>
          <ac:spMkLst>
            <pc:docMk/>
            <pc:sldMk cId="1753077066" sldId="258"/>
            <ac:spMk id="3" creationId="{F7CC4B73-75C8-4266-53F1-7AD373B1DB7C}"/>
          </ac:spMkLst>
        </pc:spChg>
      </pc:sldChg>
      <pc:sldChg chg="addSp delSp modSp new mod">
        <pc:chgData name="SOMDEB PRAMANIK" userId="f0c80c383c45babe" providerId="LiveId" clId="{62370C99-5DFC-46C5-BA65-781C6866EA5F}" dt="2023-09-15T15:30:36.876" v="8061" actId="27636"/>
        <pc:sldMkLst>
          <pc:docMk/>
          <pc:sldMk cId="1262968437" sldId="259"/>
        </pc:sldMkLst>
        <pc:spChg chg="add del mod">
          <ac:chgData name="SOMDEB PRAMANIK" userId="f0c80c383c45babe" providerId="LiveId" clId="{62370C99-5DFC-46C5-BA65-781C6866EA5F}" dt="2023-09-15T15:30:13.725" v="8052" actId="27636"/>
          <ac:spMkLst>
            <pc:docMk/>
            <pc:sldMk cId="1262968437" sldId="259"/>
            <ac:spMk id="2" creationId="{EFC63441-0C28-D76C-CF63-72AB1090F5B1}"/>
          </ac:spMkLst>
        </pc:spChg>
        <pc:spChg chg="mod">
          <ac:chgData name="SOMDEB PRAMANIK" userId="f0c80c383c45babe" providerId="LiveId" clId="{62370C99-5DFC-46C5-BA65-781C6866EA5F}" dt="2023-09-15T15:30:36.876" v="8061" actId="27636"/>
          <ac:spMkLst>
            <pc:docMk/>
            <pc:sldMk cId="1262968437" sldId="259"/>
            <ac:spMk id="3" creationId="{E1862600-4A6E-A68A-436F-10B9FAFE6D81}"/>
          </ac:spMkLst>
        </pc:spChg>
        <pc:picChg chg="add mod">
          <ac:chgData name="SOMDEB PRAMANIK" userId="f0c80c383c45babe" providerId="LiveId" clId="{62370C99-5DFC-46C5-BA65-781C6866EA5F}" dt="2023-09-11T15:33:41.468" v="426" actId="14100"/>
          <ac:picMkLst>
            <pc:docMk/>
            <pc:sldMk cId="1262968437" sldId="259"/>
            <ac:picMk id="1026" creationId="{6F081078-21D2-075E-4D4E-DE9B0809606C}"/>
          </ac:picMkLst>
        </pc:picChg>
      </pc:sldChg>
      <pc:sldChg chg="new del">
        <pc:chgData name="SOMDEB PRAMANIK" userId="f0c80c383c45babe" providerId="LiveId" clId="{62370C99-5DFC-46C5-BA65-781C6866EA5F}" dt="2023-09-11T15:34:40.949" v="428" actId="47"/>
        <pc:sldMkLst>
          <pc:docMk/>
          <pc:sldMk cId="2298967172" sldId="260"/>
        </pc:sldMkLst>
      </pc:sldChg>
      <pc:sldChg chg="new del">
        <pc:chgData name="SOMDEB PRAMANIK" userId="f0c80c383c45babe" providerId="LiveId" clId="{62370C99-5DFC-46C5-BA65-781C6866EA5F}" dt="2023-09-11T15:34:41.860" v="429" actId="47"/>
        <pc:sldMkLst>
          <pc:docMk/>
          <pc:sldMk cId="2040989299" sldId="261"/>
        </pc:sldMkLst>
      </pc:sldChg>
      <pc:sldChg chg="new del">
        <pc:chgData name="SOMDEB PRAMANIK" userId="f0c80c383c45babe" providerId="LiveId" clId="{62370C99-5DFC-46C5-BA65-781C6866EA5F}" dt="2023-09-11T15:34:42.189" v="430" actId="47"/>
        <pc:sldMkLst>
          <pc:docMk/>
          <pc:sldMk cId="3871865462" sldId="262"/>
        </pc:sldMkLst>
      </pc:sldChg>
      <pc:sldChg chg="new del">
        <pc:chgData name="SOMDEB PRAMANIK" userId="f0c80c383c45babe" providerId="LiveId" clId="{62370C99-5DFC-46C5-BA65-781C6866EA5F}" dt="2023-09-11T15:34:42.598" v="431" actId="47"/>
        <pc:sldMkLst>
          <pc:docMk/>
          <pc:sldMk cId="3083616832" sldId="263"/>
        </pc:sldMkLst>
      </pc:sldChg>
      <pc:sldChg chg="new del">
        <pc:chgData name="SOMDEB PRAMANIK" userId="f0c80c383c45babe" providerId="LiveId" clId="{62370C99-5DFC-46C5-BA65-781C6866EA5F}" dt="2023-09-11T15:34:42.960" v="432" actId="47"/>
        <pc:sldMkLst>
          <pc:docMk/>
          <pc:sldMk cId="857004336" sldId="264"/>
        </pc:sldMkLst>
      </pc:sldChg>
      <pc:sldChg chg="new del">
        <pc:chgData name="SOMDEB PRAMANIK" userId="f0c80c383c45babe" providerId="LiveId" clId="{62370C99-5DFC-46C5-BA65-781C6866EA5F}" dt="2023-09-11T15:34:43.321" v="433" actId="47"/>
        <pc:sldMkLst>
          <pc:docMk/>
          <pc:sldMk cId="1963115256" sldId="265"/>
        </pc:sldMkLst>
      </pc:sldChg>
      <pc:sldChg chg="new del">
        <pc:chgData name="SOMDEB PRAMANIK" userId="f0c80c383c45babe" providerId="LiveId" clId="{62370C99-5DFC-46C5-BA65-781C6866EA5F}" dt="2023-09-11T15:34:43.965" v="434" actId="47"/>
        <pc:sldMkLst>
          <pc:docMk/>
          <pc:sldMk cId="3438637036" sldId="266"/>
        </pc:sldMkLst>
      </pc:sldChg>
      <pc:sldChg chg="new del">
        <pc:chgData name="SOMDEB PRAMANIK" userId="f0c80c383c45babe" providerId="LiveId" clId="{62370C99-5DFC-46C5-BA65-781C6866EA5F}" dt="2023-09-11T15:34:44.514" v="435" actId="47"/>
        <pc:sldMkLst>
          <pc:docMk/>
          <pc:sldMk cId="548665717" sldId="267"/>
        </pc:sldMkLst>
      </pc:sldChg>
      <pc:sldChg chg="new del">
        <pc:chgData name="SOMDEB PRAMANIK" userId="f0c80c383c45babe" providerId="LiveId" clId="{62370C99-5DFC-46C5-BA65-781C6866EA5F}" dt="2023-09-11T15:34:44.954" v="436" actId="47"/>
        <pc:sldMkLst>
          <pc:docMk/>
          <pc:sldMk cId="1275850636" sldId="268"/>
        </pc:sldMkLst>
      </pc:sldChg>
      <pc:sldChg chg="new del">
        <pc:chgData name="SOMDEB PRAMANIK" userId="f0c80c383c45babe" providerId="LiveId" clId="{62370C99-5DFC-46C5-BA65-781C6866EA5F}" dt="2023-09-11T15:34:45.675" v="437" actId="47"/>
        <pc:sldMkLst>
          <pc:docMk/>
          <pc:sldMk cId="2894769107" sldId="269"/>
        </pc:sldMkLst>
      </pc:sldChg>
      <pc:sldChg chg="new del">
        <pc:chgData name="SOMDEB PRAMANIK" userId="f0c80c383c45babe" providerId="LiveId" clId="{62370C99-5DFC-46C5-BA65-781C6866EA5F}" dt="2023-09-11T15:34:46.233" v="438" actId="47"/>
        <pc:sldMkLst>
          <pc:docMk/>
          <pc:sldMk cId="1196252637" sldId="270"/>
        </pc:sldMkLst>
      </pc:sldChg>
      <pc:sldChg chg="addSp delSp modSp add mod setBg">
        <pc:chgData name="SOMDEB PRAMANIK" userId="f0c80c383c45babe" providerId="LiveId" clId="{62370C99-5DFC-46C5-BA65-781C6866EA5F}" dt="2023-09-15T15:37:33.761" v="8208"/>
        <pc:sldMkLst>
          <pc:docMk/>
          <pc:sldMk cId="2680534268" sldId="271"/>
        </pc:sldMkLst>
        <pc:spChg chg="mod">
          <ac:chgData name="SOMDEB PRAMANIK" userId="f0c80c383c45babe" providerId="LiveId" clId="{62370C99-5DFC-46C5-BA65-781C6866EA5F}" dt="2023-09-15T15:28:54.461" v="8043" actId="27636"/>
          <ac:spMkLst>
            <pc:docMk/>
            <pc:sldMk cId="2680534268" sldId="271"/>
            <ac:spMk id="2" creationId="{EFC63441-0C28-D76C-CF63-72AB1090F5B1}"/>
          </ac:spMkLst>
        </pc:spChg>
        <pc:spChg chg="mod">
          <ac:chgData name="SOMDEB PRAMANIK" userId="f0c80c383c45babe" providerId="LiveId" clId="{62370C99-5DFC-46C5-BA65-781C6866EA5F}" dt="2023-09-15T15:29:29.436" v="8049" actId="20577"/>
          <ac:spMkLst>
            <pc:docMk/>
            <pc:sldMk cId="2680534268" sldId="271"/>
            <ac:spMk id="3" creationId="{E1862600-4A6E-A68A-436F-10B9FAFE6D81}"/>
          </ac:spMkLst>
        </pc:spChg>
        <pc:picChg chg="del">
          <ac:chgData name="SOMDEB PRAMANIK" userId="f0c80c383c45babe" providerId="LiveId" clId="{62370C99-5DFC-46C5-BA65-781C6866EA5F}" dt="2023-09-11T15:35:14.731" v="474" actId="478"/>
          <ac:picMkLst>
            <pc:docMk/>
            <pc:sldMk cId="2680534268" sldId="271"/>
            <ac:picMk id="1026" creationId="{6F081078-21D2-075E-4D4E-DE9B0809606C}"/>
          </ac:picMkLst>
        </pc:picChg>
        <pc:picChg chg="add mod">
          <ac:chgData name="SOMDEB PRAMANIK" userId="f0c80c383c45babe" providerId="LiveId" clId="{62370C99-5DFC-46C5-BA65-781C6866EA5F}" dt="2023-09-11T15:36:28.574" v="476" actId="1076"/>
          <ac:picMkLst>
            <pc:docMk/>
            <pc:sldMk cId="2680534268" sldId="271"/>
            <ac:picMk id="2050" creationId="{A6AB099C-3BBD-6E64-E324-4A36AA19A789}"/>
          </ac:picMkLst>
        </pc:picChg>
      </pc:sldChg>
      <pc:sldChg chg="addSp delSp modSp add mod">
        <pc:chgData name="SOMDEB PRAMANIK" userId="f0c80c383c45babe" providerId="LiveId" clId="{62370C99-5DFC-46C5-BA65-781C6866EA5F}" dt="2023-09-15T15:28:05.295" v="8040" actId="20577"/>
        <pc:sldMkLst>
          <pc:docMk/>
          <pc:sldMk cId="2416201224" sldId="272"/>
        </pc:sldMkLst>
        <pc:spChg chg="mod">
          <ac:chgData name="SOMDEB PRAMANIK" userId="f0c80c383c45babe" providerId="LiveId" clId="{62370C99-5DFC-46C5-BA65-781C6866EA5F}" dt="2023-09-15T15:27:43.322" v="8034" actId="2711"/>
          <ac:spMkLst>
            <pc:docMk/>
            <pc:sldMk cId="2416201224" sldId="272"/>
            <ac:spMk id="2" creationId="{EFC63441-0C28-D76C-CF63-72AB1090F5B1}"/>
          </ac:spMkLst>
        </pc:spChg>
        <pc:spChg chg="mod">
          <ac:chgData name="SOMDEB PRAMANIK" userId="f0c80c383c45babe" providerId="LiveId" clId="{62370C99-5DFC-46C5-BA65-781C6866EA5F}" dt="2023-09-15T15:28:05.295" v="8040" actId="20577"/>
          <ac:spMkLst>
            <pc:docMk/>
            <pc:sldMk cId="2416201224" sldId="272"/>
            <ac:spMk id="3" creationId="{E1862600-4A6E-A68A-436F-10B9FAFE6D81}"/>
          </ac:spMkLst>
        </pc:spChg>
        <pc:picChg chg="del">
          <ac:chgData name="SOMDEB PRAMANIK" userId="f0c80c383c45babe" providerId="LiveId" clId="{62370C99-5DFC-46C5-BA65-781C6866EA5F}" dt="2023-09-11T15:37:30.747" v="522" actId="21"/>
          <ac:picMkLst>
            <pc:docMk/>
            <pc:sldMk cId="2416201224" sldId="272"/>
            <ac:picMk id="2050" creationId="{A6AB099C-3BBD-6E64-E324-4A36AA19A789}"/>
          </ac:picMkLst>
        </pc:picChg>
        <pc:picChg chg="add del mod">
          <ac:chgData name="SOMDEB PRAMANIK" userId="f0c80c383c45babe" providerId="LiveId" clId="{62370C99-5DFC-46C5-BA65-781C6866EA5F}" dt="2023-09-11T15:42:21.980" v="535" actId="21"/>
          <ac:picMkLst>
            <pc:docMk/>
            <pc:sldMk cId="2416201224" sldId="272"/>
            <ac:picMk id="3074" creationId="{51C0AC74-2E29-2FF7-62E2-251B9B21590D}"/>
          </ac:picMkLst>
        </pc:picChg>
        <pc:picChg chg="add mod">
          <ac:chgData name="SOMDEB PRAMANIK" userId="f0c80c383c45babe" providerId="LiveId" clId="{62370C99-5DFC-46C5-BA65-781C6866EA5F}" dt="2023-09-11T15:43:13.342" v="538" actId="14100"/>
          <ac:picMkLst>
            <pc:docMk/>
            <pc:sldMk cId="2416201224" sldId="272"/>
            <ac:picMk id="3076" creationId="{AC3F2489-50B0-436B-FB83-CD0A5FB3F3F4}"/>
          </ac:picMkLst>
        </pc:picChg>
      </pc:sldChg>
      <pc:sldChg chg="addSp delSp modSp add mod">
        <pc:chgData name="SOMDEB PRAMANIK" userId="f0c80c383c45babe" providerId="LiveId" clId="{62370C99-5DFC-46C5-BA65-781C6866EA5F}" dt="2023-09-15T15:25:36.713" v="8032" actId="404"/>
        <pc:sldMkLst>
          <pc:docMk/>
          <pc:sldMk cId="1287768971" sldId="273"/>
        </pc:sldMkLst>
        <pc:spChg chg="mod">
          <ac:chgData name="SOMDEB PRAMANIK" userId="f0c80c383c45babe" providerId="LiveId" clId="{62370C99-5DFC-46C5-BA65-781C6866EA5F}" dt="2023-09-15T15:25:36.713" v="8032" actId="404"/>
          <ac:spMkLst>
            <pc:docMk/>
            <pc:sldMk cId="1287768971" sldId="273"/>
            <ac:spMk id="2" creationId="{EFC63441-0C28-D76C-CF63-72AB1090F5B1}"/>
          </ac:spMkLst>
        </pc:spChg>
        <pc:spChg chg="mod">
          <ac:chgData name="SOMDEB PRAMANIK" userId="f0c80c383c45babe" providerId="LiveId" clId="{62370C99-5DFC-46C5-BA65-781C6866EA5F}" dt="2023-09-15T15:25:24.688" v="8029" actId="2711"/>
          <ac:spMkLst>
            <pc:docMk/>
            <pc:sldMk cId="1287768971" sldId="273"/>
            <ac:spMk id="3" creationId="{E1862600-4A6E-A68A-436F-10B9FAFE6D81}"/>
          </ac:spMkLst>
        </pc:spChg>
        <pc:picChg chg="del">
          <ac:chgData name="SOMDEB PRAMANIK" userId="f0c80c383c45babe" providerId="LiveId" clId="{62370C99-5DFC-46C5-BA65-781C6866EA5F}" dt="2023-09-11T15:44:13.754" v="583" actId="478"/>
          <ac:picMkLst>
            <pc:docMk/>
            <pc:sldMk cId="1287768971" sldId="273"/>
            <ac:picMk id="2050" creationId="{A6AB099C-3BBD-6E64-E324-4A36AA19A789}"/>
          </ac:picMkLst>
        </pc:picChg>
        <pc:picChg chg="add mod">
          <ac:chgData name="SOMDEB PRAMANIK" userId="f0c80c383c45babe" providerId="LiveId" clId="{62370C99-5DFC-46C5-BA65-781C6866EA5F}" dt="2023-09-11T15:46:42.817" v="585" actId="1076"/>
          <ac:picMkLst>
            <pc:docMk/>
            <pc:sldMk cId="1287768971" sldId="273"/>
            <ac:picMk id="4098" creationId="{A43EBEE6-0667-F3DE-EA68-FFC3FEA29F98}"/>
          </ac:picMkLst>
        </pc:picChg>
      </pc:sldChg>
      <pc:sldChg chg="addSp delSp modSp add mod setBg">
        <pc:chgData name="SOMDEB PRAMANIK" userId="f0c80c383c45babe" providerId="LiveId" clId="{62370C99-5DFC-46C5-BA65-781C6866EA5F}" dt="2023-09-15T15:23:33.065" v="8023" actId="20577"/>
        <pc:sldMkLst>
          <pc:docMk/>
          <pc:sldMk cId="4055604357" sldId="274"/>
        </pc:sldMkLst>
        <pc:spChg chg="mod">
          <ac:chgData name="SOMDEB PRAMANIK" userId="f0c80c383c45babe" providerId="LiveId" clId="{62370C99-5DFC-46C5-BA65-781C6866EA5F}" dt="2023-09-15T15:23:17.691" v="8014" actId="1076"/>
          <ac:spMkLst>
            <pc:docMk/>
            <pc:sldMk cId="4055604357" sldId="274"/>
            <ac:spMk id="2" creationId="{EFC63441-0C28-D76C-CF63-72AB1090F5B1}"/>
          </ac:spMkLst>
        </pc:spChg>
        <pc:spChg chg="mod">
          <ac:chgData name="SOMDEB PRAMANIK" userId="f0c80c383c45babe" providerId="LiveId" clId="{62370C99-5DFC-46C5-BA65-781C6866EA5F}" dt="2023-09-15T15:23:33.065" v="8023" actId="20577"/>
          <ac:spMkLst>
            <pc:docMk/>
            <pc:sldMk cId="4055604357" sldId="274"/>
            <ac:spMk id="3" creationId="{E1862600-4A6E-A68A-436F-10B9FAFE6D81}"/>
          </ac:spMkLst>
        </pc:spChg>
        <pc:picChg chg="add mod">
          <ac:chgData name="SOMDEB PRAMANIK" userId="f0c80c383c45babe" providerId="LiveId" clId="{62370C99-5DFC-46C5-BA65-781C6866EA5F}" dt="2023-09-12T09:24:16.624" v="955" actId="1076"/>
          <ac:picMkLst>
            <pc:docMk/>
            <pc:sldMk cId="4055604357" sldId="274"/>
            <ac:picMk id="5" creationId="{47D687EE-1D2F-8709-029C-3B2863FB893D}"/>
          </ac:picMkLst>
        </pc:picChg>
        <pc:picChg chg="del">
          <ac:chgData name="SOMDEB PRAMANIK" userId="f0c80c383c45babe" providerId="LiveId" clId="{62370C99-5DFC-46C5-BA65-781C6866EA5F}" dt="2023-09-11T15:48:09.949" v="637" actId="21"/>
          <ac:picMkLst>
            <pc:docMk/>
            <pc:sldMk cId="4055604357" sldId="274"/>
            <ac:picMk id="4098" creationId="{A43EBEE6-0667-F3DE-EA68-FFC3FEA29F98}"/>
          </ac:picMkLst>
        </pc:picChg>
      </pc:sldChg>
      <pc:sldChg chg="addSp delSp modSp add mod">
        <pc:chgData name="SOMDEB PRAMANIK" userId="f0c80c383c45babe" providerId="LiveId" clId="{62370C99-5DFC-46C5-BA65-781C6866EA5F}" dt="2023-09-15T15:22:22.687" v="8006" actId="2711"/>
        <pc:sldMkLst>
          <pc:docMk/>
          <pc:sldMk cId="716980750" sldId="275"/>
        </pc:sldMkLst>
        <pc:spChg chg="mod">
          <ac:chgData name="SOMDEB PRAMANIK" userId="f0c80c383c45babe" providerId="LiveId" clId="{62370C99-5DFC-46C5-BA65-781C6866EA5F}" dt="2023-09-15T15:22:22.687" v="8006" actId="2711"/>
          <ac:spMkLst>
            <pc:docMk/>
            <pc:sldMk cId="716980750" sldId="275"/>
            <ac:spMk id="2" creationId="{EFC63441-0C28-D76C-CF63-72AB1090F5B1}"/>
          </ac:spMkLst>
        </pc:spChg>
        <pc:spChg chg="mod">
          <ac:chgData name="SOMDEB PRAMANIK" userId="f0c80c383c45babe" providerId="LiveId" clId="{62370C99-5DFC-46C5-BA65-781C6866EA5F}" dt="2023-09-15T15:20:40.455" v="8004" actId="404"/>
          <ac:spMkLst>
            <pc:docMk/>
            <pc:sldMk cId="716980750" sldId="275"/>
            <ac:spMk id="3" creationId="{E1862600-4A6E-A68A-436F-10B9FAFE6D81}"/>
          </ac:spMkLst>
        </pc:spChg>
        <pc:picChg chg="del">
          <ac:chgData name="SOMDEB PRAMANIK" userId="f0c80c383c45babe" providerId="LiveId" clId="{62370C99-5DFC-46C5-BA65-781C6866EA5F}" dt="2023-09-11T15:50:27.329" v="644" actId="478"/>
          <ac:picMkLst>
            <pc:docMk/>
            <pc:sldMk cId="716980750" sldId="275"/>
            <ac:picMk id="5" creationId="{47D687EE-1D2F-8709-029C-3B2863FB893D}"/>
          </ac:picMkLst>
        </pc:picChg>
        <pc:picChg chg="add mod">
          <ac:chgData name="SOMDEB PRAMANIK" userId="f0c80c383c45babe" providerId="LiveId" clId="{62370C99-5DFC-46C5-BA65-781C6866EA5F}" dt="2023-09-11T15:53:06.726" v="694" actId="1076"/>
          <ac:picMkLst>
            <pc:docMk/>
            <pc:sldMk cId="716980750" sldId="275"/>
            <ac:picMk id="5122" creationId="{82B63879-B520-9189-FDF6-31701DE88108}"/>
          </ac:picMkLst>
        </pc:picChg>
      </pc:sldChg>
      <pc:sldChg chg="delSp modSp new mod">
        <pc:chgData name="SOMDEB PRAMANIK" userId="f0c80c383c45babe" providerId="LiveId" clId="{62370C99-5DFC-46C5-BA65-781C6866EA5F}" dt="2023-09-15T15:22:37.852" v="8008" actId="2711"/>
        <pc:sldMkLst>
          <pc:docMk/>
          <pc:sldMk cId="2556330350" sldId="276"/>
        </pc:sldMkLst>
        <pc:spChg chg="mod">
          <ac:chgData name="SOMDEB PRAMANIK" userId="f0c80c383c45babe" providerId="LiveId" clId="{62370C99-5DFC-46C5-BA65-781C6866EA5F}" dt="2023-09-15T15:22:37.852" v="8008" actId="2711"/>
          <ac:spMkLst>
            <pc:docMk/>
            <pc:sldMk cId="2556330350" sldId="276"/>
            <ac:spMk id="2" creationId="{48F60A65-5838-7673-8DE5-D5E6B8A3FD23}"/>
          </ac:spMkLst>
        </pc:spChg>
        <pc:spChg chg="del">
          <ac:chgData name="SOMDEB PRAMANIK" userId="f0c80c383c45babe" providerId="LiveId" clId="{62370C99-5DFC-46C5-BA65-781C6866EA5F}" dt="2023-09-11T15:51:03.393" v="662" actId="21"/>
          <ac:spMkLst>
            <pc:docMk/>
            <pc:sldMk cId="2556330350" sldId="276"/>
            <ac:spMk id="3" creationId="{19072767-E54E-59CF-40BC-A08A7EDC83F5}"/>
          </ac:spMkLst>
        </pc:spChg>
      </pc:sldChg>
      <pc:sldChg chg="addSp delSp modSp add mod">
        <pc:chgData name="SOMDEB PRAMANIK" userId="f0c80c383c45babe" providerId="LiveId" clId="{62370C99-5DFC-46C5-BA65-781C6866EA5F}" dt="2023-09-15T15:19:43.804" v="7997" actId="27636"/>
        <pc:sldMkLst>
          <pc:docMk/>
          <pc:sldMk cId="1927876060" sldId="277"/>
        </pc:sldMkLst>
        <pc:spChg chg="mod">
          <ac:chgData name="SOMDEB PRAMANIK" userId="f0c80c383c45babe" providerId="LiveId" clId="{62370C99-5DFC-46C5-BA65-781C6866EA5F}" dt="2023-09-15T15:19:31.030" v="7990" actId="2711"/>
          <ac:spMkLst>
            <pc:docMk/>
            <pc:sldMk cId="1927876060" sldId="277"/>
            <ac:spMk id="2" creationId="{EFC63441-0C28-D76C-CF63-72AB1090F5B1}"/>
          </ac:spMkLst>
        </pc:spChg>
        <pc:spChg chg="mod">
          <ac:chgData name="SOMDEB PRAMANIK" userId="f0c80c383c45babe" providerId="LiveId" clId="{62370C99-5DFC-46C5-BA65-781C6866EA5F}" dt="2023-09-15T15:19:43.804" v="7997" actId="27636"/>
          <ac:spMkLst>
            <pc:docMk/>
            <pc:sldMk cId="1927876060" sldId="277"/>
            <ac:spMk id="3" creationId="{E1862600-4A6E-A68A-436F-10B9FAFE6D81}"/>
          </ac:spMkLst>
        </pc:spChg>
        <pc:picChg chg="del">
          <ac:chgData name="SOMDEB PRAMANIK" userId="f0c80c383c45babe" providerId="LiveId" clId="{62370C99-5DFC-46C5-BA65-781C6866EA5F}" dt="2023-09-11T15:54:45.186" v="696" actId="21"/>
          <ac:picMkLst>
            <pc:docMk/>
            <pc:sldMk cId="1927876060" sldId="277"/>
            <ac:picMk id="5122" creationId="{82B63879-B520-9189-FDF6-31701DE88108}"/>
          </ac:picMkLst>
        </pc:picChg>
        <pc:picChg chg="add mod">
          <ac:chgData name="SOMDEB PRAMANIK" userId="f0c80c383c45babe" providerId="LiveId" clId="{62370C99-5DFC-46C5-BA65-781C6866EA5F}" dt="2023-09-11T15:57:48.228" v="778" actId="14100"/>
          <ac:picMkLst>
            <pc:docMk/>
            <pc:sldMk cId="1927876060" sldId="277"/>
            <ac:picMk id="6146" creationId="{306E5EF5-65FC-7807-22BE-3D8877985F29}"/>
          </ac:picMkLst>
        </pc:picChg>
      </pc:sldChg>
      <pc:sldChg chg="addSp delSp modSp add mod">
        <pc:chgData name="SOMDEB PRAMANIK" userId="f0c80c383c45babe" providerId="LiveId" clId="{62370C99-5DFC-46C5-BA65-781C6866EA5F}" dt="2023-09-15T15:19:19.509" v="7988" actId="2711"/>
        <pc:sldMkLst>
          <pc:docMk/>
          <pc:sldMk cId="1157584322" sldId="278"/>
        </pc:sldMkLst>
        <pc:spChg chg="mod">
          <ac:chgData name="SOMDEB PRAMANIK" userId="f0c80c383c45babe" providerId="LiveId" clId="{62370C99-5DFC-46C5-BA65-781C6866EA5F}" dt="2023-09-15T15:17:35.504" v="7982" actId="404"/>
          <ac:spMkLst>
            <pc:docMk/>
            <pc:sldMk cId="1157584322" sldId="278"/>
            <ac:spMk id="2" creationId="{EFC63441-0C28-D76C-CF63-72AB1090F5B1}"/>
          </ac:spMkLst>
        </pc:spChg>
        <pc:spChg chg="mod">
          <ac:chgData name="SOMDEB PRAMANIK" userId="f0c80c383c45babe" providerId="LiveId" clId="{62370C99-5DFC-46C5-BA65-781C6866EA5F}" dt="2023-09-15T15:19:19.509" v="7988" actId="2711"/>
          <ac:spMkLst>
            <pc:docMk/>
            <pc:sldMk cId="1157584322" sldId="278"/>
            <ac:spMk id="3" creationId="{E1862600-4A6E-A68A-436F-10B9FAFE6D81}"/>
          </ac:spMkLst>
        </pc:spChg>
        <pc:picChg chg="add mod">
          <ac:chgData name="SOMDEB PRAMANIK" userId="f0c80c383c45babe" providerId="LiveId" clId="{62370C99-5DFC-46C5-BA65-781C6866EA5F}" dt="2023-09-11T15:59:16.230" v="788" actId="1076"/>
          <ac:picMkLst>
            <pc:docMk/>
            <pc:sldMk cId="1157584322" sldId="278"/>
            <ac:picMk id="5" creationId="{230EC52F-CF07-4A7E-A336-641040C43A4B}"/>
          </ac:picMkLst>
        </pc:picChg>
        <pc:picChg chg="del">
          <ac:chgData name="SOMDEB PRAMANIK" userId="f0c80c383c45babe" providerId="LiveId" clId="{62370C99-5DFC-46C5-BA65-781C6866EA5F}" dt="2023-09-11T15:58:10.227" v="780" actId="478"/>
          <ac:picMkLst>
            <pc:docMk/>
            <pc:sldMk cId="1157584322" sldId="278"/>
            <ac:picMk id="6146" creationId="{306E5EF5-65FC-7807-22BE-3D8877985F29}"/>
          </ac:picMkLst>
        </pc:picChg>
      </pc:sldChg>
      <pc:sldChg chg="addSp delSp modSp add mod">
        <pc:chgData name="SOMDEB PRAMANIK" userId="f0c80c383c45babe" providerId="LiveId" clId="{62370C99-5DFC-46C5-BA65-781C6866EA5F}" dt="2023-09-15T16:26:12.310" v="8287" actId="20577"/>
        <pc:sldMkLst>
          <pc:docMk/>
          <pc:sldMk cId="3656719520" sldId="279"/>
        </pc:sldMkLst>
        <pc:spChg chg="mod">
          <ac:chgData name="SOMDEB PRAMANIK" userId="f0c80c383c45babe" providerId="LiveId" clId="{62370C99-5DFC-46C5-BA65-781C6866EA5F}" dt="2023-09-15T15:16:52.735" v="7976" actId="404"/>
          <ac:spMkLst>
            <pc:docMk/>
            <pc:sldMk cId="3656719520" sldId="279"/>
            <ac:spMk id="2" creationId="{EFC63441-0C28-D76C-CF63-72AB1090F5B1}"/>
          </ac:spMkLst>
        </pc:spChg>
        <pc:spChg chg="mod">
          <ac:chgData name="SOMDEB PRAMANIK" userId="f0c80c383c45babe" providerId="LiveId" clId="{62370C99-5DFC-46C5-BA65-781C6866EA5F}" dt="2023-09-15T16:26:12.310" v="8287" actId="20577"/>
          <ac:spMkLst>
            <pc:docMk/>
            <pc:sldMk cId="3656719520" sldId="279"/>
            <ac:spMk id="3" creationId="{E1862600-4A6E-A68A-436F-10B9FAFE6D81}"/>
          </ac:spMkLst>
        </pc:spChg>
        <pc:picChg chg="del">
          <ac:chgData name="SOMDEB PRAMANIK" userId="f0c80c383c45babe" providerId="LiveId" clId="{62370C99-5DFC-46C5-BA65-781C6866EA5F}" dt="2023-09-11T16:00:24.107" v="819" actId="21"/>
          <ac:picMkLst>
            <pc:docMk/>
            <pc:sldMk cId="3656719520" sldId="279"/>
            <ac:picMk id="6146" creationId="{306E5EF5-65FC-7807-22BE-3D8877985F29}"/>
          </ac:picMkLst>
        </pc:picChg>
        <pc:picChg chg="add mod">
          <ac:chgData name="SOMDEB PRAMANIK" userId="f0c80c383c45babe" providerId="LiveId" clId="{62370C99-5DFC-46C5-BA65-781C6866EA5F}" dt="2023-09-11T16:03:05.304" v="829" actId="14100"/>
          <ac:picMkLst>
            <pc:docMk/>
            <pc:sldMk cId="3656719520" sldId="279"/>
            <ac:picMk id="7170" creationId="{CC0614E2-910C-3B0B-805F-45E4B5E1A7C9}"/>
          </ac:picMkLst>
        </pc:picChg>
      </pc:sldChg>
      <pc:sldChg chg="delSp modSp new mod">
        <pc:chgData name="SOMDEB PRAMANIK" userId="f0c80c383c45babe" providerId="LiveId" clId="{62370C99-5DFC-46C5-BA65-781C6866EA5F}" dt="2023-09-15T15:16:36.996" v="7973" actId="2711"/>
        <pc:sldMkLst>
          <pc:docMk/>
          <pc:sldMk cId="1257921194" sldId="280"/>
        </pc:sldMkLst>
        <pc:spChg chg="mod">
          <ac:chgData name="SOMDEB PRAMANIK" userId="f0c80c383c45babe" providerId="LiveId" clId="{62370C99-5DFC-46C5-BA65-781C6866EA5F}" dt="2023-09-15T15:16:36.996" v="7973" actId="2711"/>
          <ac:spMkLst>
            <pc:docMk/>
            <pc:sldMk cId="1257921194" sldId="280"/>
            <ac:spMk id="2" creationId="{091ECFA1-B406-B27E-A7D8-6D6D510E73A1}"/>
          </ac:spMkLst>
        </pc:spChg>
        <pc:spChg chg="del">
          <ac:chgData name="SOMDEB PRAMANIK" userId="f0c80c383c45babe" providerId="LiveId" clId="{62370C99-5DFC-46C5-BA65-781C6866EA5F}" dt="2023-09-11T16:04:47.757" v="848" actId="21"/>
          <ac:spMkLst>
            <pc:docMk/>
            <pc:sldMk cId="1257921194" sldId="280"/>
            <ac:spMk id="3" creationId="{578B8EB2-D85A-9E43-7070-EDD1D124940C}"/>
          </ac:spMkLst>
        </pc:spChg>
      </pc:sldChg>
      <pc:sldChg chg="addSp delSp modSp add mod">
        <pc:chgData name="SOMDEB PRAMANIK" userId="f0c80c383c45babe" providerId="LiveId" clId="{62370C99-5DFC-46C5-BA65-781C6866EA5F}" dt="2023-09-15T16:26:40.101" v="8291" actId="20577"/>
        <pc:sldMkLst>
          <pc:docMk/>
          <pc:sldMk cId="1342260414" sldId="281"/>
        </pc:sldMkLst>
        <pc:spChg chg="mod">
          <ac:chgData name="SOMDEB PRAMANIK" userId="f0c80c383c45babe" providerId="LiveId" clId="{62370C99-5DFC-46C5-BA65-781C6866EA5F}" dt="2023-09-15T15:15:38.599" v="7968" actId="2711"/>
          <ac:spMkLst>
            <pc:docMk/>
            <pc:sldMk cId="1342260414" sldId="281"/>
            <ac:spMk id="2" creationId="{EFC63441-0C28-D76C-CF63-72AB1090F5B1}"/>
          </ac:spMkLst>
        </pc:spChg>
        <pc:spChg chg="mod">
          <ac:chgData name="SOMDEB PRAMANIK" userId="f0c80c383c45babe" providerId="LiveId" clId="{62370C99-5DFC-46C5-BA65-781C6866EA5F}" dt="2023-09-15T16:26:40.101" v="8291" actId="20577"/>
          <ac:spMkLst>
            <pc:docMk/>
            <pc:sldMk cId="1342260414" sldId="281"/>
            <ac:spMk id="3" creationId="{E1862600-4A6E-A68A-436F-10B9FAFE6D81}"/>
          </ac:spMkLst>
        </pc:spChg>
        <pc:picChg chg="del">
          <ac:chgData name="SOMDEB PRAMANIK" userId="f0c80c383c45babe" providerId="LiveId" clId="{62370C99-5DFC-46C5-BA65-781C6866EA5F}" dt="2023-09-11T16:05:37.594" v="894" actId="478"/>
          <ac:picMkLst>
            <pc:docMk/>
            <pc:sldMk cId="1342260414" sldId="281"/>
            <ac:picMk id="6146" creationId="{306E5EF5-65FC-7807-22BE-3D8877985F29}"/>
          </ac:picMkLst>
        </pc:picChg>
        <pc:picChg chg="add mod">
          <ac:chgData name="SOMDEB PRAMANIK" userId="f0c80c383c45babe" providerId="LiveId" clId="{62370C99-5DFC-46C5-BA65-781C6866EA5F}" dt="2023-09-11T16:07:39.260" v="905" actId="14100"/>
          <ac:picMkLst>
            <pc:docMk/>
            <pc:sldMk cId="1342260414" sldId="281"/>
            <ac:picMk id="8194" creationId="{0643F454-5C33-28A3-ABB7-2B85C06D134E}"/>
          </ac:picMkLst>
        </pc:picChg>
      </pc:sldChg>
      <pc:sldChg chg="addSp delSp modSp add mod">
        <pc:chgData name="SOMDEB PRAMANIK" userId="f0c80c383c45babe" providerId="LiveId" clId="{62370C99-5DFC-46C5-BA65-781C6866EA5F}" dt="2023-09-15T15:15:04.234" v="7964" actId="20577"/>
        <pc:sldMkLst>
          <pc:docMk/>
          <pc:sldMk cId="538420001" sldId="282"/>
        </pc:sldMkLst>
        <pc:spChg chg="mod">
          <ac:chgData name="SOMDEB PRAMANIK" userId="f0c80c383c45babe" providerId="LiveId" clId="{62370C99-5DFC-46C5-BA65-781C6866EA5F}" dt="2023-09-15T15:14:46.847" v="7956" actId="2711"/>
          <ac:spMkLst>
            <pc:docMk/>
            <pc:sldMk cId="538420001" sldId="282"/>
            <ac:spMk id="2" creationId="{EFC63441-0C28-D76C-CF63-72AB1090F5B1}"/>
          </ac:spMkLst>
        </pc:spChg>
        <pc:spChg chg="mod">
          <ac:chgData name="SOMDEB PRAMANIK" userId="f0c80c383c45babe" providerId="LiveId" clId="{62370C99-5DFC-46C5-BA65-781C6866EA5F}" dt="2023-09-15T15:15:04.234" v="7964" actId="20577"/>
          <ac:spMkLst>
            <pc:docMk/>
            <pc:sldMk cId="538420001" sldId="282"/>
            <ac:spMk id="3" creationId="{E1862600-4A6E-A68A-436F-10B9FAFE6D81}"/>
          </ac:spMkLst>
        </pc:spChg>
        <pc:picChg chg="del">
          <ac:chgData name="SOMDEB PRAMANIK" userId="f0c80c383c45babe" providerId="LiveId" clId="{62370C99-5DFC-46C5-BA65-781C6866EA5F}" dt="2023-09-11T16:08:50.665" v="948" actId="21"/>
          <ac:picMkLst>
            <pc:docMk/>
            <pc:sldMk cId="538420001" sldId="282"/>
            <ac:picMk id="6146" creationId="{306E5EF5-65FC-7807-22BE-3D8877985F29}"/>
          </ac:picMkLst>
        </pc:picChg>
        <pc:picChg chg="add mod">
          <ac:chgData name="SOMDEB PRAMANIK" userId="f0c80c383c45babe" providerId="LiveId" clId="{62370C99-5DFC-46C5-BA65-781C6866EA5F}" dt="2023-09-11T16:10:01.679" v="950" actId="1076"/>
          <ac:picMkLst>
            <pc:docMk/>
            <pc:sldMk cId="538420001" sldId="282"/>
            <ac:picMk id="9218" creationId="{2EFD9EAE-7381-67DC-E706-45D324492297}"/>
          </ac:picMkLst>
        </pc:picChg>
      </pc:sldChg>
      <pc:sldChg chg="addSp delSp modSp add mod">
        <pc:chgData name="SOMDEB PRAMANIK" userId="f0c80c383c45babe" providerId="LiveId" clId="{62370C99-5DFC-46C5-BA65-781C6866EA5F}" dt="2023-09-15T15:13:19.374" v="7954" actId="113"/>
        <pc:sldMkLst>
          <pc:docMk/>
          <pc:sldMk cId="734881622" sldId="283"/>
        </pc:sldMkLst>
        <pc:spChg chg="mod">
          <ac:chgData name="SOMDEB PRAMANIK" userId="f0c80c383c45babe" providerId="LiveId" clId="{62370C99-5DFC-46C5-BA65-781C6866EA5F}" dt="2023-09-15T15:13:19.374" v="7954" actId="113"/>
          <ac:spMkLst>
            <pc:docMk/>
            <pc:sldMk cId="734881622" sldId="283"/>
            <ac:spMk id="2" creationId="{EFC63441-0C28-D76C-CF63-72AB1090F5B1}"/>
          </ac:spMkLst>
        </pc:spChg>
        <pc:spChg chg="mod">
          <ac:chgData name="SOMDEB PRAMANIK" userId="f0c80c383c45babe" providerId="LiveId" clId="{62370C99-5DFC-46C5-BA65-781C6866EA5F}" dt="2023-09-15T15:13:07.791" v="7951" actId="404"/>
          <ac:spMkLst>
            <pc:docMk/>
            <pc:sldMk cId="734881622" sldId="283"/>
            <ac:spMk id="3" creationId="{E1862600-4A6E-A68A-436F-10B9FAFE6D81}"/>
          </ac:spMkLst>
        </pc:spChg>
        <pc:picChg chg="add mod">
          <ac:chgData name="SOMDEB PRAMANIK" userId="f0c80c383c45babe" providerId="LiveId" clId="{62370C99-5DFC-46C5-BA65-781C6866EA5F}" dt="2023-09-15T13:47:45.918" v="6293" actId="14100"/>
          <ac:picMkLst>
            <pc:docMk/>
            <pc:sldMk cId="734881622" sldId="283"/>
            <ac:picMk id="4" creationId="{4F1003EB-B8AB-5E57-09C5-6CAF7D94BCB5}"/>
          </ac:picMkLst>
        </pc:picChg>
        <pc:picChg chg="add mod">
          <ac:chgData name="SOMDEB PRAMANIK" userId="f0c80c383c45babe" providerId="LiveId" clId="{62370C99-5DFC-46C5-BA65-781C6866EA5F}" dt="2023-09-15T13:53:51.028" v="6331" actId="14100"/>
          <ac:picMkLst>
            <pc:docMk/>
            <pc:sldMk cId="734881622" sldId="283"/>
            <ac:picMk id="1026" creationId="{1A65EBE7-6660-E16F-251A-EA13F31F841F}"/>
          </ac:picMkLst>
        </pc:picChg>
        <pc:picChg chg="del">
          <ac:chgData name="SOMDEB PRAMANIK" userId="f0c80c383c45babe" providerId="LiveId" clId="{62370C99-5DFC-46C5-BA65-781C6866EA5F}" dt="2023-09-15T06:56:08.798" v="6067" actId="21"/>
          <ac:picMkLst>
            <pc:docMk/>
            <pc:sldMk cId="734881622" sldId="283"/>
            <ac:picMk id="9218" creationId="{2EFD9EAE-7381-67DC-E706-45D324492297}"/>
          </ac:picMkLst>
        </pc:picChg>
      </pc:sldChg>
      <pc:sldChg chg="addSp delSp modSp add del mod">
        <pc:chgData name="SOMDEB PRAMANIK" userId="f0c80c383c45babe" providerId="LiveId" clId="{62370C99-5DFC-46C5-BA65-781C6866EA5F}" dt="2023-09-15T13:49:57.683" v="6295" actId="2696"/>
        <pc:sldMkLst>
          <pc:docMk/>
          <pc:sldMk cId="2864962075" sldId="284"/>
        </pc:sldMkLst>
        <pc:spChg chg="mod">
          <ac:chgData name="SOMDEB PRAMANIK" userId="f0c80c383c45babe" providerId="LiveId" clId="{62370C99-5DFC-46C5-BA65-781C6866EA5F}" dt="2023-09-15T06:56:59.666" v="6115" actId="20577"/>
          <ac:spMkLst>
            <pc:docMk/>
            <pc:sldMk cId="2864962075" sldId="284"/>
            <ac:spMk id="2" creationId="{EFC63441-0C28-D76C-CF63-72AB1090F5B1}"/>
          </ac:spMkLst>
        </pc:spChg>
        <pc:picChg chg="add mod">
          <ac:chgData name="SOMDEB PRAMANIK" userId="f0c80c383c45babe" providerId="LiveId" clId="{62370C99-5DFC-46C5-BA65-781C6866EA5F}" dt="2023-09-15T06:57:16.515" v="6118" actId="1076"/>
          <ac:picMkLst>
            <pc:docMk/>
            <pc:sldMk cId="2864962075" sldId="284"/>
            <ac:picMk id="2050" creationId="{CC288380-AF4D-7AEA-FAFB-BA3448CC775B}"/>
          </ac:picMkLst>
        </pc:picChg>
        <pc:picChg chg="del">
          <ac:chgData name="SOMDEB PRAMANIK" userId="f0c80c383c45babe" providerId="LiveId" clId="{62370C99-5DFC-46C5-BA65-781C6866EA5F}" dt="2023-09-15T06:57:04.697" v="6116" actId="21"/>
          <ac:picMkLst>
            <pc:docMk/>
            <pc:sldMk cId="2864962075" sldId="284"/>
            <ac:picMk id="9218" creationId="{2EFD9EAE-7381-67DC-E706-45D324492297}"/>
          </ac:picMkLst>
        </pc:picChg>
      </pc:sldChg>
      <pc:sldChg chg="addSp delSp modSp add mod">
        <pc:chgData name="SOMDEB PRAMANIK" userId="f0c80c383c45babe" providerId="LiveId" clId="{62370C99-5DFC-46C5-BA65-781C6866EA5F}" dt="2023-09-15T15:12:31.466" v="7944" actId="1076"/>
        <pc:sldMkLst>
          <pc:docMk/>
          <pc:sldMk cId="1081458629" sldId="285"/>
        </pc:sldMkLst>
        <pc:spChg chg="mod">
          <ac:chgData name="SOMDEB PRAMANIK" userId="f0c80c383c45babe" providerId="LiveId" clId="{62370C99-5DFC-46C5-BA65-781C6866EA5F}" dt="2023-09-15T15:12:31.466" v="7944" actId="1076"/>
          <ac:spMkLst>
            <pc:docMk/>
            <pc:sldMk cId="1081458629" sldId="285"/>
            <ac:spMk id="2" creationId="{EFC63441-0C28-D76C-CF63-72AB1090F5B1}"/>
          </ac:spMkLst>
        </pc:spChg>
        <pc:spChg chg="mod">
          <ac:chgData name="SOMDEB PRAMANIK" userId="f0c80c383c45babe" providerId="LiveId" clId="{62370C99-5DFC-46C5-BA65-781C6866EA5F}" dt="2023-09-15T15:12:00.664" v="7939" actId="113"/>
          <ac:spMkLst>
            <pc:docMk/>
            <pc:sldMk cId="1081458629" sldId="285"/>
            <ac:spMk id="3" creationId="{E1862600-4A6E-A68A-436F-10B9FAFE6D81}"/>
          </ac:spMkLst>
        </pc:spChg>
        <pc:picChg chg="add mod">
          <ac:chgData name="SOMDEB PRAMANIK" userId="f0c80c383c45babe" providerId="LiveId" clId="{62370C99-5DFC-46C5-BA65-781C6866EA5F}" dt="2023-09-15T13:51:47.490" v="6329" actId="14100"/>
          <ac:picMkLst>
            <pc:docMk/>
            <pc:sldMk cId="1081458629" sldId="285"/>
            <ac:picMk id="4" creationId="{BB3BE658-D50D-69EC-E7E3-53C56DC7D0C9}"/>
          </ac:picMkLst>
        </pc:picChg>
        <pc:picChg chg="add mod">
          <ac:chgData name="SOMDEB PRAMANIK" userId="f0c80c383c45babe" providerId="LiveId" clId="{62370C99-5DFC-46C5-BA65-781C6866EA5F}" dt="2023-09-15T13:51:52.226" v="6330" actId="14100"/>
          <ac:picMkLst>
            <pc:docMk/>
            <pc:sldMk cId="1081458629" sldId="285"/>
            <ac:picMk id="3074" creationId="{6F8AA74A-11CF-C98C-E1A5-66D6AE8065BC}"/>
          </ac:picMkLst>
        </pc:picChg>
        <pc:picChg chg="del">
          <ac:chgData name="SOMDEB PRAMANIK" userId="f0c80c383c45babe" providerId="LiveId" clId="{62370C99-5DFC-46C5-BA65-781C6866EA5F}" dt="2023-09-15T06:57:48.586" v="6170" actId="21"/>
          <ac:picMkLst>
            <pc:docMk/>
            <pc:sldMk cId="1081458629" sldId="285"/>
            <ac:picMk id="9218" creationId="{2EFD9EAE-7381-67DC-E706-45D324492297}"/>
          </ac:picMkLst>
        </pc:picChg>
      </pc:sldChg>
      <pc:sldChg chg="delSp modSp add mod">
        <pc:chgData name="SOMDEB PRAMANIK" userId="f0c80c383c45babe" providerId="LiveId" clId="{62370C99-5DFC-46C5-BA65-781C6866EA5F}" dt="2023-09-15T15:11:29.405" v="7933" actId="2711"/>
        <pc:sldMkLst>
          <pc:docMk/>
          <pc:sldMk cId="4001689076" sldId="286"/>
        </pc:sldMkLst>
        <pc:spChg chg="mod">
          <ac:chgData name="SOMDEB PRAMANIK" userId="f0c80c383c45babe" providerId="LiveId" clId="{62370C99-5DFC-46C5-BA65-781C6866EA5F}" dt="2023-09-15T15:11:29.405" v="7933" actId="2711"/>
          <ac:spMkLst>
            <pc:docMk/>
            <pc:sldMk cId="4001689076" sldId="286"/>
            <ac:spMk id="2" creationId="{EFC63441-0C28-D76C-CF63-72AB1090F5B1}"/>
          </ac:spMkLst>
        </pc:spChg>
        <pc:spChg chg="mod">
          <ac:chgData name="SOMDEB PRAMANIK" userId="f0c80c383c45babe" providerId="LiveId" clId="{62370C99-5DFC-46C5-BA65-781C6866EA5F}" dt="2023-09-15T15:08:29.721" v="7896" actId="255"/>
          <ac:spMkLst>
            <pc:docMk/>
            <pc:sldMk cId="4001689076" sldId="286"/>
            <ac:spMk id="3" creationId="{E1862600-4A6E-A68A-436F-10B9FAFE6D81}"/>
          </ac:spMkLst>
        </pc:spChg>
        <pc:picChg chg="del">
          <ac:chgData name="SOMDEB PRAMANIK" userId="f0c80c383c45babe" providerId="LiveId" clId="{62370C99-5DFC-46C5-BA65-781C6866EA5F}" dt="2023-09-15T14:20:01.409" v="7685" actId="478"/>
          <ac:picMkLst>
            <pc:docMk/>
            <pc:sldMk cId="4001689076" sldId="286"/>
            <ac:picMk id="4" creationId="{BB3BE658-D50D-69EC-E7E3-53C56DC7D0C9}"/>
          </ac:picMkLst>
        </pc:picChg>
        <pc:picChg chg="del">
          <ac:chgData name="SOMDEB PRAMANIK" userId="f0c80c383c45babe" providerId="LiveId" clId="{62370C99-5DFC-46C5-BA65-781C6866EA5F}" dt="2023-09-15T14:19:59.394" v="7684" actId="478"/>
          <ac:picMkLst>
            <pc:docMk/>
            <pc:sldMk cId="4001689076" sldId="286"/>
            <ac:picMk id="3074" creationId="{6F8AA74A-11CF-C98C-E1A5-66D6AE8065BC}"/>
          </ac:picMkLst>
        </pc:picChg>
      </pc:sldChg>
      <pc:sldChg chg="addSp delSp modSp add del mod">
        <pc:chgData name="SOMDEB PRAMANIK" userId="f0c80c383c45babe" providerId="LiveId" clId="{62370C99-5DFC-46C5-BA65-781C6866EA5F}" dt="2023-09-15T13:54:02.796" v="6332" actId="47"/>
        <pc:sldMkLst>
          <pc:docMk/>
          <pc:sldMk cId="4177529272" sldId="286"/>
        </pc:sldMkLst>
        <pc:spChg chg="mod">
          <ac:chgData name="SOMDEB PRAMANIK" userId="f0c80c383c45babe" providerId="LiveId" clId="{62370C99-5DFC-46C5-BA65-781C6866EA5F}" dt="2023-09-15T06:58:24.279" v="6221" actId="20577"/>
          <ac:spMkLst>
            <pc:docMk/>
            <pc:sldMk cId="4177529272" sldId="286"/>
            <ac:spMk id="2" creationId="{EFC63441-0C28-D76C-CF63-72AB1090F5B1}"/>
          </ac:spMkLst>
        </pc:spChg>
        <pc:picChg chg="add del mod">
          <ac:chgData name="SOMDEB PRAMANIK" userId="f0c80c383c45babe" providerId="LiveId" clId="{62370C99-5DFC-46C5-BA65-781C6866EA5F}" dt="2023-09-15T13:51:26.154" v="6323" actId="21"/>
          <ac:picMkLst>
            <pc:docMk/>
            <pc:sldMk cId="4177529272" sldId="286"/>
            <ac:picMk id="4098" creationId="{19AAF5C2-D7EB-762A-8096-5E1E8A2153A5}"/>
          </ac:picMkLst>
        </pc:picChg>
        <pc:picChg chg="del">
          <ac:chgData name="SOMDEB PRAMANIK" userId="f0c80c383c45babe" providerId="LiveId" clId="{62370C99-5DFC-46C5-BA65-781C6866EA5F}" dt="2023-09-15T06:58:30.779" v="6222" actId="21"/>
          <ac:picMkLst>
            <pc:docMk/>
            <pc:sldMk cId="4177529272" sldId="286"/>
            <ac:picMk id="9218" creationId="{2EFD9EAE-7381-67DC-E706-45D324492297}"/>
          </ac:picMkLst>
        </pc:picChg>
      </pc:sldChg>
      <pc:sldChg chg="modSp add mod">
        <pc:chgData name="SOMDEB PRAMANIK" userId="f0c80c383c45babe" providerId="LiveId" clId="{62370C99-5DFC-46C5-BA65-781C6866EA5F}" dt="2023-09-15T15:11:21.097" v="7931" actId="113"/>
        <pc:sldMkLst>
          <pc:docMk/>
          <pc:sldMk cId="1887401944" sldId="287"/>
        </pc:sldMkLst>
        <pc:spChg chg="mod">
          <ac:chgData name="SOMDEB PRAMANIK" userId="f0c80c383c45babe" providerId="LiveId" clId="{62370C99-5DFC-46C5-BA65-781C6866EA5F}" dt="2023-09-15T15:11:21.097" v="7931" actId="113"/>
          <ac:spMkLst>
            <pc:docMk/>
            <pc:sldMk cId="1887401944" sldId="287"/>
            <ac:spMk id="2" creationId="{EFC63441-0C28-D76C-CF63-72AB1090F5B1}"/>
          </ac:spMkLst>
        </pc:spChg>
        <pc:spChg chg="mod">
          <ac:chgData name="SOMDEB PRAMANIK" userId="f0c80c383c45babe" providerId="LiveId" clId="{62370C99-5DFC-46C5-BA65-781C6866EA5F}" dt="2023-09-15T15:10:14.258" v="7902" actId="2710"/>
          <ac:spMkLst>
            <pc:docMk/>
            <pc:sldMk cId="1887401944" sldId="287"/>
            <ac:spMk id="3" creationId="{E1862600-4A6E-A68A-436F-10B9FAFE6D81}"/>
          </ac:spMkLst>
        </pc:spChg>
      </pc:sldChg>
      <pc:sldChg chg="addSp delSp modSp add mod">
        <pc:chgData name="SOMDEB PRAMANIK" userId="f0c80c383c45babe" providerId="LiveId" clId="{62370C99-5DFC-46C5-BA65-781C6866EA5F}" dt="2023-09-15T15:39:03.349" v="8209" actId="113"/>
        <pc:sldMkLst>
          <pc:docMk/>
          <pc:sldMk cId="2699829373" sldId="288"/>
        </pc:sldMkLst>
        <pc:spChg chg="del">
          <ac:chgData name="SOMDEB PRAMANIK" userId="f0c80c383c45babe" providerId="LiveId" clId="{62370C99-5DFC-46C5-BA65-781C6866EA5F}" dt="2023-09-15T15:10:41.652" v="7914" actId="21"/>
          <ac:spMkLst>
            <pc:docMk/>
            <pc:sldMk cId="2699829373" sldId="288"/>
            <ac:spMk id="2" creationId="{EFC63441-0C28-D76C-CF63-72AB1090F5B1}"/>
          </ac:spMkLst>
        </pc:spChg>
        <pc:spChg chg="del">
          <ac:chgData name="SOMDEB PRAMANIK" userId="f0c80c383c45babe" providerId="LiveId" clId="{62370C99-5DFC-46C5-BA65-781C6866EA5F}" dt="2023-09-15T15:10:29.570" v="7904" actId="21"/>
          <ac:spMkLst>
            <pc:docMk/>
            <pc:sldMk cId="2699829373" sldId="288"/>
            <ac:spMk id="3" creationId="{E1862600-4A6E-A68A-436F-10B9FAFE6D81}"/>
          </ac:spMkLst>
        </pc:spChg>
        <pc:spChg chg="add mod">
          <ac:chgData name="SOMDEB PRAMANIK" userId="f0c80c383c45babe" providerId="LiveId" clId="{62370C99-5DFC-46C5-BA65-781C6866EA5F}" dt="2023-09-15T15:39:03.349" v="8209" actId="113"/>
          <ac:spMkLst>
            <pc:docMk/>
            <pc:sldMk cId="2699829373" sldId="288"/>
            <ac:spMk id="5" creationId="{F92192B1-969F-88B4-8E9F-61C1569D7399}"/>
          </ac:spMkLst>
        </pc:spChg>
        <pc:spChg chg="add del mod">
          <ac:chgData name="SOMDEB PRAMANIK" userId="f0c80c383c45babe" providerId="LiveId" clId="{62370C99-5DFC-46C5-BA65-781C6866EA5F}" dt="2023-09-15T15:10:46.756" v="7915" actId="21"/>
          <ac:spMkLst>
            <pc:docMk/>
            <pc:sldMk cId="2699829373" sldId="288"/>
            <ac:spMk id="7" creationId="{240505E5-DC3A-4272-CC99-4FF7AD3B0867}"/>
          </ac:spMkLst>
        </pc:spChg>
      </pc:sldChg>
      <pc:sldMasterChg chg="addSldLayout">
        <pc:chgData name="SOMDEB PRAMANIK" userId="f0c80c383c45babe" providerId="LiveId" clId="{62370C99-5DFC-46C5-BA65-781C6866EA5F}" dt="2023-09-10T14:35:40.346" v="0" actId="680"/>
        <pc:sldMasterMkLst>
          <pc:docMk/>
          <pc:sldMasterMk cId="385610785" sldId="2147483648"/>
        </pc:sldMasterMkLst>
        <pc:sldLayoutChg chg="add">
          <pc:chgData name="SOMDEB PRAMANIK" userId="f0c80c383c45babe" providerId="LiveId" clId="{62370C99-5DFC-46C5-BA65-781C6866EA5F}" dt="2023-09-10T14:35:40.346" v="0" actId="680"/>
          <pc:sldLayoutMkLst>
            <pc:docMk/>
            <pc:sldMasterMk cId="385610785" sldId="2147483648"/>
            <pc:sldLayoutMk cId="3370061788" sldId="2147483649"/>
          </pc:sldLayoutMkLst>
        </pc:sldLayoutChg>
      </pc:sldMasterChg>
      <pc:sldMasterChg chg="setBg modSldLayout">
        <pc:chgData name="SOMDEB PRAMANIK" userId="f0c80c383c45babe" providerId="LiveId" clId="{62370C99-5DFC-46C5-BA65-781C6866EA5F}" dt="2023-09-15T15:37:33.761" v="8208"/>
        <pc:sldMasterMkLst>
          <pc:docMk/>
          <pc:sldMasterMk cId="3072293535" sldId="2147483697"/>
        </pc:sldMasterMkLst>
        <pc:sldLayoutChg chg="setBg">
          <pc:chgData name="SOMDEB PRAMANIK" userId="f0c80c383c45babe" providerId="LiveId" clId="{62370C99-5DFC-46C5-BA65-781C6866EA5F}" dt="2023-09-15T15:37:33.761" v="8208"/>
          <pc:sldLayoutMkLst>
            <pc:docMk/>
            <pc:sldMasterMk cId="3072293535" sldId="2147483697"/>
            <pc:sldLayoutMk cId="2537322558" sldId="2147483698"/>
          </pc:sldLayoutMkLst>
        </pc:sldLayoutChg>
        <pc:sldLayoutChg chg="setBg">
          <pc:chgData name="SOMDEB PRAMANIK" userId="f0c80c383c45babe" providerId="LiveId" clId="{62370C99-5DFC-46C5-BA65-781C6866EA5F}" dt="2023-09-15T15:37:33.761" v="8208"/>
          <pc:sldLayoutMkLst>
            <pc:docMk/>
            <pc:sldMasterMk cId="3072293535" sldId="2147483697"/>
            <pc:sldLayoutMk cId="1887195013" sldId="2147483699"/>
          </pc:sldLayoutMkLst>
        </pc:sldLayoutChg>
        <pc:sldLayoutChg chg="setBg">
          <pc:chgData name="SOMDEB PRAMANIK" userId="f0c80c383c45babe" providerId="LiveId" clId="{62370C99-5DFC-46C5-BA65-781C6866EA5F}" dt="2023-09-15T15:37:33.761" v="8208"/>
          <pc:sldLayoutMkLst>
            <pc:docMk/>
            <pc:sldMasterMk cId="3072293535" sldId="2147483697"/>
            <pc:sldLayoutMk cId="1670272515" sldId="2147483700"/>
          </pc:sldLayoutMkLst>
        </pc:sldLayoutChg>
        <pc:sldLayoutChg chg="setBg">
          <pc:chgData name="SOMDEB PRAMANIK" userId="f0c80c383c45babe" providerId="LiveId" clId="{62370C99-5DFC-46C5-BA65-781C6866EA5F}" dt="2023-09-15T15:37:33.761" v="8208"/>
          <pc:sldLayoutMkLst>
            <pc:docMk/>
            <pc:sldMasterMk cId="3072293535" sldId="2147483697"/>
            <pc:sldLayoutMk cId="1552071307" sldId="2147483701"/>
          </pc:sldLayoutMkLst>
        </pc:sldLayoutChg>
        <pc:sldLayoutChg chg="setBg">
          <pc:chgData name="SOMDEB PRAMANIK" userId="f0c80c383c45babe" providerId="LiveId" clId="{62370C99-5DFC-46C5-BA65-781C6866EA5F}" dt="2023-09-15T15:37:33.761" v="8208"/>
          <pc:sldLayoutMkLst>
            <pc:docMk/>
            <pc:sldMasterMk cId="3072293535" sldId="2147483697"/>
            <pc:sldLayoutMk cId="967955552" sldId="2147483702"/>
          </pc:sldLayoutMkLst>
        </pc:sldLayoutChg>
        <pc:sldLayoutChg chg="setBg">
          <pc:chgData name="SOMDEB PRAMANIK" userId="f0c80c383c45babe" providerId="LiveId" clId="{62370C99-5DFC-46C5-BA65-781C6866EA5F}" dt="2023-09-15T15:37:33.761" v="8208"/>
          <pc:sldLayoutMkLst>
            <pc:docMk/>
            <pc:sldMasterMk cId="3072293535" sldId="2147483697"/>
            <pc:sldLayoutMk cId="2680756843" sldId="2147483703"/>
          </pc:sldLayoutMkLst>
        </pc:sldLayoutChg>
        <pc:sldLayoutChg chg="setBg">
          <pc:chgData name="SOMDEB PRAMANIK" userId="f0c80c383c45babe" providerId="LiveId" clId="{62370C99-5DFC-46C5-BA65-781C6866EA5F}" dt="2023-09-15T15:37:33.761" v="8208"/>
          <pc:sldLayoutMkLst>
            <pc:docMk/>
            <pc:sldMasterMk cId="3072293535" sldId="2147483697"/>
            <pc:sldLayoutMk cId="181334519" sldId="2147483704"/>
          </pc:sldLayoutMkLst>
        </pc:sldLayoutChg>
        <pc:sldLayoutChg chg="setBg">
          <pc:chgData name="SOMDEB PRAMANIK" userId="f0c80c383c45babe" providerId="LiveId" clId="{62370C99-5DFC-46C5-BA65-781C6866EA5F}" dt="2023-09-15T15:37:33.761" v="8208"/>
          <pc:sldLayoutMkLst>
            <pc:docMk/>
            <pc:sldMasterMk cId="3072293535" sldId="2147483697"/>
            <pc:sldLayoutMk cId="1114563072" sldId="2147483705"/>
          </pc:sldLayoutMkLst>
        </pc:sldLayoutChg>
        <pc:sldLayoutChg chg="setBg">
          <pc:chgData name="SOMDEB PRAMANIK" userId="f0c80c383c45babe" providerId="LiveId" clId="{62370C99-5DFC-46C5-BA65-781C6866EA5F}" dt="2023-09-15T15:37:33.761" v="8208"/>
          <pc:sldLayoutMkLst>
            <pc:docMk/>
            <pc:sldMasterMk cId="3072293535" sldId="2147483697"/>
            <pc:sldLayoutMk cId="645105164" sldId="2147483706"/>
          </pc:sldLayoutMkLst>
        </pc:sldLayoutChg>
        <pc:sldLayoutChg chg="setBg">
          <pc:chgData name="SOMDEB PRAMANIK" userId="f0c80c383c45babe" providerId="LiveId" clId="{62370C99-5DFC-46C5-BA65-781C6866EA5F}" dt="2023-09-15T15:37:33.761" v="8208"/>
          <pc:sldLayoutMkLst>
            <pc:docMk/>
            <pc:sldMasterMk cId="3072293535" sldId="2147483697"/>
            <pc:sldLayoutMk cId="4215926764" sldId="2147483707"/>
          </pc:sldLayoutMkLst>
        </pc:sldLayoutChg>
        <pc:sldLayoutChg chg="setBg">
          <pc:chgData name="SOMDEB PRAMANIK" userId="f0c80c383c45babe" providerId="LiveId" clId="{62370C99-5DFC-46C5-BA65-781C6866EA5F}" dt="2023-09-15T15:37:33.761" v="8208"/>
          <pc:sldLayoutMkLst>
            <pc:docMk/>
            <pc:sldMasterMk cId="3072293535" sldId="2147483697"/>
            <pc:sldLayoutMk cId="3621391975"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9BFDF-DC62-4D3B-A66F-3D9530ABB2B7}" type="datetimeFigureOut">
              <a:rPr lang="en-IN" smtClean="0"/>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92952-41AE-4451-8F0F-331190C7198A}" type="slidenum">
              <a:rPr lang="en-IN" smtClean="0"/>
              <a:t>‹#›</a:t>
            </a:fld>
            <a:endParaRPr lang="en-IN"/>
          </a:p>
        </p:txBody>
      </p:sp>
    </p:spTree>
    <p:extLst>
      <p:ext uri="{BB962C8B-B14F-4D97-AF65-F5344CB8AC3E}">
        <p14:creationId xmlns:p14="http://schemas.microsoft.com/office/powerpoint/2010/main" val="312394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592952-41AE-4451-8F0F-331190C7198A}" type="slidenum">
              <a:rPr lang="en-IN" smtClean="0"/>
              <a:t>17</a:t>
            </a:fld>
            <a:endParaRPr lang="en-IN"/>
          </a:p>
        </p:txBody>
      </p:sp>
    </p:spTree>
    <p:extLst>
      <p:ext uri="{BB962C8B-B14F-4D97-AF65-F5344CB8AC3E}">
        <p14:creationId xmlns:p14="http://schemas.microsoft.com/office/powerpoint/2010/main" val="356641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F696-5452-DB69-58DA-22E09A8A6A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66A0E5-4FAE-DCAC-A5D9-8C2EF15643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221D7A-677E-DE51-6F12-17EFCE58FF6B}"/>
              </a:ext>
            </a:extLst>
          </p:cNvPr>
          <p:cNvSpPr>
            <a:spLocks noGrp="1"/>
          </p:cNvSpPr>
          <p:nvPr>
            <p:ph type="dt" sz="half" idx="10"/>
          </p:nvPr>
        </p:nvSpPr>
        <p:spPr/>
        <p:txBody>
          <a:bodyPr/>
          <a:lstStyle/>
          <a:p>
            <a:fld id="{4AAD347D-5ACD-4C99-B74B-A9C85AD731AF}" type="datetimeFigureOut">
              <a:rPr lang="en-US" smtClean="0"/>
              <a:t>9/15/2023</a:t>
            </a:fld>
            <a:endParaRPr lang="en-US" dirty="0"/>
          </a:p>
        </p:txBody>
      </p:sp>
      <p:sp>
        <p:nvSpPr>
          <p:cNvPr id="5" name="Footer Placeholder 4">
            <a:extLst>
              <a:ext uri="{FF2B5EF4-FFF2-40B4-BE49-F238E27FC236}">
                <a16:creationId xmlns:a16="http://schemas.microsoft.com/office/drawing/2014/main" id="{74BA2FE0-8D2D-8A94-C52D-AA65990CC1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73CA9B-4BE1-4BE8-65A1-15EE989063F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3732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FD59-6B66-435C-32C6-0EBC38B141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6F74C-087F-2B00-ED28-E58AE5BD9A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FA71C-EBF9-6245-A3DD-0E60558AB6C8}"/>
              </a:ext>
            </a:extLst>
          </p:cNvPr>
          <p:cNvSpPr>
            <a:spLocks noGrp="1"/>
          </p:cNvSpPr>
          <p:nvPr>
            <p:ph type="dt" sz="half" idx="10"/>
          </p:nvPr>
        </p:nvSpPr>
        <p:spPr/>
        <p:txBody>
          <a:bodyPr/>
          <a:lstStyle/>
          <a:p>
            <a:fld id="{4509A250-FF31-4206-8172-F9D3106AACB1}" type="datetimeFigureOut">
              <a:rPr lang="en-US" smtClean="0"/>
              <a:t>9/15/2023</a:t>
            </a:fld>
            <a:endParaRPr lang="en-US" dirty="0"/>
          </a:p>
        </p:txBody>
      </p:sp>
      <p:sp>
        <p:nvSpPr>
          <p:cNvPr id="5" name="Footer Placeholder 4">
            <a:extLst>
              <a:ext uri="{FF2B5EF4-FFF2-40B4-BE49-F238E27FC236}">
                <a16:creationId xmlns:a16="http://schemas.microsoft.com/office/drawing/2014/main" id="{F0EDC43F-6A08-3F7E-9F33-D01D912137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8AA47C-F36E-7F30-F10B-0300A450077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159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8A0E0-3F23-BF39-D6A2-FFF7AF2967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1D0D6D-15BB-C29D-5356-36EDD3840D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19F1C1-E1B7-8F43-D740-F7D00D73197E}"/>
              </a:ext>
            </a:extLst>
          </p:cNvPr>
          <p:cNvSpPr>
            <a:spLocks noGrp="1"/>
          </p:cNvSpPr>
          <p:nvPr>
            <p:ph type="dt" sz="half" idx="10"/>
          </p:nvPr>
        </p:nvSpPr>
        <p:spPr/>
        <p:txBody>
          <a:bodyPr/>
          <a:lstStyle/>
          <a:p>
            <a:fld id="{4509A250-FF31-4206-8172-F9D3106AACB1}" type="datetimeFigureOut">
              <a:rPr lang="en-US" smtClean="0"/>
              <a:t>9/15/2023</a:t>
            </a:fld>
            <a:endParaRPr lang="en-US" dirty="0"/>
          </a:p>
        </p:txBody>
      </p:sp>
      <p:sp>
        <p:nvSpPr>
          <p:cNvPr id="5" name="Footer Placeholder 4">
            <a:extLst>
              <a:ext uri="{FF2B5EF4-FFF2-40B4-BE49-F238E27FC236}">
                <a16:creationId xmlns:a16="http://schemas.microsoft.com/office/drawing/2014/main" id="{6C6CE13D-7365-B153-C527-0CBF94B5D2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332352-1CA6-A362-1213-81A5B3116C6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21391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4A05-162F-712E-B476-2D293E7346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0C3AC9-752B-7908-4E77-86ED1AE0A5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1C531-3717-D55D-66EE-07CB40C4ABDF}"/>
              </a:ext>
            </a:extLst>
          </p:cNvPr>
          <p:cNvSpPr>
            <a:spLocks noGrp="1"/>
          </p:cNvSpPr>
          <p:nvPr>
            <p:ph type="dt" sz="half" idx="10"/>
          </p:nvPr>
        </p:nvSpPr>
        <p:spPr/>
        <p:txBody>
          <a:bodyPr/>
          <a:lstStyle/>
          <a:p>
            <a:fld id="{4509A250-FF31-4206-8172-F9D3106AACB1}" type="datetimeFigureOut">
              <a:rPr lang="en-US" smtClean="0"/>
              <a:t>9/15/2023</a:t>
            </a:fld>
            <a:endParaRPr lang="en-US" dirty="0"/>
          </a:p>
        </p:txBody>
      </p:sp>
      <p:sp>
        <p:nvSpPr>
          <p:cNvPr id="5" name="Footer Placeholder 4">
            <a:extLst>
              <a:ext uri="{FF2B5EF4-FFF2-40B4-BE49-F238E27FC236}">
                <a16:creationId xmlns:a16="http://schemas.microsoft.com/office/drawing/2014/main" id="{30601713-8409-B699-00B5-F1F0D6352F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C2EABB-4CF7-BEA7-6FF6-3F20B11D13D1}"/>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8719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E1A8-4DDD-4387-D567-5BF94D8B47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96343E-6711-F1F7-637F-84667C1C49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C4779-6A0E-98D8-7DAD-BD19BB7A71A1}"/>
              </a:ext>
            </a:extLst>
          </p:cNvPr>
          <p:cNvSpPr>
            <a:spLocks noGrp="1"/>
          </p:cNvSpPr>
          <p:nvPr>
            <p:ph type="dt" sz="half" idx="10"/>
          </p:nvPr>
        </p:nvSpPr>
        <p:spPr/>
        <p:txBody>
          <a:bodyPr/>
          <a:lstStyle/>
          <a:p>
            <a:fld id="{9796027F-7875-4030-9381-8BD8C4F21935}" type="datetimeFigureOut">
              <a:rPr lang="en-US" smtClean="0"/>
              <a:t>9/15/2023</a:t>
            </a:fld>
            <a:endParaRPr lang="en-US" dirty="0"/>
          </a:p>
        </p:txBody>
      </p:sp>
      <p:sp>
        <p:nvSpPr>
          <p:cNvPr id="5" name="Footer Placeholder 4">
            <a:extLst>
              <a:ext uri="{FF2B5EF4-FFF2-40B4-BE49-F238E27FC236}">
                <a16:creationId xmlns:a16="http://schemas.microsoft.com/office/drawing/2014/main" id="{A19152CD-E5F0-0326-191F-001DA9DC82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042A5D-D9A5-17D3-10B5-8DBB1EEE63B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7027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C3BC-3237-C51A-5872-FF1DB1ADA8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81FDC1-1520-2EF8-F5F5-F6A8C9FC5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216AAC-E6C0-BBFD-10E0-E1F171676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368968-9042-F10A-1EA2-A45DBC855E9F}"/>
              </a:ext>
            </a:extLst>
          </p:cNvPr>
          <p:cNvSpPr>
            <a:spLocks noGrp="1"/>
          </p:cNvSpPr>
          <p:nvPr>
            <p:ph type="dt" sz="half" idx="10"/>
          </p:nvPr>
        </p:nvSpPr>
        <p:spPr/>
        <p:txBody>
          <a:bodyPr/>
          <a:lstStyle/>
          <a:p>
            <a:fld id="{9796027F-7875-4030-9381-8BD8C4F21935}" type="datetimeFigureOut">
              <a:rPr lang="en-US" smtClean="0"/>
              <a:t>9/15/2023</a:t>
            </a:fld>
            <a:endParaRPr lang="en-US" dirty="0"/>
          </a:p>
        </p:txBody>
      </p:sp>
      <p:sp>
        <p:nvSpPr>
          <p:cNvPr id="6" name="Footer Placeholder 5">
            <a:extLst>
              <a:ext uri="{FF2B5EF4-FFF2-40B4-BE49-F238E27FC236}">
                <a16:creationId xmlns:a16="http://schemas.microsoft.com/office/drawing/2014/main" id="{444A324B-AD0E-50F7-C335-15150A0D24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13C100-41B0-90DD-1CFF-94ED41C4FCF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52071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7E5A-4559-5B3C-6BD0-326D476F0E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E624F7-3A8C-2A80-44E3-C26393A352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601D4-94A2-B576-35B8-43DBD9A68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39ADC8-79EB-1628-3791-26F94CFF9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591D51-4092-9E95-D581-480D9CD098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6727B2-386C-2866-70AF-DFD3684575ED}"/>
              </a:ext>
            </a:extLst>
          </p:cNvPr>
          <p:cNvSpPr>
            <a:spLocks noGrp="1"/>
          </p:cNvSpPr>
          <p:nvPr>
            <p:ph type="dt" sz="half" idx="10"/>
          </p:nvPr>
        </p:nvSpPr>
        <p:spPr/>
        <p:txBody>
          <a:bodyPr/>
          <a:lstStyle/>
          <a:p>
            <a:fld id="{9796027F-7875-4030-9381-8BD8C4F21935}" type="datetimeFigureOut">
              <a:rPr lang="en-US" smtClean="0"/>
              <a:t>9/15/2023</a:t>
            </a:fld>
            <a:endParaRPr lang="en-US" dirty="0"/>
          </a:p>
        </p:txBody>
      </p:sp>
      <p:sp>
        <p:nvSpPr>
          <p:cNvPr id="8" name="Footer Placeholder 7">
            <a:extLst>
              <a:ext uri="{FF2B5EF4-FFF2-40B4-BE49-F238E27FC236}">
                <a16:creationId xmlns:a16="http://schemas.microsoft.com/office/drawing/2014/main" id="{0E42E1D8-EB0E-05B7-00AB-865AD7DABA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D482F37-674D-E19B-5904-A9DA7D002D64}"/>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7955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685C-13EB-CE13-C275-A2D4B6B7CB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872239-FDF3-7988-5A84-C3FC9E05076B}"/>
              </a:ext>
            </a:extLst>
          </p:cNvPr>
          <p:cNvSpPr>
            <a:spLocks noGrp="1"/>
          </p:cNvSpPr>
          <p:nvPr>
            <p:ph type="dt" sz="half" idx="10"/>
          </p:nvPr>
        </p:nvSpPr>
        <p:spPr/>
        <p:txBody>
          <a:bodyPr/>
          <a:lstStyle/>
          <a:p>
            <a:fld id="{4509A250-FF31-4206-8172-F9D3106AACB1}" type="datetimeFigureOut">
              <a:rPr lang="en-US" smtClean="0"/>
              <a:t>9/15/2023</a:t>
            </a:fld>
            <a:endParaRPr lang="en-US" dirty="0"/>
          </a:p>
        </p:txBody>
      </p:sp>
      <p:sp>
        <p:nvSpPr>
          <p:cNvPr id="4" name="Footer Placeholder 3">
            <a:extLst>
              <a:ext uri="{FF2B5EF4-FFF2-40B4-BE49-F238E27FC236}">
                <a16:creationId xmlns:a16="http://schemas.microsoft.com/office/drawing/2014/main" id="{CF95EF65-441B-1B78-0CC8-F8C074B7F54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343A5EC-AB84-BC85-2720-5C74D62E60F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80756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0AF2B-BC39-3EEC-C3A4-23FAC3DAF8A5}"/>
              </a:ext>
            </a:extLst>
          </p:cNvPr>
          <p:cNvSpPr>
            <a:spLocks noGrp="1"/>
          </p:cNvSpPr>
          <p:nvPr>
            <p:ph type="dt" sz="half" idx="10"/>
          </p:nvPr>
        </p:nvSpPr>
        <p:spPr/>
        <p:txBody>
          <a:bodyPr/>
          <a:lstStyle/>
          <a:p>
            <a:fld id="{4509A250-FF31-4206-8172-F9D3106AACB1}" type="datetimeFigureOut">
              <a:rPr lang="en-US" smtClean="0"/>
              <a:t>9/15/2023</a:t>
            </a:fld>
            <a:endParaRPr lang="en-US" dirty="0"/>
          </a:p>
        </p:txBody>
      </p:sp>
      <p:sp>
        <p:nvSpPr>
          <p:cNvPr id="3" name="Footer Placeholder 2">
            <a:extLst>
              <a:ext uri="{FF2B5EF4-FFF2-40B4-BE49-F238E27FC236}">
                <a16:creationId xmlns:a16="http://schemas.microsoft.com/office/drawing/2014/main" id="{838588B7-E752-A86A-804B-BAA7E7CF98C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0D74ACB-2697-CC60-3F6C-159BB5B1EA3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133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A10B2-8AB7-1C3A-1C82-3C7D1070C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354464C-56E6-46D7-6037-279B19823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CF1E7B-72D9-6440-CE12-DDF534B1F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85062-F9DF-6B23-057E-8BCD1903213E}"/>
              </a:ext>
            </a:extLst>
          </p:cNvPr>
          <p:cNvSpPr>
            <a:spLocks noGrp="1"/>
          </p:cNvSpPr>
          <p:nvPr>
            <p:ph type="dt" sz="half" idx="10"/>
          </p:nvPr>
        </p:nvSpPr>
        <p:spPr/>
        <p:txBody>
          <a:bodyPr/>
          <a:lstStyle/>
          <a:p>
            <a:fld id="{4509A250-FF31-4206-8172-F9D3106AACB1}" type="datetimeFigureOut">
              <a:rPr lang="en-US" smtClean="0"/>
              <a:t>9/15/2023</a:t>
            </a:fld>
            <a:endParaRPr lang="en-US" dirty="0"/>
          </a:p>
        </p:txBody>
      </p:sp>
      <p:sp>
        <p:nvSpPr>
          <p:cNvPr id="6" name="Footer Placeholder 5">
            <a:extLst>
              <a:ext uri="{FF2B5EF4-FFF2-40B4-BE49-F238E27FC236}">
                <a16:creationId xmlns:a16="http://schemas.microsoft.com/office/drawing/2014/main" id="{4E4AA569-7136-4A52-584E-487447222A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FBB88D-04F3-DEB5-C04A-6125ED9D4DE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1456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F8DA6-03A8-8EED-1FF5-2679EFD8E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79384D-09AF-E850-7E86-674764F8F7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8BFE7-F272-F730-4A24-89DFF86F1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0AC017-5E71-1A89-F6BD-EE8A91298738}"/>
              </a:ext>
            </a:extLst>
          </p:cNvPr>
          <p:cNvSpPr>
            <a:spLocks noGrp="1"/>
          </p:cNvSpPr>
          <p:nvPr>
            <p:ph type="dt" sz="half" idx="10"/>
          </p:nvPr>
        </p:nvSpPr>
        <p:spPr/>
        <p:txBody>
          <a:bodyPr/>
          <a:lstStyle/>
          <a:p>
            <a:fld id="{4509A250-FF31-4206-8172-F9D3106AACB1}" type="datetimeFigureOut">
              <a:rPr lang="en-US" smtClean="0"/>
              <a:t>9/15/2023</a:t>
            </a:fld>
            <a:endParaRPr lang="en-US" dirty="0"/>
          </a:p>
        </p:txBody>
      </p:sp>
      <p:sp>
        <p:nvSpPr>
          <p:cNvPr id="6" name="Footer Placeholder 5">
            <a:extLst>
              <a:ext uri="{FF2B5EF4-FFF2-40B4-BE49-F238E27FC236}">
                <a16:creationId xmlns:a16="http://schemas.microsoft.com/office/drawing/2014/main" id="{1CAFBC32-DF17-8C57-17F1-3F5CB52E24F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6A56D60-CC99-1449-5952-2B1138257D6C}"/>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4510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2BB63-B179-8203-1184-F462015570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819C4B-8ECC-3E7C-E10F-7BDBFA8C2D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94195-4E45-3A30-8B40-AE45031CE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9/15/2023</a:t>
            </a:fld>
            <a:endParaRPr lang="en-US" dirty="0"/>
          </a:p>
        </p:txBody>
      </p:sp>
      <p:sp>
        <p:nvSpPr>
          <p:cNvPr id="5" name="Footer Placeholder 4">
            <a:extLst>
              <a:ext uri="{FF2B5EF4-FFF2-40B4-BE49-F238E27FC236}">
                <a16:creationId xmlns:a16="http://schemas.microsoft.com/office/drawing/2014/main" id="{445A2705-CBE3-921B-2046-F45E16F7D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F600405-1EE7-D15D-B96C-BA1DCC0AD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7229353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A976-D61E-2266-34B4-D0FADF14D81F}"/>
              </a:ext>
            </a:extLst>
          </p:cNvPr>
          <p:cNvSpPr>
            <a:spLocks noGrp="1"/>
          </p:cNvSpPr>
          <p:nvPr>
            <p:ph type="ctrTitle"/>
          </p:nvPr>
        </p:nvSpPr>
        <p:spPr>
          <a:xfrm>
            <a:off x="383458" y="226142"/>
            <a:ext cx="11808542" cy="3824596"/>
          </a:xfrm>
        </p:spPr>
        <p:txBody>
          <a:bodyPr>
            <a:noAutofit/>
          </a:bodyPr>
          <a:lstStyle/>
          <a:p>
            <a:r>
              <a:rPr lang="en-IN" sz="4800" b="1" dirty="0">
                <a:latin typeface="Times New Roman" panose="02020603050405020304" pitchFamily="18" charset="0"/>
                <a:cs typeface="Times New Roman" panose="02020603050405020304" pitchFamily="18" charset="0"/>
              </a:rPr>
              <a:t>SQL AND DATABASES</a:t>
            </a:r>
            <a:br>
              <a:rPr lang="en-IN" sz="4800" b="1" dirty="0">
                <a:latin typeface="Times New Roman" panose="02020603050405020304" pitchFamily="18" charset="0"/>
                <a:cs typeface="Times New Roman" panose="02020603050405020304" pitchFamily="18" charset="0"/>
              </a:rPr>
            </a:br>
            <a:r>
              <a:rPr lang="en-IN" sz="4800" b="1" dirty="0">
                <a:latin typeface="Times New Roman" panose="02020603050405020304" pitchFamily="18" charset="0"/>
                <a:cs typeface="Times New Roman" panose="02020603050405020304" pitchFamily="18" charset="0"/>
              </a:rPr>
              <a:t>PROJECT REPORT</a:t>
            </a:r>
            <a:br>
              <a:rPr lang="en-IN" sz="4800" b="1" dirty="0">
                <a:latin typeface="Times New Roman" panose="02020603050405020304" pitchFamily="18" charset="0"/>
                <a:cs typeface="Times New Roman" panose="02020603050405020304" pitchFamily="18" charset="0"/>
              </a:rPr>
            </a:br>
            <a:br>
              <a:rPr lang="en-IN" sz="48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QUARTERLY BUUSINESS REPORT OF NEW WHEELS VEHICLE RESALE COMPANY</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C724344-C785-A61C-B39E-9F2F13C4A440}"/>
              </a:ext>
            </a:extLst>
          </p:cNvPr>
          <p:cNvSpPr>
            <a:spLocks noGrp="1"/>
          </p:cNvSpPr>
          <p:nvPr>
            <p:ph type="subTitle" idx="1"/>
          </p:nvPr>
        </p:nvSpPr>
        <p:spPr>
          <a:xfrm>
            <a:off x="1524000" y="4496774"/>
            <a:ext cx="9144000" cy="1655762"/>
          </a:xfrm>
        </p:spPr>
        <p:txBody>
          <a:bodyPr>
            <a:normAutofit/>
          </a:bodyPr>
          <a:lstStyle/>
          <a:p>
            <a:r>
              <a:rPr lang="en-IN" b="1" dirty="0">
                <a:latin typeface="Times New Roman" panose="02020603050405020304" pitchFamily="18" charset="0"/>
                <a:cs typeface="Times New Roman" panose="02020603050405020304" pitchFamily="18" charset="0"/>
              </a:rPr>
              <a:t>BY</a:t>
            </a:r>
          </a:p>
          <a:p>
            <a:r>
              <a:rPr lang="en-IN" b="1" dirty="0">
                <a:latin typeface="Times New Roman" panose="02020603050405020304" pitchFamily="18" charset="0"/>
                <a:cs typeface="Times New Roman" panose="02020603050405020304" pitchFamily="18" charset="0"/>
              </a:rPr>
              <a:t>NAME : SOMDEB PRAMANIK</a:t>
            </a:r>
          </a:p>
          <a:p>
            <a:r>
              <a:rPr lang="en-IN" b="1" dirty="0">
                <a:latin typeface="Times New Roman" panose="02020603050405020304" pitchFamily="18" charset="0"/>
                <a:cs typeface="Times New Roman" panose="02020603050405020304" pitchFamily="18" charset="0"/>
              </a:rPr>
              <a:t>BATCH : PGP DSBA (GREAT LEARNING)[Feb23.B G2]</a:t>
            </a:r>
          </a:p>
          <a:p>
            <a:endParaRPr lang="en-IN" dirty="0"/>
          </a:p>
        </p:txBody>
      </p:sp>
    </p:spTree>
    <p:extLst>
      <p:ext uri="{BB962C8B-B14F-4D97-AF65-F5344CB8AC3E}">
        <p14:creationId xmlns:p14="http://schemas.microsoft.com/office/powerpoint/2010/main" val="2268376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rmAutofit fontScale="90000"/>
          </a:bodyPr>
          <a:lstStyle/>
          <a:p>
            <a:r>
              <a:rPr lang="en-IN" sz="4000" b="1" dirty="0">
                <a:latin typeface="Times New Roman" panose="02020603050405020304" pitchFamily="18" charset="0"/>
                <a:cs typeface="Times New Roman" panose="02020603050405020304" pitchFamily="18" charset="0"/>
              </a:rPr>
              <a:t>TREND OF PURCHASES BY QUARTER</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7207044" y="1484671"/>
            <a:ext cx="4434350" cy="4837471"/>
          </a:xfrm>
        </p:spPr>
        <p:txBody>
          <a:bodyPr/>
          <a:lstStyle/>
          <a:p>
            <a:r>
              <a:rPr lang="en-IN" sz="2000" b="1" dirty="0">
                <a:latin typeface="Times New Roman" panose="02020603050405020304" pitchFamily="18" charset="0"/>
                <a:cs typeface="Times New Roman" panose="02020603050405020304" pitchFamily="18" charset="0"/>
              </a:rPr>
              <a:t>OBSERVATIONS AND FINDINGS</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number of orders placed in every quarter has been significantly lower than that for the previous quarter.</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This has also been a contributing factor responsible for the company’s decline in the last few quarters and must be considered seriously for restoring the status of business.</a:t>
            </a:r>
          </a:p>
          <a:p>
            <a:pPr marL="285750" indent="-285750" algn="just">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p>
        </p:txBody>
      </p:sp>
      <p:pic>
        <p:nvPicPr>
          <p:cNvPr id="5122" name="Picture 2">
            <a:extLst>
              <a:ext uri="{FF2B5EF4-FFF2-40B4-BE49-F238E27FC236}">
                <a16:creationId xmlns:a16="http://schemas.microsoft.com/office/drawing/2014/main" id="{82B63879-B520-9189-FDF6-31701DE88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134" y="1183098"/>
            <a:ext cx="54387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8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rmAutofit fontScale="90000"/>
          </a:bodyPr>
          <a:lstStyle/>
          <a:p>
            <a:br>
              <a:rPr lang="en-IN" sz="4000" dirty="0"/>
            </a:br>
            <a:r>
              <a:rPr lang="en-IN" sz="4000" b="1" dirty="0">
                <a:latin typeface="Times New Roman" panose="02020603050405020304" pitchFamily="18" charset="0"/>
                <a:cs typeface="Times New Roman" panose="02020603050405020304" pitchFamily="18" charset="0"/>
              </a:rPr>
              <a:t>CHANGE OF REVENUE ACROSS QUARTERS</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7207044" y="1484671"/>
            <a:ext cx="4434350" cy="4837471"/>
          </a:xfrm>
        </p:spPr>
        <p:txBody>
          <a:bodyPr>
            <a:normAutofit fontScale="92500"/>
          </a:bodyPr>
          <a:lstStyle/>
          <a:p>
            <a:r>
              <a:rPr lang="en-IN" b="1" dirty="0">
                <a:latin typeface="Times New Roman" panose="02020603050405020304" pitchFamily="18" charset="0"/>
                <a:cs typeface="Times New Roman" panose="02020603050405020304" pitchFamily="18" charset="0"/>
              </a:rPr>
              <a:t>OBSERVATIONS AND FINDINGS</a:t>
            </a:r>
          </a:p>
          <a:p>
            <a:pPr marL="285750" indent="-285750" algn="just">
              <a:lnSpc>
                <a:spcPct val="20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revenue earned by the company has progressively reduced from the first to the last quarter as a consequence of the reduction in the number of orders as seen in the previous slide.</a:t>
            </a:r>
          </a:p>
          <a:p>
            <a:pPr marL="285750" indent="-285750" algn="just">
              <a:lnSpc>
                <a:spcPct val="20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company must ensure more order placements to be able to generate more revenue.</a:t>
            </a:r>
          </a:p>
          <a:p>
            <a:endParaRPr lang="en-IN"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306E5EF5-65FC-7807-22BE-3D8877985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234" y="1271587"/>
            <a:ext cx="5730056" cy="483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7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rmAutofit fontScale="90000"/>
          </a:bodyPr>
          <a:lstStyle/>
          <a:p>
            <a:br>
              <a:rPr lang="en-IN" sz="4000" dirty="0"/>
            </a:br>
            <a:r>
              <a:rPr lang="en-IN" sz="3600" b="1" dirty="0">
                <a:latin typeface="Times New Roman" panose="02020603050405020304" pitchFamily="18" charset="0"/>
                <a:cs typeface="Times New Roman" panose="02020603050405020304" pitchFamily="18" charset="0"/>
              </a:rPr>
              <a:t>CHANGE OF REVENUE ACROSS QUARTERS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786581" y="3429000"/>
            <a:ext cx="10854813" cy="2893142"/>
          </a:xfrm>
        </p:spPr>
        <p:txBody>
          <a:bodyPr/>
          <a:lstStyle/>
          <a:p>
            <a:r>
              <a:rPr lang="en-IN" b="1" dirty="0">
                <a:latin typeface="Times New Roman" panose="02020603050405020304" pitchFamily="18" charset="0"/>
                <a:cs typeface="Times New Roman" panose="02020603050405020304" pitchFamily="18" charset="0"/>
              </a:rPr>
              <a:t>OBSERVATIONS AND FINDINGS</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maximum percentage decrease in revenue was observed during the transition from the 3</a:t>
            </a:r>
            <a:r>
              <a:rPr lang="en-IN" sz="2000" baseline="30000" dirty="0">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 quarter to the fourth quarter which indicates that the deterioration of the company’ s situation has happened most drastically in the recent quarter.</a:t>
            </a:r>
          </a:p>
        </p:txBody>
      </p:sp>
      <p:pic>
        <p:nvPicPr>
          <p:cNvPr id="5" name="Picture 4">
            <a:extLst>
              <a:ext uri="{FF2B5EF4-FFF2-40B4-BE49-F238E27FC236}">
                <a16:creationId xmlns:a16="http://schemas.microsoft.com/office/drawing/2014/main" id="{230EC52F-CF07-4A7E-A336-641040C43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623" y="1150375"/>
            <a:ext cx="7810754" cy="2015613"/>
          </a:xfrm>
          <a:prstGeom prst="rect">
            <a:avLst/>
          </a:prstGeom>
        </p:spPr>
      </p:pic>
    </p:spTree>
    <p:extLst>
      <p:ext uri="{BB962C8B-B14F-4D97-AF65-F5344CB8AC3E}">
        <p14:creationId xmlns:p14="http://schemas.microsoft.com/office/powerpoint/2010/main" val="1157584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481781"/>
          </a:xfrm>
        </p:spPr>
        <p:txBody>
          <a:bodyPr>
            <a:normAutofit fontScale="90000"/>
          </a:bodyPr>
          <a:lstStyle/>
          <a:p>
            <a:br>
              <a:rPr lang="en-IN" sz="4000" dirty="0"/>
            </a:br>
            <a:r>
              <a:rPr lang="en-IN" sz="3600" b="1" dirty="0">
                <a:latin typeface="Times New Roman" panose="02020603050405020304" pitchFamily="18" charset="0"/>
                <a:cs typeface="Times New Roman" panose="02020603050405020304" pitchFamily="18" charset="0"/>
              </a:rPr>
              <a:t>TREND OF REVENUE &amp; ORDERS ACROSS QUARTERS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462116" y="4591665"/>
            <a:ext cx="11336593" cy="2010697"/>
          </a:xfrm>
        </p:spPr>
        <p:txBody>
          <a:bodyPr/>
          <a:lstStyle/>
          <a:p>
            <a:r>
              <a:rPr lang="en-IN" sz="2000" b="1" dirty="0">
                <a:latin typeface="Times New Roman" panose="02020603050405020304" pitchFamily="18" charset="0"/>
                <a:cs typeface="Times New Roman" panose="02020603050405020304" pitchFamily="18" charset="0"/>
              </a:rPr>
              <a:t>OBSERVATIONS AND FINDINGS</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As already observed in two of the earlier slides, both the revenue earned by the company and the number of orders received have consistently dipped across the four quarters and the latter may be sited as one of the main reasons  for the first.</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revenue decrease rate was slightly arrested between the 2</a:t>
            </a:r>
            <a:r>
              <a:rPr lang="en-IN" sz="1600" baseline="30000" dirty="0">
                <a:latin typeface="Times New Roman" panose="02020603050405020304" pitchFamily="18" charset="0"/>
                <a:cs typeface="Times New Roman" panose="02020603050405020304" pitchFamily="18" charset="0"/>
              </a:rPr>
              <a:t>nd</a:t>
            </a:r>
            <a:r>
              <a:rPr lang="en-IN" sz="1600" dirty="0">
                <a:latin typeface="Times New Roman" panose="02020603050405020304" pitchFamily="18" charset="0"/>
                <a:cs typeface="Times New Roman" panose="02020603050405020304" pitchFamily="18" charset="0"/>
              </a:rPr>
              <a:t> and the 3</a:t>
            </a:r>
            <a:r>
              <a:rPr lang="en-IN" sz="1600" baseline="30000" dirty="0">
                <a:latin typeface="Times New Roman" panose="02020603050405020304" pitchFamily="18" charset="0"/>
                <a:cs typeface="Times New Roman" panose="02020603050405020304" pitchFamily="18" charset="0"/>
              </a:rPr>
              <a:t>rd</a:t>
            </a:r>
            <a:r>
              <a:rPr lang="en-IN" sz="1600" dirty="0">
                <a:latin typeface="Times New Roman" panose="02020603050405020304" pitchFamily="18" charset="0"/>
                <a:cs typeface="Times New Roman" panose="02020603050405020304" pitchFamily="18" charset="0"/>
              </a:rPr>
              <a:t> quarters </a:t>
            </a:r>
            <a:r>
              <a:rPr lang="en-IN" sz="1600" dirty="0" err="1">
                <a:latin typeface="Times New Roman" panose="02020603050405020304" pitchFamily="18" charset="0"/>
                <a:cs typeface="Times New Roman" panose="02020603050405020304" pitchFamily="18" charset="0"/>
              </a:rPr>
              <a:t>inspite</a:t>
            </a:r>
            <a:r>
              <a:rPr lang="en-IN" sz="1600" dirty="0">
                <a:latin typeface="Times New Roman" panose="02020603050405020304" pitchFamily="18" charset="0"/>
                <a:cs typeface="Times New Roman" panose="02020603050405020304" pitchFamily="18" charset="0"/>
              </a:rPr>
              <a:t> of dip in the number of orders in this period. This may be due to the fact that whatever limited number of orders were placed during this period were mostly highly priced orders.</a:t>
            </a:r>
          </a:p>
          <a:p>
            <a:pPr marL="342900" indent="-342900" algn="just">
              <a:buFont typeface="Arial" panose="020B0604020202020204" pitchFamily="34" charset="0"/>
              <a:buChar char="•"/>
            </a:pPr>
            <a:endParaRPr lang="en-IN" dirty="0"/>
          </a:p>
        </p:txBody>
      </p:sp>
      <p:pic>
        <p:nvPicPr>
          <p:cNvPr id="7170" name="Picture 2">
            <a:extLst>
              <a:ext uri="{FF2B5EF4-FFF2-40B4-BE49-F238E27FC236}">
                <a16:creationId xmlns:a16="http://schemas.microsoft.com/office/drawing/2014/main" id="{CC0614E2-910C-3B0B-805F-45E4B5E1A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720" y="737419"/>
            <a:ext cx="8916474" cy="3775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1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ECFA1-B406-B27E-A7D8-6D6D510E73A1}"/>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SHIPPING METRICS</a:t>
            </a:r>
          </a:p>
        </p:txBody>
      </p:sp>
    </p:spTree>
    <p:extLst>
      <p:ext uri="{BB962C8B-B14F-4D97-AF65-F5344CB8AC3E}">
        <p14:creationId xmlns:p14="http://schemas.microsoft.com/office/powerpoint/2010/main" val="1257921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373627"/>
          </a:xfrm>
        </p:spPr>
        <p:txBody>
          <a:bodyPr>
            <a:normAutofit fontScale="90000"/>
          </a:bodyPr>
          <a:lstStyle/>
          <a:p>
            <a:br>
              <a:rPr lang="en-IN" sz="4000" dirty="0"/>
            </a:br>
            <a:r>
              <a:rPr lang="en-IN" sz="3100" b="1" dirty="0">
                <a:latin typeface="Times New Roman" panose="02020603050405020304" pitchFamily="18" charset="0"/>
                <a:cs typeface="Times New Roman" panose="02020603050405020304" pitchFamily="18" charset="0"/>
              </a:rPr>
              <a:t>AVERAGE DISCOUNT OFFERED BY CREDIT CARD TYPE</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324465" y="5199731"/>
            <a:ext cx="11316929" cy="1402632"/>
          </a:xfrm>
        </p:spPr>
        <p:txBody>
          <a:bodyPr>
            <a:normAutofit/>
          </a:bodyPr>
          <a:lstStyle/>
          <a:p>
            <a:r>
              <a:rPr lang="en-IN" sz="2000" b="1">
                <a:latin typeface="Times New Roman" panose="02020603050405020304" pitchFamily="18" charset="0"/>
                <a:cs typeface="Times New Roman" panose="02020603050405020304" pitchFamily="18" charset="0"/>
              </a:rPr>
              <a:t>OBSERVATIONS </a:t>
            </a:r>
            <a:r>
              <a:rPr lang="en-IN" sz="2000" b="1" dirty="0">
                <a:latin typeface="Times New Roman" panose="02020603050405020304" pitchFamily="18" charset="0"/>
                <a:cs typeface="Times New Roman" panose="02020603050405020304" pitchFamily="18" charset="0"/>
              </a:rPr>
              <a:t>AND FINDINGS</a:t>
            </a:r>
          </a:p>
          <a:p>
            <a:pPr algn="just"/>
            <a:r>
              <a:rPr lang="en-IN" sz="2000" dirty="0">
                <a:latin typeface="Times New Roman" panose="02020603050405020304" pitchFamily="18" charset="0"/>
                <a:cs typeface="Times New Roman" panose="02020603050405020304" pitchFamily="18" charset="0"/>
              </a:rPr>
              <a:t>The maximum discount was enjoyed by ‘laser’ credit card owners followed by those with ‘</a:t>
            </a:r>
            <a:r>
              <a:rPr lang="en-IN" sz="2000" dirty="0" err="1">
                <a:latin typeface="Times New Roman" panose="02020603050405020304" pitchFamily="18" charset="0"/>
                <a:cs typeface="Times New Roman" panose="02020603050405020304" pitchFamily="18" charset="0"/>
              </a:rPr>
              <a:t>mastercard</a:t>
            </a:r>
            <a:r>
              <a:rPr lang="en-IN" sz="2000" dirty="0">
                <a:latin typeface="Times New Roman" panose="02020603050405020304" pitchFamily="18" charset="0"/>
                <a:cs typeface="Times New Roman" panose="02020603050405020304" pitchFamily="18" charset="0"/>
              </a:rPr>
              <a:t>’. The customers possessing these credit cards could be targeted for better sales in future in terms of both quantity and price.</a:t>
            </a:r>
          </a:p>
          <a:p>
            <a:endParaRPr lang="en-IN" dirty="0"/>
          </a:p>
        </p:txBody>
      </p:sp>
      <p:pic>
        <p:nvPicPr>
          <p:cNvPr id="8194" name="Picture 2">
            <a:extLst>
              <a:ext uri="{FF2B5EF4-FFF2-40B4-BE49-F238E27FC236}">
                <a16:creationId xmlns:a16="http://schemas.microsoft.com/office/drawing/2014/main" id="{0643F454-5C33-28A3-ABB7-2B85C06D1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935" y="629266"/>
            <a:ext cx="10815484" cy="4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6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rmAutofit fontScale="90000"/>
          </a:bodyPr>
          <a:lstStyle/>
          <a:p>
            <a:br>
              <a:rPr lang="en-IN" sz="4000" dirty="0"/>
            </a:br>
            <a:r>
              <a:rPr lang="en-IN" sz="4000" b="1" dirty="0">
                <a:latin typeface="Times New Roman" panose="02020603050405020304" pitchFamily="18" charset="0"/>
                <a:cs typeface="Times New Roman" panose="02020603050405020304" pitchFamily="18" charset="0"/>
              </a:rPr>
              <a:t>QUARTERWISE TIME TAKEN TO SHIP ORDERS</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7207044" y="1484671"/>
            <a:ext cx="4434350" cy="4837471"/>
          </a:xfrm>
        </p:spPr>
        <p:txBody>
          <a:bodyPr>
            <a:normAutofit fontScale="92500" lnSpcReduction="10000"/>
          </a:bodyPr>
          <a:lstStyle/>
          <a:p>
            <a:r>
              <a:rPr lang="en-IN" b="1" dirty="0">
                <a:latin typeface="Times New Roman" panose="02020603050405020304" pitchFamily="18" charset="0"/>
                <a:cs typeface="Times New Roman" panose="02020603050405020304" pitchFamily="18" charset="0"/>
              </a:rPr>
              <a:t>OBSERVATIONS AND FINDINGS</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Finally we can see one of the major reasons behind the degradation of the company’s business and poor feedback from the customers, the average shipment time has continuously increased from the first to the last quarter. </a:t>
            </a:r>
          </a:p>
          <a:p>
            <a:pPr marL="342900" indent="-34290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company must immediately take measures to bring down the average shipment time to arrest the downfall.</a:t>
            </a:r>
          </a:p>
        </p:txBody>
      </p:sp>
      <p:pic>
        <p:nvPicPr>
          <p:cNvPr id="9218" name="Picture 2">
            <a:extLst>
              <a:ext uri="{FF2B5EF4-FFF2-40B4-BE49-F238E27FC236}">
                <a16:creationId xmlns:a16="http://schemas.microsoft.com/office/drawing/2014/main" id="{2EFD9EAE-7381-67DC-E706-45D3244922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368" y="1271587"/>
            <a:ext cx="54387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42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rmAutofit fontScale="90000"/>
          </a:bodyPr>
          <a:lstStyle/>
          <a:p>
            <a:br>
              <a:rPr lang="en-IN" sz="4000" dirty="0"/>
            </a:br>
            <a:r>
              <a:rPr lang="en-IN" sz="3600" b="1" dirty="0">
                <a:latin typeface="Times New Roman" panose="02020603050405020304" pitchFamily="18" charset="0"/>
                <a:cs typeface="Times New Roman" panose="02020603050405020304" pitchFamily="18" charset="0"/>
              </a:rPr>
              <a:t>PERFORMANCE OF SHIPPERS ACROSS ALL QUARTERS</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196646" y="4621161"/>
            <a:ext cx="11887199" cy="2104104"/>
          </a:xfrm>
        </p:spPr>
        <p:txBody>
          <a:bodyPr>
            <a:normAutofit/>
          </a:bodyPr>
          <a:lstStyle/>
          <a:p>
            <a:r>
              <a:rPr lang="en-IN" sz="2000" b="1" dirty="0">
                <a:latin typeface="Times New Roman" panose="02020603050405020304" pitchFamily="18" charset="0"/>
                <a:cs typeface="Times New Roman" panose="02020603050405020304" pitchFamily="18" charset="0"/>
              </a:rPr>
              <a:t>OBSERVATIONS AND FINDINGS</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From the above the best performing shippers (minimum average shipment time) and the worst performing shippers (maximum average shipment time) can be identified.</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Based on this information in the next quarter greater proportion of work can be handed over to the best performing shippers as they have been consistent through the last 4 quarters.</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may lead to improvement in customer satisfaction rate as lot of the poor feedbacks may be due to delayed shipment.</a:t>
            </a:r>
          </a:p>
        </p:txBody>
      </p:sp>
      <p:pic>
        <p:nvPicPr>
          <p:cNvPr id="1026" name="Picture 2">
            <a:extLst>
              <a:ext uri="{FF2B5EF4-FFF2-40B4-BE49-F238E27FC236}">
                <a16:creationId xmlns:a16="http://schemas.microsoft.com/office/drawing/2014/main" id="{1A65EBE7-6660-E16F-251A-EA13F31F84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46" y="884904"/>
            <a:ext cx="5574889" cy="359860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F1003EB-B8AB-5E57-09C5-6CAF7D94BC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909" y="884905"/>
            <a:ext cx="5835445" cy="352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881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403124" y="201562"/>
            <a:ext cx="11670889" cy="629266"/>
          </a:xfrm>
        </p:spPr>
        <p:txBody>
          <a:bodyPr>
            <a:normAutofit fontScale="90000"/>
          </a:bodyPr>
          <a:lstStyle/>
          <a:p>
            <a:br>
              <a:rPr lang="en-IN" sz="4000" dirty="0"/>
            </a:br>
            <a:r>
              <a:rPr lang="en-IN" sz="3100" b="1" dirty="0">
                <a:latin typeface="Times New Roman" panose="02020603050405020304" pitchFamily="18" charset="0"/>
                <a:cs typeface="Times New Roman" panose="02020603050405020304" pitchFamily="18" charset="0"/>
              </a:rPr>
              <a:t>PERFORMANCE OF SHIPPERS IN THE MOST RECENT QUARTER</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167148" y="4630993"/>
            <a:ext cx="11906865" cy="2227007"/>
          </a:xfrm>
        </p:spPr>
        <p:txBody>
          <a:bodyPr>
            <a:normAutofit/>
          </a:bodyPr>
          <a:lstStyle/>
          <a:p>
            <a:r>
              <a:rPr lang="en-IN" b="1" dirty="0">
                <a:latin typeface="Times New Roman" panose="02020603050405020304" pitchFamily="18" charset="0"/>
                <a:cs typeface="Times New Roman" panose="02020603050405020304" pitchFamily="18" charset="0"/>
              </a:rPr>
              <a:t>OBSERVATIONS AND FINDINGS</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Most recent performance also matters and must be rewarded.</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Therefore the company may also look to forward more number of offers to the best performing shippers in the last quarter which can be identified from the above plots in an attempt to bring down the average shipment time which can in turn address the customer feedback issues seen earlier.</a:t>
            </a:r>
          </a:p>
          <a:p>
            <a:pPr marL="342900" indent="-34290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shippers who performed poorly in the last quarter as well as on an overall basis must be given feedback so that they can fix things from their end and improve their performance and reputation in future.</a:t>
            </a:r>
          </a:p>
          <a:p>
            <a:pPr marL="342900" indent="-34290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6F8AA74A-11CF-C98C-E1A5-66D6AE8065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7" y="884905"/>
            <a:ext cx="5722374" cy="363793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BB3BE658-D50D-69EC-E7E3-53C56DC7D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981" y="969934"/>
            <a:ext cx="5722373" cy="346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145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rmAutofit fontScale="90000"/>
          </a:bodyPr>
          <a:lstStyle/>
          <a:p>
            <a:br>
              <a:rPr lang="en-IN" sz="4000" dirty="0"/>
            </a:br>
            <a:r>
              <a:rPr lang="en-IN" sz="4000" b="1" dirty="0">
                <a:latin typeface="Times New Roman" panose="02020603050405020304" pitchFamily="18" charset="0"/>
                <a:cs typeface="Times New Roman" panose="02020603050405020304" pitchFamily="18" charset="0"/>
              </a:rPr>
              <a:t>INSIGHTS AND RECOMMENDATIONS</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167148" y="884905"/>
            <a:ext cx="11906865" cy="5973096"/>
          </a:xfrm>
        </p:spPr>
        <p:txBody>
          <a:bodyPr>
            <a:normAutofit/>
          </a:bodyPr>
          <a:lstStyle/>
          <a:p>
            <a:pPr algn="just"/>
            <a:r>
              <a:rPr lang="en-IN" sz="1600" dirty="0">
                <a:latin typeface="Times New Roman" panose="02020603050405020304" pitchFamily="18" charset="0"/>
                <a:cs typeface="Times New Roman" panose="02020603050405020304" pitchFamily="18" charset="0"/>
              </a:rPr>
              <a:t>Some of the key issues that the company can address in order to improve its performance in the upcoming quarter(s) are as follows:</a:t>
            </a:r>
          </a:p>
          <a:p>
            <a:pPr marL="342900" lvl="0" indent="-342900" algn="just">
              <a:lnSpc>
                <a:spcPct val="107000"/>
              </a:lnSpc>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company must do the needful for extending its customer base beyond the states of California, Texas, Florida, New York and District of Columbia without losing its popularity in the mentioned states.</a:t>
            </a:r>
          </a:p>
          <a:p>
            <a:pPr marL="342900" lvl="0" indent="-342900" algn="just">
              <a:lnSpc>
                <a:spcPct val="107000"/>
              </a:lnSpc>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customer feedback has progressively deteriorated across the last 4 quarters. All identified factors leading to this (some identified in this work itself) must be immediately addressed.</a:t>
            </a:r>
          </a:p>
          <a:p>
            <a:pPr marL="342900" lvl="0" indent="-342900" algn="just">
              <a:lnSpc>
                <a:spcPct val="107000"/>
              </a:lnSpc>
              <a:spcAft>
                <a:spcPts val="800"/>
              </a:spcAft>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number of customers giving ‘very poor’ feedback has gone up and the number of customers giving ‘very good’ feedback has gone down progressively across quarters. Details available in these extreme feedbacks must be scanned thoroughly and corrective measures must be taken accordingly.</a:t>
            </a:r>
          </a:p>
          <a:p>
            <a:pPr marL="342900" lvl="0" indent="-342900" algn="just">
              <a:lnSpc>
                <a:spcPct val="107000"/>
              </a:lnSpc>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company must undertake efforts to promote brands other than Chevrolet, Ford, Toyota, Pontiac, Dodge, and Mercedes Benz among the future customers and also try to exploit the existing popularity of the above six brands by providing the best possible service to the customers choosing these brands.</a:t>
            </a:r>
          </a:p>
          <a:p>
            <a:pPr marL="342900" lvl="0" indent="-342900" algn="just">
              <a:lnSpc>
                <a:spcPct val="107000"/>
              </a:lnSpc>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Based on the information obtained from this analysis the company can do a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statewise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strategic campaigning for specifically the brands of vehicles in the states where they are most popular to exploit their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statewise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popularity.</a:t>
            </a:r>
          </a:p>
          <a:p>
            <a:pPr marL="342900" lvl="0" indent="-342900" algn="just">
              <a:lnSpc>
                <a:spcPct val="107000"/>
              </a:lnSpc>
              <a:spcAft>
                <a:spcPts val="800"/>
              </a:spcAft>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Also the features of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statewise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less popular cars should be brought to notice of potential future customers so as to improve their popularity to a certain extent so that they also can contribute to the revenue more significantly in the future quarters than what they are doing now.</a:t>
            </a:r>
          </a:p>
          <a:p>
            <a:pPr marL="342900" lvl="0" indent="-342900" algn="just">
              <a:lnSpc>
                <a:spcPct val="107000"/>
              </a:lnSpc>
              <a:spcAft>
                <a:spcPts val="800"/>
              </a:spcAft>
              <a:buFont typeface="Symbol" panose="05050102010706020507" pitchFamily="18" charset="2"/>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68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163AA-977F-BC54-112B-29E5E5DC5ABA}"/>
              </a:ext>
            </a:extLst>
          </p:cNvPr>
          <p:cNvSpPr txBox="1"/>
          <p:nvPr/>
        </p:nvSpPr>
        <p:spPr>
          <a:xfrm>
            <a:off x="1848465" y="462116"/>
            <a:ext cx="8141109"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BUSINESS OVERVIEW</a:t>
            </a:r>
          </a:p>
        </p:txBody>
      </p:sp>
      <p:graphicFrame>
        <p:nvGraphicFramePr>
          <p:cNvPr id="5" name="Table 5">
            <a:extLst>
              <a:ext uri="{FF2B5EF4-FFF2-40B4-BE49-F238E27FC236}">
                <a16:creationId xmlns:a16="http://schemas.microsoft.com/office/drawing/2014/main" id="{B7137DAA-2504-5C04-62DF-74250E06258B}"/>
              </a:ext>
            </a:extLst>
          </p:cNvPr>
          <p:cNvGraphicFramePr>
            <a:graphicFrameLocks noGrp="1"/>
          </p:cNvGraphicFramePr>
          <p:nvPr>
            <p:extLst>
              <p:ext uri="{D42A27DB-BD31-4B8C-83A1-F6EECF244321}">
                <p14:modId xmlns:p14="http://schemas.microsoft.com/office/powerpoint/2010/main" val="2804665269"/>
              </p:ext>
            </p:extLst>
          </p:nvPr>
        </p:nvGraphicFramePr>
        <p:xfrm>
          <a:off x="1861574" y="1712724"/>
          <a:ext cx="8128000" cy="3337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779597653"/>
                    </a:ext>
                  </a:extLst>
                </a:gridCol>
                <a:gridCol w="4064000">
                  <a:extLst>
                    <a:ext uri="{9D8B030D-6E8A-4147-A177-3AD203B41FA5}">
                      <a16:colId xmlns:a16="http://schemas.microsoft.com/office/drawing/2014/main" val="2322988955"/>
                    </a:ext>
                  </a:extLst>
                </a:gridCol>
              </a:tblGrid>
              <a:tr h="370840">
                <a:tc>
                  <a:txBody>
                    <a:bodyPr/>
                    <a:lstStyle/>
                    <a:p>
                      <a:pPr algn="ctr"/>
                      <a:r>
                        <a:rPr lang="en-IN" dirty="0">
                          <a:latin typeface="Times New Roman" panose="02020603050405020304" pitchFamily="18" charset="0"/>
                          <a:cs typeface="Times New Roman" panose="02020603050405020304" pitchFamily="18" charset="0"/>
                        </a:rPr>
                        <a:t>METRIC OF INTEREST</a:t>
                      </a:r>
                    </a:p>
                  </a:txBody>
                  <a:tcPr/>
                </a:tc>
                <a:tc>
                  <a:txBody>
                    <a:bodyPr/>
                    <a:lstStyle/>
                    <a:p>
                      <a:pPr algn="ctr"/>
                      <a:r>
                        <a:rPr lang="en-IN">
                          <a:latin typeface="Times New Roman" panose="02020603050405020304" pitchFamily="18" charset="0"/>
                          <a:cs typeface="Times New Roman" panose="02020603050405020304" pitchFamily="18" charset="0"/>
                        </a:rPr>
                        <a:t>VALUE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7004759"/>
                  </a:ext>
                </a:extLst>
              </a:tr>
              <a:tr h="370840">
                <a:tc>
                  <a:txBody>
                    <a:bodyPr/>
                    <a:lstStyle/>
                    <a:p>
                      <a:pPr algn="ctr"/>
                      <a:r>
                        <a:rPr lang="en-IN" dirty="0">
                          <a:latin typeface="Times New Roman" panose="02020603050405020304" pitchFamily="18" charset="0"/>
                          <a:cs typeface="Times New Roman" panose="02020603050405020304" pitchFamily="18" charset="0"/>
                        </a:rPr>
                        <a:t>TOTAL REVENUE</a:t>
                      </a:r>
                    </a:p>
                  </a:txBody>
                  <a:tcPr/>
                </a:tc>
                <a:tc>
                  <a:txBody>
                    <a:bodyPr/>
                    <a:lstStyle/>
                    <a:p>
                      <a:pPr algn="ctr"/>
                      <a:r>
                        <a:rPr lang="en-IN" dirty="0">
                          <a:latin typeface="Times New Roman" panose="02020603050405020304" pitchFamily="18" charset="0"/>
                          <a:cs typeface="Times New Roman" panose="02020603050405020304" pitchFamily="18" charset="0"/>
                        </a:rPr>
                        <a:t>83115001.11</a:t>
                      </a:r>
                    </a:p>
                  </a:txBody>
                  <a:tcPr/>
                </a:tc>
                <a:extLst>
                  <a:ext uri="{0D108BD9-81ED-4DB2-BD59-A6C34878D82A}">
                    <a16:rowId xmlns:a16="http://schemas.microsoft.com/office/drawing/2014/main" val="2691809319"/>
                  </a:ext>
                </a:extLst>
              </a:tr>
              <a:tr h="370840">
                <a:tc>
                  <a:txBody>
                    <a:bodyPr/>
                    <a:lstStyle/>
                    <a:p>
                      <a:pPr algn="ctr"/>
                      <a:r>
                        <a:rPr lang="en-IN" dirty="0">
                          <a:latin typeface="Times New Roman" panose="02020603050405020304" pitchFamily="18" charset="0"/>
                          <a:cs typeface="Times New Roman" panose="02020603050405020304" pitchFamily="18" charset="0"/>
                        </a:rPr>
                        <a:t>TOTAL ORDERS</a:t>
                      </a:r>
                    </a:p>
                  </a:txBody>
                  <a:tcPr/>
                </a:tc>
                <a:tc>
                  <a:txBody>
                    <a:bodyPr/>
                    <a:lstStyle/>
                    <a:p>
                      <a:pPr algn="ctr"/>
                      <a:r>
                        <a:rPr lang="en-IN" dirty="0">
                          <a:latin typeface="Times New Roman" panose="02020603050405020304" pitchFamily="18" charset="0"/>
                          <a:cs typeface="Times New Roman" panose="02020603050405020304" pitchFamily="18" charset="0"/>
                        </a:rPr>
                        <a:t>1000</a:t>
                      </a:r>
                    </a:p>
                  </a:txBody>
                  <a:tcPr/>
                </a:tc>
                <a:extLst>
                  <a:ext uri="{0D108BD9-81ED-4DB2-BD59-A6C34878D82A}">
                    <a16:rowId xmlns:a16="http://schemas.microsoft.com/office/drawing/2014/main" val="172022156"/>
                  </a:ext>
                </a:extLst>
              </a:tr>
              <a:tr h="370840">
                <a:tc>
                  <a:txBody>
                    <a:bodyPr/>
                    <a:lstStyle/>
                    <a:p>
                      <a:pPr algn="ctr"/>
                      <a:r>
                        <a:rPr lang="en-IN" dirty="0">
                          <a:latin typeface="Times New Roman" panose="02020603050405020304" pitchFamily="18" charset="0"/>
                          <a:cs typeface="Times New Roman" panose="02020603050405020304" pitchFamily="18" charset="0"/>
                        </a:rPr>
                        <a:t>TOTAL CUSTOMERS</a:t>
                      </a:r>
                    </a:p>
                  </a:txBody>
                  <a:tcPr/>
                </a:tc>
                <a:tc>
                  <a:txBody>
                    <a:bodyPr/>
                    <a:lstStyle/>
                    <a:p>
                      <a:pPr algn="ctr"/>
                      <a:r>
                        <a:rPr lang="en-IN" dirty="0">
                          <a:latin typeface="Times New Roman" panose="02020603050405020304" pitchFamily="18" charset="0"/>
                          <a:cs typeface="Times New Roman" panose="02020603050405020304" pitchFamily="18" charset="0"/>
                        </a:rPr>
                        <a:t>994</a:t>
                      </a:r>
                    </a:p>
                  </a:txBody>
                  <a:tcPr/>
                </a:tc>
                <a:extLst>
                  <a:ext uri="{0D108BD9-81ED-4DB2-BD59-A6C34878D82A}">
                    <a16:rowId xmlns:a16="http://schemas.microsoft.com/office/drawing/2014/main" val="2054087583"/>
                  </a:ext>
                </a:extLst>
              </a:tr>
              <a:tr h="370840">
                <a:tc>
                  <a:txBody>
                    <a:bodyPr/>
                    <a:lstStyle/>
                    <a:p>
                      <a:pPr algn="ctr"/>
                      <a:r>
                        <a:rPr lang="en-IN" dirty="0">
                          <a:latin typeface="Times New Roman" panose="02020603050405020304" pitchFamily="18" charset="0"/>
                          <a:cs typeface="Times New Roman" panose="02020603050405020304" pitchFamily="18" charset="0"/>
                        </a:rPr>
                        <a:t>AVERAGE RATING</a:t>
                      </a:r>
                    </a:p>
                  </a:txBody>
                  <a:tcPr/>
                </a:tc>
                <a:tc>
                  <a:txBody>
                    <a:bodyPr/>
                    <a:lstStyle/>
                    <a:p>
                      <a:pPr algn="ctr"/>
                      <a:r>
                        <a:rPr lang="en-IN" dirty="0">
                          <a:latin typeface="Times New Roman" panose="02020603050405020304" pitchFamily="18" charset="0"/>
                          <a:cs typeface="Times New Roman" panose="02020603050405020304" pitchFamily="18" charset="0"/>
                        </a:rPr>
                        <a:t>3.1350</a:t>
                      </a:r>
                    </a:p>
                  </a:txBody>
                  <a:tcPr/>
                </a:tc>
                <a:extLst>
                  <a:ext uri="{0D108BD9-81ED-4DB2-BD59-A6C34878D82A}">
                    <a16:rowId xmlns:a16="http://schemas.microsoft.com/office/drawing/2014/main" val="2168729557"/>
                  </a:ext>
                </a:extLst>
              </a:tr>
              <a:tr h="370840">
                <a:tc>
                  <a:txBody>
                    <a:bodyPr/>
                    <a:lstStyle/>
                    <a:p>
                      <a:pPr algn="ctr"/>
                      <a:r>
                        <a:rPr lang="en-IN" dirty="0">
                          <a:latin typeface="Times New Roman" panose="02020603050405020304" pitchFamily="18" charset="0"/>
                          <a:cs typeface="Times New Roman" panose="02020603050405020304" pitchFamily="18" charset="0"/>
                        </a:rPr>
                        <a:t>LAST QUARTER REVENUE</a:t>
                      </a:r>
                    </a:p>
                  </a:txBody>
                  <a:tcPr/>
                </a:tc>
                <a:tc>
                  <a:txBody>
                    <a:bodyPr/>
                    <a:lstStyle/>
                    <a:p>
                      <a:pPr algn="ctr"/>
                      <a:r>
                        <a:rPr lang="en-IN" dirty="0">
                          <a:latin typeface="Times New Roman" panose="02020603050405020304" pitchFamily="18" charset="0"/>
                          <a:cs typeface="Times New Roman" panose="02020603050405020304" pitchFamily="18" charset="0"/>
                        </a:rPr>
                        <a:t>15280009.98</a:t>
                      </a:r>
                    </a:p>
                  </a:txBody>
                  <a:tcPr/>
                </a:tc>
                <a:extLst>
                  <a:ext uri="{0D108BD9-81ED-4DB2-BD59-A6C34878D82A}">
                    <a16:rowId xmlns:a16="http://schemas.microsoft.com/office/drawing/2014/main" val="1438679428"/>
                  </a:ext>
                </a:extLst>
              </a:tr>
              <a:tr h="370840">
                <a:tc>
                  <a:txBody>
                    <a:bodyPr/>
                    <a:lstStyle/>
                    <a:p>
                      <a:pPr algn="ctr"/>
                      <a:r>
                        <a:rPr lang="en-IN" dirty="0">
                          <a:latin typeface="Times New Roman" panose="02020603050405020304" pitchFamily="18" charset="0"/>
                          <a:cs typeface="Times New Roman" panose="02020603050405020304" pitchFamily="18" charset="0"/>
                        </a:rPr>
                        <a:t>LAST QUARTER ORDERS</a:t>
                      </a:r>
                    </a:p>
                  </a:txBody>
                  <a:tcPr/>
                </a:tc>
                <a:tc>
                  <a:txBody>
                    <a:bodyPr/>
                    <a:lstStyle/>
                    <a:p>
                      <a:pPr algn="ctr"/>
                      <a:r>
                        <a:rPr lang="en-IN" dirty="0">
                          <a:latin typeface="Times New Roman" panose="02020603050405020304" pitchFamily="18" charset="0"/>
                          <a:cs typeface="Times New Roman" panose="02020603050405020304" pitchFamily="18" charset="0"/>
                        </a:rPr>
                        <a:t>199</a:t>
                      </a:r>
                    </a:p>
                  </a:txBody>
                  <a:tcPr/>
                </a:tc>
                <a:extLst>
                  <a:ext uri="{0D108BD9-81ED-4DB2-BD59-A6C34878D82A}">
                    <a16:rowId xmlns:a16="http://schemas.microsoft.com/office/drawing/2014/main" val="1527587220"/>
                  </a:ext>
                </a:extLst>
              </a:tr>
              <a:tr h="370840">
                <a:tc>
                  <a:txBody>
                    <a:bodyPr/>
                    <a:lstStyle/>
                    <a:p>
                      <a:pPr algn="ctr"/>
                      <a:r>
                        <a:rPr lang="en-IN" dirty="0">
                          <a:latin typeface="Times New Roman" panose="02020603050405020304" pitchFamily="18" charset="0"/>
                          <a:cs typeface="Times New Roman" panose="02020603050405020304" pitchFamily="18" charset="0"/>
                        </a:rPr>
                        <a:t>AVERAGE DAYS TO SHIP</a:t>
                      </a:r>
                    </a:p>
                  </a:txBody>
                  <a:tcPr/>
                </a:tc>
                <a:tc>
                  <a:txBody>
                    <a:bodyPr/>
                    <a:lstStyle/>
                    <a:p>
                      <a:pPr algn="ctr"/>
                      <a:r>
                        <a:rPr lang="en-IN" dirty="0">
                          <a:latin typeface="Times New Roman" panose="02020603050405020304" pitchFamily="18" charset="0"/>
                          <a:cs typeface="Times New Roman" panose="02020603050405020304" pitchFamily="18" charset="0"/>
                        </a:rPr>
                        <a:t>98 (OVERALL), 174 (LAST QTR)</a:t>
                      </a:r>
                    </a:p>
                  </a:txBody>
                  <a:tcPr/>
                </a:tc>
                <a:extLst>
                  <a:ext uri="{0D108BD9-81ED-4DB2-BD59-A6C34878D82A}">
                    <a16:rowId xmlns:a16="http://schemas.microsoft.com/office/drawing/2014/main" val="249809697"/>
                  </a:ext>
                </a:extLst>
              </a:tr>
              <a:tr h="370840">
                <a:tc>
                  <a:txBody>
                    <a:bodyPr/>
                    <a:lstStyle/>
                    <a:p>
                      <a:pPr algn="ctr"/>
                      <a:r>
                        <a:rPr lang="en-IN" dirty="0">
                          <a:latin typeface="Times New Roman" panose="02020603050405020304" pitchFamily="18" charset="0"/>
                          <a:cs typeface="Times New Roman" panose="02020603050405020304" pitchFamily="18" charset="0"/>
                        </a:rPr>
                        <a:t>GOOD FEEDBACK (%)</a:t>
                      </a:r>
                    </a:p>
                  </a:txBody>
                  <a:tcPr/>
                </a:tc>
                <a:tc>
                  <a:txBody>
                    <a:bodyPr/>
                    <a:lstStyle/>
                    <a:p>
                      <a:pPr algn="ctr"/>
                      <a:r>
                        <a:rPr lang="en-IN" dirty="0">
                          <a:latin typeface="Times New Roman" panose="02020603050405020304" pitchFamily="18" charset="0"/>
                          <a:cs typeface="Times New Roman" panose="02020603050405020304" pitchFamily="18" charset="0"/>
                        </a:rPr>
                        <a:t>44.1 (OVERALL) 20.1 (LAST QTR)</a:t>
                      </a:r>
                    </a:p>
                  </a:txBody>
                  <a:tcPr/>
                </a:tc>
                <a:extLst>
                  <a:ext uri="{0D108BD9-81ED-4DB2-BD59-A6C34878D82A}">
                    <a16:rowId xmlns:a16="http://schemas.microsoft.com/office/drawing/2014/main" val="4264034297"/>
                  </a:ext>
                </a:extLst>
              </a:tr>
            </a:tbl>
          </a:graphicData>
        </a:graphic>
      </p:graphicFrame>
    </p:spTree>
    <p:extLst>
      <p:ext uri="{BB962C8B-B14F-4D97-AF65-F5344CB8AC3E}">
        <p14:creationId xmlns:p14="http://schemas.microsoft.com/office/powerpoint/2010/main" val="1000808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rmAutofit fontScale="90000"/>
          </a:bodyPr>
          <a:lstStyle/>
          <a:p>
            <a:br>
              <a:rPr lang="en-IN" sz="4000" dirty="0"/>
            </a:br>
            <a:r>
              <a:rPr lang="en-IN" sz="4000" b="1" dirty="0">
                <a:latin typeface="Times New Roman" panose="02020603050405020304" pitchFamily="18" charset="0"/>
                <a:cs typeface="Times New Roman" panose="02020603050405020304" pitchFamily="18" charset="0"/>
              </a:rPr>
              <a:t>INSIGHTS AND RECOMMENDATIONS</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167148" y="884905"/>
            <a:ext cx="11906865" cy="5973096"/>
          </a:xfrm>
        </p:spPr>
        <p:txBody>
          <a:bodyPr>
            <a:normAutofit/>
          </a:bodyPr>
          <a:lstStyle/>
          <a:p>
            <a:pPr algn="just">
              <a:lnSpc>
                <a:spcPct val="200000"/>
              </a:lnSpc>
            </a:pPr>
            <a:r>
              <a:rPr lang="en-IN" sz="1600" dirty="0">
                <a:latin typeface="Times New Roman" panose="02020603050405020304" pitchFamily="18" charset="0"/>
                <a:cs typeface="Times New Roman" panose="02020603050405020304" pitchFamily="18" charset="0"/>
              </a:rPr>
              <a:t>Some of the key issues that the company can address in order to improve its performance in the upcoming quarter(s) are as follows:</a:t>
            </a:r>
          </a:p>
          <a:p>
            <a:pPr marL="342900" lvl="0" indent="-342900" algn="just">
              <a:lnSpc>
                <a:spcPct val="200000"/>
              </a:lnSpc>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no of orders placed and hence the revenue have gone down continuously across the four quarters. Therefore efforts must be made to achieve more orders from potential customers (and if possible orders with high price tag) in order to increase the revenue.</a:t>
            </a:r>
          </a:p>
          <a:p>
            <a:pPr marL="342900" lvl="0" indent="-342900" algn="just">
              <a:lnSpc>
                <a:spcPct val="200000"/>
              </a:lnSpc>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credit cards which are offering the highest discount to its users have been identified in this analysis. People possessing these credit cards could be targeted as potential customers.</a:t>
            </a:r>
          </a:p>
          <a:p>
            <a:pPr marL="342900" lvl="0" indent="-342900" algn="just">
              <a:lnSpc>
                <a:spcPct val="200000"/>
              </a:lnSpc>
              <a:spcAft>
                <a:spcPts val="800"/>
              </a:spcAft>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It was found that the average shipment time of products have gone up consistently across the last 4 quarters. With this information in hand the data was analysed further and the best and worst performing shippers were identified both for the last quarter and on an overall basis. Appropriate changes may be made in terms of the shipping partner for a large majority of the orders in the future to improve customer satisfaction.</a:t>
            </a:r>
          </a:p>
          <a:p>
            <a:pPr marL="342900" lvl="0" indent="-342900" algn="just">
              <a:lnSpc>
                <a:spcPct val="107000"/>
              </a:lnSpc>
              <a:spcAft>
                <a:spcPts val="800"/>
              </a:spcAft>
              <a:buFont typeface="Symbol" panose="05050102010706020507" pitchFamily="18" charset="2"/>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401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92192B1-969F-88B4-8E9F-61C1569D7399}"/>
              </a:ext>
            </a:extLst>
          </p:cNvPr>
          <p:cNvSpPr>
            <a:spLocks noGrp="1"/>
          </p:cNvSpPr>
          <p:nvPr>
            <p:ph type="subTitle" idx="1"/>
          </p:nvPr>
        </p:nvSpPr>
        <p:spPr>
          <a:xfrm>
            <a:off x="1524000" y="2314013"/>
            <a:ext cx="9144000" cy="1655762"/>
          </a:xfrm>
        </p:spPr>
        <p:txBody>
          <a:bodyPr>
            <a:normAutofit/>
          </a:bodyPr>
          <a:lstStyle/>
          <a:p>
            <a:r>
              <a:rPr lang="en-IN" sz="8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9982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009F-3426-6A72-31DA-34B3AE5CCA13}"/>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CUSTOMER METRICS</a:t>
            </a:r>
          </a:p>
        </p:txBody>
      </p:sp>
    </p:spTree>
    <p:extLst>
      <p:ext uri="{BB962C8B-B14F-4D97-AF65-F5344CB8AC3E}">
        <p14:creationId xmlns:p14="http://schemas.microsoft.com/office/powerpoint/2010/main" val="175307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6" y="255637"/>
            <a:ext cx="11316928" cy="835589"/>
          </a:xfrm>
        </p:spPr>
        <p:txBody>
          <a:bodyPr>
            <a:normAutofit fontScale="90000"/>
          </a:bodyPr>
          <a:lstStyle/>
          <a:p>
            <a:r>
              <a:rPr lang="en-IN" sz="4000" b="1" dirty="0">
                <a:latin typeface="Times New Roman" panose="02020603050405020304" pitchFamily="18" charset="0"/>
                <a:cs typeface="Times New Roman" panose="02020603050405020304" pitchFamily="18" charset="0"/>
              </a:rPr>
              <a:t>DISTRIBUTION OF CUSTOMERS ACROSS STATES</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7207044" y="1484671"/>
            <a:ext cx="4434350" cy="4837471"/>
          </a:xfrm>
        </p:spPr>
        <p:txBody>
          <a:bodyPr>
            <a:normAutofit/>
          </a:bodyPr>
          <a:lstStyle/>
          <a:p>
            <a:pPr algn="ctr"/>
            <a:r>
              <a:rPr lang="en-IN" sz="2000" b="1" dirty="0">
                <a:latin typeface="Times New Roman" panose="02020603050405020304" pitchFamily="18" charset="0"/>
                <a:cs typeface="Times New Roman" panose="02020603050405020304" pitchFamily="18" charset="0"/>
              </a:rPr>
              <a:t>OBSERVATIONS AND FINDINGS</a:t>
            </a:r>
          </a:p>
          <a:p>
            <a:pPr marL="342900" indent="-342900" algn="just">
              <a:lnSpc>
                <a:spcPct val="150000"/>
              </a:lnSpc>
              <a:buFont typeface="Arial" panose="020B0604020202020204" pitchFamily="34" charset="0"/>
              <a:buChar char="•"/>
            </a:pPr>
            <a:r>
              <a:rPr lang="en-IN" sz="1600" cap="none" dirty="0">
                <a:latin typeface="Times New Roman" panose="02020603050405020304" pitchFamily="18" charset="0"/>
                <a:cs typeface="Times New Roman" panose="02020603050405020304" pitchFamily="18" charset="0"/>
              </a:rPr>
              <a:t>The top five states in  terms of  the maximum number of customers can be seen here.</a:t>
            </a:r>
          </a:p>
          <a:p>
            <a:pPr marL="342900" indent="-342900" algn="just">
              <a:lnSpc>
                <a:spcPct val="150000"/>
              </a:lnSpc>
              <a:buFont typeface="Arial" panose="020B0604020202020204" pitchFamily="34" charset="0"/>
              <a:buChar char="•"/>
            </a:pPr>
            <a:r>
              <a:rPr lang="en-IN" sz="1600" cap="none" dirty="0">
                <a:latin typeface="Times New Roman" panose="02020603050405020304" pitchFamily="18" charset="0"/>
                <a:cs typeface="Times New Roman" panose="02020603050405020304" pitchFamily="18" charset="0"/>
              </a:rPr>
              <a:t>The maximum number of customers are from the states of California and Texas, followed by Florida, New York and District of Columbia.</a:t>
            </a:r>
          </a:p>
          <a:p>
            <a:pPr marL="342900" indent="-342900" algn="just">
              <a:lnSpc>
                <a:spcPct val="150000"/>
              </a:lnSpc>
              <a:buFont typeface="Arial" panose="020B0604020202020204" pitchFamily="34" charset="0"/>
              <a:buChar char="•"/>
            </a:pPr>
            <a:r>
              <a:rPr lang="en-IN" sz="1600" cap="none" dirty="0">
                <a:latin typeface="Times New Roman" panose="02020603050405020304" pitchFamily="18" charset="0"/>
                <a:cs typeface="Times New Roman" panose="02020603050405020304" pitchFamily="18" charset="0"/>
              </a:rPr>
              <a:t>Therefore in order to revive the business, the company should look forward to campaigns in other states and try to fetch more customers from there also in the future without allowing the customer base from the above mentioned regions from getting adversely affected.</a:t>
            </a:r>
          </a:p>
          <a:p>
            <a:pPr marL="342900" indent="-342900">
              <a:lnSpc>
                <a:spcPct val="150000"/>
              </a:lnSpc>
              <a:buFont typeface="Arial" panose="020B0604020202020204" pitchFamily="34" charset="0"/>
              <a:buChar char="•"/>
            </a:pPr>
            <a:endParaRPr lang="en-IN" cap="non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cap="none"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6F081078-21D2-075E-4D4E-DE9B080960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6" y="1224115"/>
            <a:ext cx="6882578" cy="5358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96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6" y="255637"/>
            <a:ext cx="11316928" cy="835589"/>
          </a:xfrm>
        </p:spPr>
        <p:txBody>
          <a:bodyPr>
            <a:normAutofit fontScale="90000"/>
          </a:bodyPr>
          <a:lstStyle/>
          <a:p>
            <a:r>
              <a:rPr lang="en-IN" sz="4000" b="1" dirty="0">
                <a:latin typeface="Times New Roman" panose="02020603050405020304" pitchFamily="18" charset="0"/>
                <a:cs typeface="Times New Roman" panose="02020603050405020304" pitchFamily="18" charset="0"/>
              </a:rPr>
              <a:t>AVERAGE CUSTOMER RATINGS BY QUARTER</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6240719" y="1484671"/>
            <a:ext cx="5764468" cy="4837471"/>
          </a:xfrm>
        </p:spPr>
        <p:txBody>
          <a:bodyPr/>
          <a:lstStyle/>
          <a:p>
            <a:r>
              <a:rPr lang="en-IN" b="1" dirty="0">
                <a:latin typeface="Times New Roman" panose="02020603050405020304" pitchFamily="18" charset="0"/>
                <a:cs typeface="Times New Roman" panose="02020603050405020304" pitchFamily="18" charset="0"/>
              </a:rPr>
              <a:t>OBSERVATIONS AND FINDINGS</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It can be clearly seen from the attached plot that the average rating / feedback from the customers have continuously degraded from 3.5 to around 2.5 across the 4 quarters chronologically.</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company must look into the poor feedbacks and address the specific details available there related to the service provided by the company in these 4 quarters.</a:t>
            </a:r>
          </a:p>
        </p:txBody>
      </p:sp>
      <p:pic>
        <p:nvPicPr>
          <p:cNvPr id="2050" name="Picture 2">
            <a:extLst>
              <a:ext uri="{FF2B5EF4-FFF2-40B4-BE49-F238E27FC236}">
                <a16:creationId xmlns:a16="http://schemas.microsoft.com/office/drawing/2014/main" id="{A6AB099C-3BBD-6E64-E324-4A36AA19A7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484671"/>
            <a:ext cx="5400675"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53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6" y="255638"/>
            <a:ext cx="11316928" cy="550608"/>
          </a:xfrm>
        </p:spPr>
        <p:txBody>
          <a:bodyPr>
            <a:normAutofit fontScale="90000"/>
          </a:bodyPr>
          <a:lstStyle/>
          <a:p>
            <a:r>
              <a:rPr lang="en-IN" sz="4000" b="1" dirty="0">
                <a:latin typeface="Times New Roman" panose="02020603050405020304" pitchFamily="18" charset="0"/>
                <a:cs typeface="Times New Roman" panose="02020603050405020304" pitchFamily="18" charset="0"/>
              </a:rPr>
              <a:t>TREND OF CUSTOMER SATISFACTION</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242887" y="4729316"/>
            <a:ext cx="11316927" cy="1875658"/>
          </a:xfrm>
        </p:spPr>
        <p:txBody>
          <a:bodyPr/>
          <a:lstStyle/>
          <a:p>
            <a:r>
              <a:rPr lang="en-IN" b="1" dirty="0">
                <a:latin typeface="Times New Roman" panose="02020603050405020304" pitchFamily="18" charset="0"/>
                <a:cs typeface="Times New Roman" panose="02020603050405020304" pitchFamily="18" charset="0"/>
              </a:rPr>
              <a:t>OBSERVATIONS AND FINDINGS</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Two noticeable features from the above plot are – the percentage of ‘very good’ feedbacks have gone down and the percentage of ‘very bad’ feedbacks have gone up from every quarter to the successive one.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Both these have eventually contributed to the overall customer rating continuously going down across the 4 quarters. Therefore there must have been service loopholes which must be bridged immediately to revive the fortunes of the company.</a:t>
            </a:r>
          </a:p>
        </p:txBody>
      </p:sp>
      <p:pic>
        <p:nvPicPr>
          <p:cNvPr id="3076" name="Picture 4">
            <a:extLst>
              <a:ext uri="{FF2B5EF4-FFF2-40B4-BE49-F238E27FC236}">
                <a16:creationId xmlns:a16="http://schemas.microsoft.com/office/drawing/2014/main" id="{AC3F2489-50B0-436B-FB83-CD0A5FB3F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 y="806246"/>
            <a:ext cx="11706225" cy="3923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201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8"/>
            <a:ext cx="11670889" cy="629266"/>
          </a:xfrm>
        </p:spPr>
        <p:txBody>
          <a:bodyPr>
            <a:noAutofit/>
          </a:bodyPr>
          <a:lstStyle/>
          <a:p>
            <a:r>
              <a:rPr lang="en-IN" sz="3200" b="1" dirty="0">
                <a:latin typeface="Times New Roman" panose="02020603050405020304" pitchFamily="18" charset="0"/>
                <a:cs typeface="Times New Roman" panose="02020603050405020304" pitchFamily="18" charset="0"/>
              </a:rPr>
              <a:t>TOP VEHICLE MAKERS PREFERRED BY CUSTOMERS</a:t>
            </a: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6253315" y="1484671"/>
            <a:ext cx="5614219" cy="4837471"/>
          </a:xfrm>
        </p:spPr>
        <p:txBody>
          <a:bodyPr>
            <a:normAutofit lnSpcReduction="10000"/>
          </a:bodyPr>
          <a:lstStyle/>
          <a:p>
            <a:r>
              <a:rPr lang="en-IN" b="1" dirty="0">
                <a:latin typeface="Times New Roman" panose="02020603050405020304" pitchFamily="18" charset="0"/>
                <a:cs typeface="Times New Roman" panose="02020603050405020304" pitchFamily="18" charset="0"/>
              </a:rPr>
              <a:t>OBSERVATIONS AND FINDINGS</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Across the last four quarters the most popular vehicles according to customer choices can be seen in the attached plot.</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Chevrolet enjoys a significantly higher popularity compared to other  brands that can be seen here.</a:t>
            </a:r>
          </a:p>
          <a:p>
            <a:pPr marL="342900" indent="-34290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company must undertake efforts to promote other brands among the future customers and also try to exploit the existing popularity of the above six brands by providing the best possible service to the customers choosing these brands.</a:t>
            </a:r>
          </a:p>
        </p:txBody>
      </p:sp>
      <p:pic>
        <p:nvPicPr>
          <p:cNvPr id="4098" name="Picture 2">
            <a:extLst>
              <a:ext uri="{FF2B5EF4-FFF2-40B4-BE49-F238E27FC236}">
                <a16:creationId xmlns:a16="http://schemas.microsoft.com/office/drawing/2014/main" id="{A43EBEE6-0667-F3DE-EA68-FFC3FEA29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559" y="1360078"/>
            <a:ext cx="54673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76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3441-0C28-D76C-CF63-72AB1090F5B1}"/>
              </a:ext>
            </a:extLst>
          </p:cNvPr>
          <p:cNvSpPr>
            <a:spLocks noGrp="1"/>
          </p:cNvSpPr>
          <p:nvPr>
            <p:ph type="ctrTitle"/>
          </p:nvPr>
        </p:nvSpPr>
        <p:spPr>
          <a:xfrm>
            <a:off x="324465" y="255637"/>
            <a:ext cx="11670889" cy="658762"/>
          </a:xfrm>
        </p:spPr>
        <p:txBody>
          <a:bodyPr>
            <a:normAutofit fontScale="90000"/>
          </a:bodyPr>
          <a:lstStyle/>
          <a:p>
            <a:br>
              <a:rPr lang="en-IN" sz="4000" dirty="0"/>
            </a:br>
            <a:br>
              <a:rPr lang="en-IN" sz="4000" dirty="0"/>
            </a:br>
            <a:br>
              <a:rPr lang="en-IN" sz="4000" dirty="0"/>
            </a:br>
            <a:r>
              <a:rPr lang="en-IN" sz="3600" b="1" dirty="0">
                <a:latin typeface="Times New Roman" panose="02020603050405020304" pitchFamily="18" charset="0"/>
                <a:cs typeface="Times New Roman" panose="02020603050405020304" pitchFamily="18" charset="0"/>
              </a:rPr>
              <a:t>MOST PREFERRED VEHICLE MAKER IN EACH STATE</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1862600-4A6E-A68A-436F-10B9FAFE6D81}"/>
              </a:ext>
            </a:extLst>
          </p:cNvPr>
          <p:cNvSpPr>
            <a:spLocks noGrp="1"/>
          </p:cNvSpPr>
          <p:nvPr>
            <p:ph type="subTitle" idx="1"/>
          </p:nvPr>
        </p:nvSpPr>
        <p:spPr>
          <a:xfrm>
            <a:off x="6528620" y="1484671"/>
            <a:ext cx="5466734" cy="5117692"/>
          </a:xfrm>
        </p:spPr>
        <p:txBody>
          <a:bodyPr/>
          <a:lstStyle/>
          <a:p>
            <a:r>
              <a:rPr lang="en-IN" b="1" dirty="0">
                <a:latin typeface="Times New Roman" panose="02020603050405020304" pitchFamily="18" charset="0"/>
                <a:cs typeface="Times New Roman" panose="02020603050405020304" pitchFamily="18" charset="0"/>
              </a:rPr>
              <a:t>OBSERVATIONS AND FINDINGS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In the attached table we can only those states where the most popular vehicles among customers have at least 5 customers.</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Based on the information obtained from these table the company can do a </a:t>
            </a:r>
            <a:r>
              <a:rPr lang="en-IN" sz="1600" dirty="0" err="1">
                <a:latin typeface="Times New Roman" panose="02020603050405020304" pitchFamily="18" charset="0"/>
                <a:cs typeface="Times New Roman" panose="02020603050405020304" pitchFamily="18" charset="0"/>
              </a:rPr>
              <a:t>statewise</a:t>
            </a:r>
            <a:r>
              <a:rPr lang="en-IN" sz="1600" dirty="0">
                <a:latin typeface="Times New Roman" panose="02020603050405020304" pitchFamily="18" charset="0"/>
                <a:cs typeface="Times New Roman" panose="02020603050405020304" pitchFamily="18" charset="0"/>
              </a:rPr>
              <a:t> strategic campaigning for specifically these brands of vehicles in these states to exploit their </a:t>
            </a:r>
            <a:r>
              <a:rPr lang="en-IN" sz="1600" dirty="0" err="1">
                <a:latin typeface="Times New Roman" panose="02020603050405020304" pitchFamily="18" charset="0"/>
                <a:cs typeface="Times New Roman" panose="02020603050405020304" pitchFamily="18" charset="0"/>
              </a:rPr>
              <a:t>statewise</a:t>
            </a:r>
            <a:r>
              <a:rPr lang="en-IN" sz="1600" dirty="0">
                <a:latin typeface="Times New Roman" panose="02020603050405020304" pitchFamily="18" charset="0"/>
                <a:cs typeface="Times New Roman" panose="02020603050405020304" pitchFamily="18" charset="0"/>
              </a:rPr>
              <a:t> popularity.</a:t>
            </a: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Also the features of </a:t>
            </a:r>
            <a:r>
              <a:rPr lang="en-IN" sz="1600" dirty="0" err="1">
                <a:latin typeface="Times New Roman" panose="02020603050405020304" pitchFamily="18" charset="0"/>
                <a:cs typeface="Times New Roman" panose="02020603050405020304" pitchFamily="18" charset="0"/>
              </a:rPr>
              <a:t>statewise</a:t>
            </a:r>
            <a:r>
              <a:rPr lang="en-IN" sz="1600" dirty="0">
                <a:latin typeface="Times New Roman" panose="02020603050405020304" pitchFamily="18" charset="0"/>
                <a:cs typeface="Times New Roman" panose="02020603050405020304" pitchFamily="18" charset="0"/>
              </a:rPr>
              <a:t> less popular cars should be brought to notice so as to improve their popularity to a certain extent so that they also can contribute to the revenue more significantly in the future quarters than what they are doing now.</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D687EE-1D2F-8709-029C-3B2863FB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5" y="1484671"/>
            <a:ext cx="6135328" cy="4693483"/>
          </a:xfrm>
          <a:prstGeom prst="rect">
            <a:avLst/>
          </a:prstGeom>
        </p:spPr>
      </p:pic>
    </p:spTree>
    <p:extLst>
      <p:ext uri="{BB962C8B-B14F-4D97-AF65-F5344CB8AC3E}">
        <p14:creationId xmlns:p14="http://schemas.microsoft.com/office/powerpoint/2010/main" val="4055604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0A65-5838-7673-8DE5-D5E6B8A3FD23}"/>
              </a:ext>
            </a:extLst>
          </p:cNvPr>
          <p:cNvSpPr>
            <a:spLocks noGrp="1"/>
          </p:cNvSpPr>
          <p:nvPr>
            <p:ph type="ctrTitle"/>
          </p:nvPr>
        </p:nvSpPr>
        <p:spPr>
          <a:xfrm>
            <a:off x="1524000" y="2036763"/>
            <a:ext cx="9144000" cy="2387600"/>
          </a:xfrm>
        </p:spPr>
        <p:txBody>
          <a:bodyPr/>
          <a:lstStyle/>
          <a:p>
            <a:r>
              <a:rPr lang="en-IN" b="1" dirty="0">
                <a:latin typeface="Times New Roman" panose="02020603050405020304" pitchFamily="18" charset="0"/>
                <a:cs typeface="Times New Roman" panose="02020603050405020304" pitchFamily="18" charset="0"/>
              </a:rPr>
              <a:t>REVENUE METRICS</a:t>
            </a:r>
            <a:br>
              <a:rPr lang="en-IN" dirty="0"/>
            </a:br>
            <a:endParaRPr lang="en-IN" dirty="0"/>
          </a:p>
        </p:txBody>
      </p:sp>
    </p:spTree>
    <p:extLst>
      <p:ext uri="{BB962C8B-B14F-4D97-AF65-F5344CB8AC3E}">
        <p14:creationId xmlns:p14="http://schemas.microsoft.com/office/powerpoint/2010/main" val="2556330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TotalTime>
  <Words>1600</Words>
  <Application>Microsoft Office PowerPoint</Application>
  <PresentationFormat>Widescreen</PresentationFormat>
  <Paragraphs>96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Symbol</vt:lpstr>
      <vt:lpstr>Times New Roman</vt:lpstr>
      <vt:lpstr>Office Theme</vt:lpstr>
      <vt:lpstr>SQL AND DATABASES PROJECT REPORT  QUARTERLY BUUSINESS REPORT OF NEW WHEELS VEHICLE RESALE COMPANY</vt:lpstr>
      <vt:lpstr>PowerPoint Presentation</vt:lpstr>
      <vt:lpstr>CUSTOMER METRICS</vt:lpstr>
      <vt:lpstr>DISTRIBUTION OF CUSTOMERS ACROSS STATES</vt:lpstr>
      <vt:lpstr>AVERAGE CUSTOMER RATINGS BY QUARTER</vt:lpstr>
      <vt:lpstr>TREND OF CUSTOMER SATISFACTION</vt:lpstr>
      <vt:lpstr>TOP VEHICLE MAKERS PREFERRED BY CUSTOMERS</vt:lpstr>
      <vt:lpstr>   MOST PREFERRED VEHICLE MAKER IN EACH STATE</vt:lpstr>
      <vt:lpstr>REVENUE METRICS </vt:lpstr>
      <vt:lpstr>TREND OF PURCHASES BY QUARTER</vt:lpstr>
      <vt:lpstr> CHANGE OF REVENUE ACROSS QUARTERS</vt:lpstr>
      <vt:lpstr> CHANGE OF REVENUE ACROSS QUARTERS</vt:lpstr>
      <vt:lpstr> TREND OF REVENUE &amp; ORDERS ACROSS QUARTERS</vt:lpstr>
      <vt:lpstr>SHIPPING METRICS</vt:lpstr>
      <vt:lpstr> AVERAGE DISCOUNT OFFERED BY CREDIT CARD TYPE</vt:lpstr>
      <vt:lpstr> QUARTERWISE TIME TAKEN TO SHIP ORDERS</vt:lpstr>
      <vt:lpstr> PERFORMANCE OF SHIPPERS ACROSS ALL QUARTERS</vt:lpstr>
      <vt:lpstr> PERFORMANCE OF SHIPPERS IN THE MOST RECENT QUARTER</vt:lpstr>
      <vt:lpstr> INSIGHTS AND RECOMMENDATIONS</vt:lpstr>
      <vt:lpstr> INSIGHTS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AND DATABASES PROJECT REPORT</dc:title>
  <dc:creator>SOMDEB PRAMANIK</dc:creator>
  <cp:lastModifiedBy>SOMDEB PRAMANIK</cp:lastModifiedBy>
  <cp:revision>1</cp:revision>
  <dcterms:created xsi:type="dcterms:W3CDTF">2023-09-10T14:35:37Z</dcterms:created>
  <dcterms:modified xsi:type="dcterms:W3CDTF">2023-09-15T16:26:42Z</dcterms:modified>
</cp:coreProperties>
</file>