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2" r:id="rId4"/>
    <p:sldId id="264" r:id="rId5"/>
    <p:sldId id="266" r:id="rId6"/>
    <p:sldId id="26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omdeepa" userId="25488cc0-8d31-4d35-b442-e5ced734361a" providerId="ADAL" clId="{FDFF9E25-7588-40CB-9A37-A118CD90E928}"/>
    <pc:docChg chg="undo custSel addSld delSld modSld sldOrd">
      <pc:chgData name="Das, Somdeepa" userId="25488cc0-8d31-4d35-b442-e5ced734361a" providerId="ADAL" clId="{FDFF9E25-7588-40CB-9A37-A118CD90E928}" dt="2024-09-11T20:19:57.999" v="1502" actId="20577"/>
      <pc:docMkLst>
        <pc:docMk/>
      </pc:docMkLst>
      <pc:sldChg chg="modSp mod">
        <pc:chgData name="Das, Somdeepa" userId="25488cc0-8d31-4d35-b442-e5ced734361a" providerId="ADAL" clId="{FDFF9E25-7588-40CB-9A37-A118CD90E928}" dt="2024-09-11T19:45:55.339" v="8" actId="20577"/>
        <pc:sldMkLst>
          <pc:docMk/>
          <pc:sldMk cId="2732119325" sldId="256"/>
        </pc:sldMkLst>
        <pc:spChg chg="mod">
          <ac:chgData name="Das, Somdeepa" userId="25488cc0-8d31-4d35-b442-e5ced734361a" providerId="ADAL" clId="{FDFF9E25-7588-40CB-9A37-A118CD90E928}" dt="2024-09-11T19:45:55.339" v="8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del">
        <pc:chgData name="Das, Somdeepa" userId="25488cc0-8d31-4d35-b442-e5ced734361a" providerId="ADAL" clId="{FDFF9E25-7588-40CB-9A37-A118CD90E928}" dt="2024-09-11T19:45:59.044" v="9" actId="47"/>
        <pc:sldMkLst>
          <pc:docMk/>
          <pc:sldMk cId="2524541672" sldId="260"/>
        </pc:sldMkLst>
      </pc:sldChg>
      <pc:sldChg chg="del">
        <pc:chgData name="Das, Somdeepa" userId="25488cc0-8d31-4d35-b442-e5ced734361a" providerId="ADAL" clId="{FDFF9E25-7588-40CB-9A37-A118CD90E928}" dt="2024-09-11T19:45:59.992" v="10" actId="47"/>
        <pc:sldMkLst>
          <pc:docMk/>
          <pc:sldMk cId="3277134571" sldId="261"/>
        </pc:sldMkLst>
      </pc:sldChg>
      <pc:sldChg chg="addSp delSp modSp mod ord">
        <pc:chgData name="Das, Somdeepa" userId="25488cc0-8d31-4d35-b442-e5ced734361a" providerId="ADAL" clId="{FDFF9E25-7588-40CB-9A37-A118CD90E928}" dt="2024-09-11T19:46:19.471" v="14"/>
        <pc:sldMkLst>
          <pc:docMk/>
          <pc:sldMk cId="3613592985" sldId="262"/>
        </pc:sldMkLst>
        <pc:spChg chg="add del mod">
          <ac:chgData name="Das, Somdeepa" userId="25488cc0-8d31-4d35-b442-e5ced734361a" providerId="ADAL" clId="{FDFF9E25-7588-40CB-9A37-A118CD90E928}" dt="2024-09-11T19:46:19.471" v="14"/>
          <ac:spMkLst>
            <pc:docMk/>
            <pc:sldMk cId="3613592985" sldId="262"/>
            <ac:spMk id="3" creationId="{43063454-688A-4939-8364-CB48D30C64A4}"/>
          </ac:spMkLst>
        </pc:spChg>
        <pc:picChg chg="add mod">
          <ac:chgData name="Das, Somdeepa" userId="25488cc0-8d31-4d35-b442-e5ced734361a" providerId="ADAL" clId="{FDFF9E25-7588-40CB-9A37-A118CD90E928}" dt="2024-09-11T19:46:19.471" v="14"/>
          <ac:picMkLst>
            <pc:docMk/>
            <pc:sldMk cId="3613592985" sldId="262"/>
            <ac:picMk id="5" creationId="{DC0D2064-3F16-483E-B8A2-0145E5D5DDE4}"/>
          </ac:picMkLst>
        </pc:picChg>
        <pc:picChg chg="del">
          <ac:chgData name="Das, Somdeepa" userId="25488cc0-8d31-4d35-b442-e5ced734361a" providerId="ADAL" clId="{FDFF9E25-7588-40CB-9A37-A118CD90E928}" dt="2024-09-11T19:46:05.712" v="13" actId="478"/>
          <ac:picMkLst>
            <pc:docMk/>
            <pc:sldMk cId="3613592985" sldId="262"/>
            <ac:picMk id="16" creationId="{5D36B7D0-D4AD-48EC-A42E-8933DE13C097}"/>
          </ac:picMkLst>
        </pc:picChg>
      </pc:sldChg>
      <pc:sldChg chg="addSp delSp modSp new mod">
        <pc:chgData name="Das, Somdeepa" userId="25488cc0-8d31-4d35-b442-e5ced734361a" providerId="ADAL" clId="{FDFF9E25-7588-40CB-9A37-A118CD90E928}" dt="2024-09-11T19:46:44.806" v="31"/>
        <pc:sldMkLst>
          <pc:docMk/>
          <pc:sldMk cId="552559439" sldId="264"/>
        </pc:sldMkLst>
        <pc:spChg chg="mod">
          <ac:chgData name="Das, Somdeepa" userId="25488cc0-8d31-4d35-b442-e5ced734361a" providerId="ADAL" clId="{FDFF9E25-7588-40CB-9A37-A118CD90E928}" dt="2024-09-11T19:46:38.387" v="30" actId="20577"/>
          <ac:spMkLst>
            <pc:docMk/>
            <pc:sldMk cId="552559439" sldId="264"/>
            <ac:spMk id="2" creationId="{87D0344E-D12D-47DD-A78C-F09F5C2A9AD4}"/>
          </ac:spMkLst>
        </pc:spChg>
        <pc:spChg chg="del">
          <ac:chgData name="Das, Somdeepa" userId="25488cc0-8d31-4d35-b442-e5ced734361a" providerId="ADAL" clId="{FDFF9E25-7588-40CB-9A37-A118CD90E928}" dt="2024-09-11T19:46:44.806" v="31"/>
          <ac:spMkLst>
            <pc:docMk/>
            <pc:sldMk cId="552559439" sldId="264"/>
            <ac:spMk id="3" creationId="{48DFA09B-9104-45FA-B07B-0CC49519A0C4}"/>
          </ac:spMkLst>
        </pc:spChg>
        <pc:picChg chg="add mod">
          <ac:chgData name="Das, Somdeepa" userId="25488cc0-8d31-4d35-b442-e5ced734361a" providerId="ADAL" clId="{FDFF9E25-7588-40CB-9A37-A118CD90E928}" dt="2024-09-11T19:46:44.806" v="31"/>
          <ac:picMkLst>
            <pc:docMk/>
            <pc:sldMk cId="552559439" sldId="264"/>
            <ac:picMk id="5" creationId="{8493D81C-381C-4176-B439-6B8831A61786}"/>
          </ac:picMkLst>
        </pc:picChg>
      </pc:sldChg>
      <pc:sldChg chg="new del">
        <pc:chgData name="Das, Somdeepa" userId="25488cc0-8d31-4d35-b442-e5ced734361a" providerId="ADAL" clId="{FDFF9E25-7588-40CB-9A37-A118CD90E928}" dt="2024-09-11T20:19:31.875" v="1404" actId="2696"/>
        <pc:sldMkLst>
          <pc:docMk/>
          <pc:sldMk cId="3453052342" sldId="265"/>
        </pc:sldMkLst>
      </pc:sldChg>
      <pc:sldChg chg="modSp new mod">
        <pc:chgData name="Das, Somdeepa" userId="25488cc0-8d31-4d35-b442-e5ced734361a" providerId="ADAL" clId="{FDFF9E25-7588-40CB-9A37-A118CD90E928}" dt="2024-09-11T20:19:57.999" v="1502" actId="20577"/>
        <pc:sldMkLst>
          <pc:docMk/>
          <pc:sldMk cId="3377449616" sldId="266"/>
        </pc:sldMkLst>
        <pc:spChg chg="mod">
          <ac:chgData name="Das, Somdeepa" userId="25488cc0-8d31-4d35-b442-e5ced734361a" providerId="ADAL" clId="{FDFF9E25-7588-40CB-9A37-A118CD90E928}" dt="2024-09-11T19:47:59.659" v="82" actId="20577"/>
          <ac:spMkLst>
            <pc:docMk/>
            <pc:sldMk cId="3377449616" sldId="266"/>
            <ac:spMk id="2" creationId="{DD56BB11-FF84-44DC-B4F3-2AE0F2732DF9}"/>
          </ac:spMkLst>
        </pc:spChg>
        <pc:spChg chg="mod">
          <ac:chgData name="Das, Somdeepa" userId="25488cc0-8d31-4d35-b442-e5ced734361a" providerId="ADAL" clId="{FDFF9E25-7588-40CB-9A37-A118CD90E928}" dt="2024-09-11T20:19:57.999" v="1502" actId="20577"/>
          <ac:spMkLst>
            <pc:docMk/>
            <pc:sldMk cId="3377449616" sldId="266"/>
            <ac:spMk id="3" creationId="{1965203A-0DE4-48AE-91B4-67264C31178F}"/>
          </ac:spMkLst>
        </pc:spChg>
      </pc:sldChg>
      <pc:sldChg chg="new del">
        <pc:chgData name="Das, Somdeepa" userId="25488cc0-8d31-4d35-b442-e5ced734361a" providerId="ADAL" clId="{FDFF9E25-7588-40CB-9A37-A118CD90E928}" dt="2024-09-11T20:07:17.705" v="730" actId="680"/>
        <pc:sldMkLst>
          <pc:docMk/>
          <pc:sldMk cId="1353152992" sldId="267"/>
        </pc:sldMkLst>
      </pc:sldChg>
      <pc:sldChg chg="addSp delSp modSp new mod modClrScheme chgLayout">
        <pc:chgData name="Das, Somdeepa" userId="25488cc0-8d31-4d35-b442-e5ced734361a" providerId="ADAL" clId="{FDFF9E25-7588-40CB-9A37-A118CD90E928}" dt="2024-09-11T20:11:24.766" v="1263" actId="20577"/>
        <pc:sldMkLst>
          <pc:docMk/>
          <pc:sldMk cId="2706102119" sldId="267"/>
        </pc:sldMkLst>
        <pc:spChg chg="del mod ord">
          <ac:chgData name="Das, Somdeepa" userId="25488cc0-8d31-4d35-b442-e5ced734361a" providerId="ADAL" clId="{FDFF9E25-7588-40CB-9A37-A118CD90E928}" dt="2024-09-11T20:07:42.085" v="732" actId="700"/>
          <ac:spMkLst>
            <pc:docMk/>
            <pc:sldMk cId="2706102119" sldId="267"/>
            <ac:spMk id="2" creationId="{97111BE2-C3C0-4336-9930-A538BC9BB17B}"/>
          </ac:spMkLst>
        </pc:spChg>
        <pc:spChg chg="del mod ord">
          <ac:chgData name="Das, Somdeepa" userId="25488cc0-8d31-4d35-b442-e5ced734361a" providerId="ADAL" clId="{FDFF9E25-7588-40CB-9A37-A118CD90E928}" dt="2024-09-11T20:07:42.085" v="732" actId="700"/>
          <ac:spMkLst>
            <pc:docMk/>
            <pc:sldMk cId="2706102119" sldId="267"/>
            <ac:spMk id="3" creationId="{955ED558-C8BE-433B-B44C-27416403F0E2}"/>
          </ac:spMkLst>
        </pc:spChg>
        <pc:spChg chg="add mod ord">
          <ac:chgData name="Das, Somdeepa" userId="25488cc0-8d31-4d35-b442-e5ced734361a" providerId="ADAL" clId="{FDFF9E25-7588-40CB-9A37-A118CD90E928}" dt="2024-09-11T20:08:15.444" v="805" actId="20577"/>
          <ac:spMkLst>
            <pc:docMk/>
            <pc:sldMk cId="2706102119" sldId="267"/>
            <ac:spMk id="4" creationId="{942E876C-C427-468E-9172-5A1F4101615B}"/>
          </ac:spMkLst>
        </pc:spChg>
        <pc:spChg chg="add del mod ord">
          <ac:chgData name="Das, Somdeepa" userId="25488cc0-8d31-4d35-b442-e5ced734361a" providerId="ADAL" clId="{FDFF9E25-7588-40CB-9A37-A118CD90E928}" dt="2024-09-11T20:08:47.651" v="806"/>
          <ac:spMkLst>
            <pc:docMk/>
            <pc:sldMk cId="2706102119" sldId="267"/>
            <ac:spMk id="5" creationId="{B8650D44-AC38-4AB4-AFA2-7AD34277EF60}"/>
          </ac:spMkLst>
        </pc:spChg>
        <pc:spChg chg="add mod ord">
          <ac:chgData name="Das, Somdeepa" userId="25488cc0-8d31-4d35-b442-e5ced734361a" providerId="ADAL" clId="{FDFF9E25-7588-40CB-9A37-A118CD90E928}" dt="2024-09-11T20:11:24.766" v="1263" actId="20577"/>
          <ac:spMkLst>
            <pc:docMk/>
            <pc:sldMk cId="2706102119" sldId="267"/>
            <ac:spMk id="6" creationId="{D8754C31-1D78-4F96-9149-83467F59D7A3}"/>
          </ac:spMkLst>
        </pc:spChg>
        <pc:picChg chg="add mod">
          <ac:chgData name="Das, Somdeepa" userId="25488cc0-8d31-4d35-b442-e5ced734361a" providerId="ADAL" clId="{FDFF9E25-7588-40CB-9A37-A118CD90E928}" dt="2024-09-11T20:08:47.651" v="806"/>
          <ac:picMkLst>
            <pc:docMk/>
            <pc:sldMk cId="2706102119" sldId="267"/>
            <ac:picMk id="8" creationId="{6C46C1E7-0B87-4BC1-A68E-823A3B7C6202}"/>
          </ac:picMkLst>
        </pc:picChg>
      </pc:sldChg>
      <pc:sldChg chg="new">
        <pc:chgData name="Das, Somdeepa" userId="25488cc0-8d31-4d35-b442-e5ced734361a" providerId="ADAL" clId="{FDFF9E25-7588-40CB-9A37-A118CD90E928}" dt="2024-09-11T20:11:49.300" v="1264" actId="680"/>
        <pc:sldMkLst>
          <pc:docMk/>
          <pc:sldMk cId="1226796104" sldId="268"/>
        </pc:sldMkLst>
      </pc:sldChg>
    </pc:docChg>
  </pc:docChgLst>
  <pc:docChgLst>
    <pc:chgData name="Das, Somdeepa" userId="25488cc0-8d31-4d35-b442-e5ced734361a" providerId="ADAL" clId="{F8C21511-3DBE-4F12-9564-99ABC4BBF0A9}"/>
    <pc:docChg chg="undo custSel addSld delSld modSld sldOrd">
      <pc:chgData name="Das, Somdeepa" userId="25488cc0-8d31-4d35-b442-e5ced734361a" providerId="ADAL" clId="{F8C21511-3DBE-4F12-9564-99ABC4BBF0A9}" dt="2024-08-13T20:01:03.138" v="710" actId="2696"/>
      <pc:docMkLst>
        <pc:docMk/>
      </pc:docMkLst>
      <pc:sldChg chg="addSp delSp modSp mod modClrScheme chgLayout">
        <pc:chgData name="Das, Somdeepa" userId="25488cc0-8d31-4d35-b442-e5ced734361a" providerId="ADAL" clId="{F8C21511-3DBE-4F12-9564-99ABC4BBF0A9}" dt="2024-08-13T18:55:50.265" v="550" actId="20577"/>
        <pc:sldMkLst>
          <pc:docMk/>
          <pc:sldMk cId="2524541672" sldId="260"/>
        </pc:sldMkLst>
        <pc:spChg chg="add del mod ord">
          <ac:chgData name="Das, Somdeepa" userId="25488cc0-8d31-4d35-b442-e5ced734361a" providerId="ADAL" clId="{F8C21511-3DBE-4F12-9564-99ABC4BBF0A9}" dt="2024-08-13T14:39:09.873" v="11" actId="700"/>
          <ac:spMkLst>
            <pc:docMk/>
            <pc:sldMk cId="2524541672" sldId="260"/>
            <ac:spMk id="3" creationId="{66427275-2761-4355-AEEE-DCC9791B24FD}"/>
          </ac:spMkLst>
        </pc:spChg>
        <pc:spChg chg="add del mod ord">
          <ac:chgData name="Das, Somdeepa" userId="25488cc0-8d31-4d35-b442-e5ced734361a" providerId="ADAL" clId="{F8C21511-3DBE-4F12-9564-99ABC4BBF0A9}" dt="2024-08-13T18:55:50.265" v="550" actId="20577"/>
          <ac:spMkLst>
            <pc:docMk/>
            <pc:sldMk cId="2524541672" sldId="260"/>
            <ac:spMk id="4" creationId="{45241E51-C07A-4975-823F-A3D68BB3CBF6}"/>
          </ac:spMkLst>
        </pc:spChg>
        <pc:spChg chg="add del mod ord">
          <ac:chgData name="Das, Somdeepa" userId="25488cc0-8d31-4d35-b442-e5ced734361a" providerId="ADAL" clId="{F8C21511-3DBE-4F12-9564-99ABC4BBF0A9}" dt="2024-08-13T14:39:55.495" v="12" actId="931"/>
          <ac:spMkLst>
            <pc:docMk/>
            <pc:sldMk cId="2524541672" sldId="260"/>
            <ac:spMk id="6" creationId="{F5A431FC-8858-4C7D-BE59-17364A3F9BAC}"/>
          </ac:spMkLst>
        </pc:spChg>
        <pc:spChg chg="add del mod ord">
          <ac:chgData name="Das, Somdeepa" userId="25488cc0-8d31-4d35-b442-e5ced734361a" providerId="ADAL" clId="{F8C21511-3DBE-4F12-9564-99ABC4BBF0A9}" dt="2024-08-13T14:41:15.567" v="17" actId="931"/>
          <ac:spMkLst>
            <pc:docMk/>
            <pc:sldMk cId="2524541672" sldId="260"/>
            <ac:spMk id="7" creationId="{2DB4106E-51AE-4F21-9DE4-D76702BE86AB}"/>
          </ac:spMkLst>
        </pc:spChg>
        <pc:spChg chg="add del mod">
          <ac:chgData name="Das, Somdeepa" userId="25488cc0-8d31-4d35-b442-e5ced734361a" providerId="ADAL" clId="{F8C21511-3DBE-4F12-9564-99ABC4BBF0A9}" dt="2024-08-13T14:40:19.806" v="14" actId="931"/>
          <ac:spMkLst>
            <pc:docMk/>
            <pc:sldMk cId="2524541672" sldId="260"/>
            <ac:spMk id="11" creationId="{E2798EDA-53A4-40F4-A378-4DF79D10A87B}"/>
          </ac:spMkLst>
        </pc:spChg>
        <pc:spChg chg="add del mod">
          <ac:chgData name="Das, Somdeepa" userId="25488cc0-8d31-4d35-b442-e5ced734361a" providerId="ADAL" clId="{F8C21511-3DBE-4F12-9564-99ABC4BBF0A9}" dt="2024-08-13T14:41:03.588" v="16" actId="931"/>
          <ac:spMkLst>
            <pc:docMk/>
            <pc:sldMk cId="2524541672" sldId="260"/>
            <ac:spMk id="15" creationId="{04DA9CF4-3234-4501-A068-DEF828A5070F}"/>
          </ac:spMkLst>
        </pc:spChg>
        <pc:picChg chg="del">
          <ac:chgData name="Das, Somdeepa" userId="25488cc0-8d31-4d35-b442-e5ced734361a" providerId="ADAL" clId="{F8C21511-3DBE-4F12-9564-99ABC4BBF0A9}" dt="2024-08-13T14:39:03.781" v="10" actId="478"/>
          <ac:picMkLst>
            <pc:docMk/>
            <pc:sldMk cId="2524541672" sldId="260"/>
            <ac:picMk id="5" creationId="{C44964BA-FBFC-9A76-CD8E-80DCBF3A731A}"/>
          </ac:picMkLst>
        </pc:picChg>
        <pc:picChg chg="add del mod">
          <ac:chgData name="Das, Somdeepa" userId="25488cc0-8d31-4d35-b442-e5ced734361a" providerId="ADAL" clId="{F8C21511-3DBE-4F12-9564-99ABC4BBF0A9}" dt="2024-08-13T14:40:00.387" v="13" actId="478"/>
          <ac:picMkLst>
            <pc:docMk/>
            <pc:sldMk cId="2524541672" sldId="260"/>
            <ac:picMk id="9" creationId="{162093D9-85A4-492F-99D8-928FAB371467}"/>
          </ac:picMkLst>
        </pc:picChg>
        <pc:picChg chg="add del mod">
          <ac:chgData name="Das, Somdeepa" userId="25488cc0-8d31-4d35-b442-e5ced734361a" providerId="ADAL" clId="{F8C21511-3DBE-4F12-9564-99ABC4BBF0A9}" dt="2024-08-13T14:40:59.648" v="15" actId="478"/>
          <ac:picMkLst>
            <pc:docMk/>
            <pc:sldMk cId="2524541672" sldId="260"/>
            <ac:picMk id="13" creationId="{0DD3F27A-F4D2-4531-9BDC-ED25C06AC615}"/>
          </ac:picMkLst>
        </pc:picChg>
        <pc:picChg chg="add mod">
          <ac:chgData name="Das, Somdeepa" userId="25488cc0-8d31-4d35-b442-e5ced734361a" providerId="ADAL" clId="{F8C21511-3DBE-4F12-9564-99ABC4BBF0A9}" dt="2024-08-13T14:51:54.186" v="248" actId="1038"/>
          <ac:picMkLst>
            <pc:docMk/>
            <pc:sldMk cId="2524541672" sldId="260"/>
            <ac:picMk id="17" creationId="{DF1ACD90-64B4-45BA-A3E2-D0DCF1AE478A}"/>
          </ac:picMkLst>
        </pc:picChg>
        <pc:picChg chg="add mod">
          <ac:chgData name="Das, Somdeepa" userId="25488cc0-8d31-4d35-b442-e5ced734361a" providerId="ADAL" clId="{F8C21511-3DBE-4F12-9564-99ABC4BBF0A9}" dt="2024-08-13T14:51:55.739" v="257" actId="1037"/>
          <ac:picMkLst>
            <pc:docMk/>
            <pc:sldMk cId="2524541672" sldId="260"/>
            <ac:picMk id="19" creationId="{3588DA77-082F-4EBA-9D54-DB949600368B}"/>
          </ac:picMkLst>
        </pc:picChg>
      </pc:sldChg>
      <pc:sldChg chg="addSp delSp modSp mod modClrScheme chgLayout">
        <pc:chgData name="Das, Somdeepa" userId="25488cc0-8d31-4d35-b442-e5ced734361a" providerId="ADAL" clId="{F8C21511-3DBE-4F12-9564-99ABC4BBF0A9}" dt="2024-08-13T14:45:10.173" v="145" actId="14100"/>
        <pc:sldMkLst>
          <pc:docMk/>
          <pc:sldMk cId="3277134571" sldId="261"/>
        </pc:sldMkLst>
        <pc:spChg chg="add del mod ord">
          <ac:chgData name="Das, Somdeepa" userId="25488cc0-8d31-4d35-b442-e5ced734361a" providerId="ADAL" clId="{F8C21511-3DBE-4F12-9564-99ABC4BBF0A9}" dt="2024-08-13T14:42:56.547" v="69" actId="700"/>
          <ac:spMkLst>
            <pc:docMk/>
            <pc:sldMk cId="3277134571" sldId="261"/>
            <ac:spMk id="3" creationId="{EE549C04-B7C7-4D38-AAC9-6F23D72D78D0}"/>
          </ac:spMkLst>
        </pc:spChg>
        <pc:spChg chg="add mod ord">
          <ac:chgData name="Das, Somdeepa" userId="25488cc0-8d31-4d35-b442-e5ced734361a" providerId="ADAL" clId="{F8C21511-3DBE-4F12-9564-99ABC4BBF0A9}" dt="2024-08-13T14:43:16.302" v="121" actId="20577"/>
          <ac:spMkLst>
            <pc:docMk/>
            <pc:sldMk cId="3277134571" sldId="261"/>
            <ac:spMk id="4" creationId="{08C9953D-46D8-4147-9BD0-156D16F5AEB2}"/>
          </ac:spMkLst>
        </pc:spChg>
        <pc:spChg chg="add del mod ord">
          <ac:chgData name="Das, Somdeepa" userId="25488cc0-8d31-4d35-b442-e5ced734361a" providerId="ADAL" clId="{F8C21511-3DBE-4F12-9564-99ABC4BBF0A9}" dt="2024-08-13T14:43:25.636" v="122" actId="931"/>
          <ac:spMkLst>
            <pc:docMk/>
            <pc:sldMk cId="3277134571" sldId="261"/>
            <ac:spMk id="6" creationId="{E595049F-B00B-45B4-8293-DE3021B31607}"/>
          </ac:spMkLst>
        </pc:spChg>
        <pc:spChg chg="add del mod ord">
          <ac:chgData name="Das, Somdeepa" userId="25488cc0-8d31-4d35-b442-e5ced734361a" providerId="ADAL" clId="{F8C21511-3DBE-4F12-9564-99ABC4BBF0A9}" dt="2024-08-13T14:43:28.479" v="123" actId="931"/>
          <ac:spMkLst>
            <pc:docMk/>
            <pc:sldMk cId="3277134571" sldId="261"/>
            <ac:spMk id="7" creationId="{A9625143-3DAB-4536-9786-26F84F8BAC3F}"/>
          </ac:spMkLst>
        </pc:spChg>
        <pc:spChg chg="add del mod">
          <ac:chgData name="Das, Somdeepa" userId="25488cc0-8d31-4d35-b442-e5ced734361a" providerId="ADAL" clId="{F8C21511-3DBE-4F12-9564-99ABC4BBF0A9}" dt="2024-08-13T14:45:00.459" v="142" actId="931"/>
          <ac:spMkLst>
            <pc:docMk/>
            <pc:sldMk cId="3277134571" sldId="261"/>
            <ac:spMk id="13" creationId="{59C5AFF9-C13D-402C-8B79-F72639FC71B6}"/>
          </ac:spMkLst>
        </pc:spChg>
        <pc:picChg chg="del">
          <ac:chgData name="Das, Somdeepa" userId="25488cc0-8d31-4d35-b442-e5ced734361a" providerId="ADAL" clId="{F8C21511-3DBE-4F12-9564-99ABC4BBF0A9}" dt="2024-08-13T14:42:52.569" v="68" actId="478"/>
          <ac:picMkLst>
            <pc:docMk/>
            <pc:sldMk cId="3277134571" sldId="261"/>
            <ac:picMk id="5" creationId="{6D7B9793-6F82-7E81-CFC0-F8215DFC2C9E}"/>
          </ac:picMkLst>
        </pc:picChg>
        <pc:picChg chg="add mod">
          <ac:chgData name="Das, Somdeepa" userId="25488cc0-8d31-4d35-b442-e5ced734361a" providerId="ADAL" clId="{F8C21511-3DBE-4F12-9564-99ABC4BBF0A9}" dt="2024-08-13T14:44:14.917" v="140" actId="1038"/>
          <ac:picMkLst>
            <pc:docMk/>
            <pc:sldMk cId="3277134571" sldId="261"/>
            <ac:picMk id="9" creationId="{997A810F-B905-4C84-8E52-3902FEC3E15A}"/>
          </ac:picMkLst>
        </pc:picChg>
        <pc:picChg chg="add del mod">
          <ac:chgData name="Das, Somdeepa" userId="25488cc0-8d31-4d35-b442-e5ced734361a" providerId="ADAL" clId="{F8C21511-3DBE-4F12-9564-99ABC4BBF0A9}" dt="2024-08-13T14:44:24.243" v="141" actId="478"/>
          <ac:picMkLst>
            <pc:docMk/>
            <pc:sldMk cId="3277134571" sldId="261"/>
            <ac:picMk id="11" creationId="{7C5A35CC-4800-420A-9852-2F5A81ED9AE4}"/>
          </ac:picMkLst>
        </pc:picChg>
        <pc:picChg chg="add mod">
          <ac:chgData name="Das, Somdeepa" userId="25488cc0-8d31-4d35-b442-e5ced734361a" providerId="ADAL" clId="{F8C21511-3DBE-4F12-9564-99ABC4BBF0A9}" dt="2024-08-13T14:45:10.173" v="145" actId="14100"/>
          <ac:picMkLst>
            <pc:docMk/>
            <pc:sldMk cId="3277134571" sldId="261"/>
            <ac:picMk id="15" creationId="{DD10BD96-7BA0-41AB-A2E9-2715858911D0}"/>
          </ac:picMkLst>
        </pc:picChg>
      </pc:sldChg>
      <pc:sldChg chg="addSp delSp modSp mod">
        <pc:chgData name="Das, Somdeepa" userId="25488cc0-8d31-4d35-b442-e5ced734361a" providerId="ADAL" clId="{F8C21511-3DBE-4F12-9564-99ABC4BBF0A9}" dt="2024-08-13T18:56:43.492" v="560" actId="20577"/>
        <pc:sldMkLst>
          <pc:docMk/>
          <pc:sldMk cId="240800063" sldId="262"/>
        </pc:sldMkLst>
        <pc:spChg chg="mod">
          <ac:chgData name="Das, Somdeepa" userId="25488cc0-8d31-4d35-b442-e5ced734361a" providerId="ADAL" clId="{F8C21511-3DBE-4F12-9564-99ABC4BBF0A9}" dt="2024-08-13T18:56:43.492" v="560" actId="20577"/>
          <ac:spMkLst>
            <pc:docMk/>
            <pc:sldMk cId="240800063" sldId="262"/>
            <ac:spMk id="2" creationId="{FDFB6803-3233-25DA-1260-D62062D119C1}"/>
          </ac:spMkLst>
        </pc:spChg>
        <pc:spChg chg="add del mod">
          <ac:chgData name="Das, Somdeepa" userId="25488cc0-8d31-4d35-b442-e5ced734361a" providerId="ADAL" clId="{F8C21511-3DBE-4F12-9564-99ABC4BBF0A9}" dt="2024-08-13T18:40:41.772" v="266" actId="931"/>
          <ac:spMkLst>
            <pc:docMk/>
            <pc:sldMk cId="240800063" sldId="262"/>
            <ac:spMk id="4" creationId="{DF41434C-6434-4910-9964-C9529DE955CA}"/>
          </ac:spMkLst>
        </pc:spChg>
        <pc:spChg chg="add del mod">
          <ac:chgData name="Das, Somdeepa" userId="25488cc0-8d31-4d35-b442-e5ced734361a" providerId="ADAL" clId="{F8C21511-3DBE-4F12-9564-99ABC4BBF0A9}" dt="2024-08-13T18:41:35.868" v="268" actId="931"/>
          <ac:spMkLst>
            <pc:docMk/>
            <pc:sldMk cId="240800063" sldId="262"/>
            <ac:spMk id="7" creationId="{9CCE8E40-B2DC-4002-9BF1-6C445620E50C}"/>
          </ac:spMkLst>
        </pc:spChg>
        <pc:spChg chg="add del mod">
          <ac:chgData name="Das, Somdeepa" userId="25488cc0-8d31-4d35-b442-e5ced734361a" providerId="ADAL" clId="{F8C21511-3DBE-4F12-9564-99ABC4BBF0A9}" dt="2024-08-13T18:42:00.273" v="270" actId="931"/>
          <ac:spMkLst>
            <pc:docMk/>
            <pc:sldMk cId="240800063" sldId="262"/>
            <ac:spMk id="11" creationId="{EB6FB53E-FFE8-4FEB-A877-F8437D42ED15}"/>
          </ac:spMkLst>
        </pc:spChg>
        <pc:picChg chg="del">
          <ac:chgData name="Das, Somdeepa" userId="25488cc0-8d31-4d35-b442-e5ced734361a" providerId="ADAL" clId="{F8C21511-3DBE-4F12-9564-99ABC4BBF0A9}" dt="2024-08-13T14:46:13.144" v="149" actId="478"/>
          <ac:picMkLst>
            <pc:docMk/>
            <pc:sldMk cId="240800063" sldId="262"/>
            <ac:picMk id="5" creationId="{30C1371D-4867-0160-EDD4-E24B9D30A6DD}"/>
          </ac:picMkLst>
        </pc:picChg>
        <pc:picChg chg="add del mod">
          <ac:chgData name="Das, Somdeepa" userId="25488cc0-8d31-4d35-b442-e5ced734361a" providerId="ADAL" clId="{F8C21511-3DBE-4F12-9564-99ABC4BBF0A9}" dt="2024-08-13T18:41:32.684" v="267" actId="478"/>
          <ac:picMkLst>
            <pc:docMk/>
            <pc:sldMk cId="240800063" sldId="262"/>
            <ac:picMk id="5" creationId="{99AA768D-661A-4D61-8094-9F000EC65EF8}"/>
          </ac:picMkLst>
        </pc:picChg>
        <pc:picChg chg="add del mod">
          <ac:chgData name="Das, Somdeepa" userId="25488cc0-8d31-4d35-b442-e5ced734361a" providerId="ADAL" clId="{F8C21511-3DBE-4F12-9564-99ABC4BBF0A9}" dt="2024-08-13T18:41:57.864" v="269" actId="478"/>
          <ac:picMkLst>
            <pc:docMk/>
            <pc:sldMk cId="240800063" sldId="262"/>
            <ac:picMk id="9" creationId="{03B60CE5-5CD2-4920-9505-EFEB161E21E5}"/>
          </ac:picMkLst>
        </pc:picChg>
        <pc:picChg chg="add mod">
          <ac:chgData name="Das, Somdeepa" userId="25488cc0-8d31-4d35-b442-e5ced734361a" providerId="ADAL" clId="{F8C21511-3DBE-4F12-9564-99ABC4BBF0A9}" dt="2024-08-13T18:42:00.273" v="270" actId="931"/>
          <ac:picMkLst>
            <pc:docMk/>
            <pc:sldMk cId="240800063" sldId="262"/>
            <ac:picMk id="13" creationId="{55E6B199-46AD-40EA-967F-F3EA2732992F}"/>
          </ac:picMkLst>
        </pc:picChg>
      </pc:sldChg>
      <pc:sldChg chg="addSp delSp modSp new mod ord chgLayout">
        <pc:chgData name="Das, Somdeepa" userId="25488cc0-8d31-4d35-b442-e5ced734361a" providerId="ADAL" clId="{F8C21511-3DBE-4F12-9564-99ABC4BBF0A9}" dt="2024-08-13T19:50:15.062" v="681" actId="1076"/>
        <pc:sldMkLst>
          <pc:docMk/>
          <pc:sldMk cId="1477800181" sldId="263"/>
        </pc:sldMkLst>
        <pc:spChg chg="del">
          <ac:chgData name="Das, Somdeepa" userId="25488cc0-8d31-4d35-b442-e5ced734361a" providerId="ADAL" clId="{F8C21511-3DBE-4F12-9564-99ABC4BBF0A9}" dt="2024-08-13T14:02:03.520" v="3" actId="478"/>
          <ac:spMkLst>
            <pc:docMk/>
            <pc:sldMk cId="1477800181" sldId="263"/>
            <ac:spMk id="2" creationId="{6D7F057E-F46C-491E-959A-3C130226D6A1}"/>
          </ac:spMkLst>
        </pc:spChg>
        <pc:spChg chg="add mod ord">
          <ac:chgData name="Das, Somdeepa" userId="25488cc0-8d31-4d35-b442-e5ced734361a" providerId="ADAL" clId="{F8C21511-3DBE-4F12-9564-99ABC4BBF0A9}" dt="2024-08-13T19:50:15.062" v="681" actId="1076"/>
          <ac:spMkLst>
            <pc:docMk/>
            <pc:sldMk cId="1477800181" sldId="263"/>
            <ac:spMk id="2" creationId="{A30B7544-AB86-4FDF-A054-973408AB3C17}"/>
          </ac:spMkLst>
        </pc:spChg>
        <pc:spChg chg="add del">
          <ac:chgData name="Das, Somdeepa" userId="25488cc0-8d31-4d35-b442-e5ced734361a" providerId="ADAL" clId="{F8C21511-3DBE-4F12-9564-99ABC4BBF0A9}" dt="2024-08-13T14:02:19.292" v="9" actId="478"/>
          <ac:spMkLst>
            <pc:docMk/>
            <pc:sldMk cId="1477800181" sldId="263"/>
            <ac:spMk id="3" creationId="{98F2827C-4A75-4CE8-B228-CC83DA966252}"/>
          </ac:spMkLst>
        </pc:spChg>
        <pc:spChg chg="add del mod ord">
          <ac:chgData name="Das, Somdeepa" userId="25488cc0-8d31-4d35-b442-e5ced734361a" providerId="ADAL" clId="{F8C21511-3DBE-4F12-9564-99ABC4BBF0A9}" dt="2024-08-13T19:49:57.680" v="646" actId="478"/>
          <ac:spMkLst>
            <pc:docMk/>
            <pc:sldMk cId="1477800181" sldId="263"/>
            <ac:spMk id="3" creationId="{DF79BC7A-3C4B-4884-9C3B-D09D96BB0EE2}"/>
          </ac:spMkLst>
        </pc:spChg>
        <pc:graphicFrameChg chg="add del mod">
          <ac:chgData name="Das, Somdeepa" userId="25488cc0-8d31-4d35-b442-e5ced734361a" providerId="ADAL" clId="{F8C21511-3DBE-4F12-9564-99ABC4BBF0A9}" dt="2024-08-13T14:02:16.080" v="7"/>
          <ac:graphicFrameMkLst>
            <pc:docMk/>
            <pc:sldMk cId="1477800181" sldId="263"/>
            <ac:graphicFrameMk id="4" creationId="{61C06C3E-DBEE-4160-961F-80CEB6A27FD8}"/>
          </ac:graphicFrameMkLst>
        </pc:graphicFrameChg>
        <pc:graphicFrameChg chg="add mod">
          <ac:chgData name="Das, Somdeepa" userId="25488cc0-8d31-4d35-b442-e5ced734361a" providerId="ADAL" clId="{F8C21511-3DBE-4F12-9564-99ABC4BBF0A9}" dt="2024-08-13T19:49:43.588" v="642" actId="1076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  <pc:sldChg chg="addSp delSp modSp new mod">
        <pc:chgData name="Das, Somdeepa" userId="25488cc0-8d31-4d35-b442-e5ced734361a" providerId="ADAL" clId="{F8C21511-3DBE-4F12-9564-99ABC4BBF0A9}" dt="2024-08-13T18:56:01.410" v="559" actId="20577"/>
        <pc:sldMkLst>
          <pc:docMk/>
          <pc:sldMk cId="3825504544" sldId="264"/>
        </pc:sldMkLst>
        <pc:spChg chg="mod">
          <ac:chgData name="Das, Somdeepa" userId="25488cc0-8d31-4d35-b442-e5ced734361a" providerId="ADAL" clId="{F8C21511-3DBE-4F12-9564-99ABC4BBF0A9}" dt="2024-08-13T18:56:01.410" v="559" actId="20577"/>
          <ac:spMkLst>
            <pc:docMk/>
            <pc:sldMk cId="3825504544" sldId="264"/>
            <ac:spMk id="2" creationId="{4C1F29E1-DD9C-4D38-9D65-B046A286C046}"/>
          </ac:spMkLst>
        </pc:spChg>
        <pc:spChg chg="del">
          <ac:chgData name="Das, Somdeepa" userId="25488cc0-8d31-4d35-b442-e5ced734361a" providerId="ADAL" clId="{F8C21511-3DBE-4F12-9564-99ABC4BBF0A9}" dt="2024-08-13T18:47:24.745" v="351"/>
          <ac:spMkLst>
            <pc:docMk/>
            <pc:sldMk cId="3825504544" sldId="264"/>
            <ac:spMk id="3" creationId="{B655196E-1EB7-4826-89C4-D0307A5E02AD}"/>
          </ac:spMkLst>
        </pc:spChg>
        <pc:spChg chg="add del mod">
          <ac:chgData name="Das, Somdeepa" userId="25488cc0-8d31-4d35-b442-e5ced734361a" providerId="ADAL" clId="{F8C21511-3DBE-4F12-9564-99ABC4BBF0A9}" dt="2024-08-13T18:54:45.582" v="483" actId="478"/>
          <ac:spMkLst>
            <pc:docMk/>
            <pc:sldMk cId="3825504544" sldId="264"/>
            <ac:spMk id="10" creationId="{BB65B551-94AC-48F4-8865-1B193F2E3A48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42.491" v="482" actId="478"/>
          <ac:graphicFrameMkLst>
            <pc:docMk/>
            <pc:sldMk cId="3825504544" sldId="264"/>
            <ac:graphicFrameMk id="4" creationId="{6E611833-61E0-4724-AB53-9038D432A907}"/>
          </ac:graphicFrameMkLst>
        </pc:graphicFrameChg>
        <pc:picChg chg="add mod">
          <ac:chgData name="Das, Somdeepa" userId="25488cc0-8d31-4d35-b442-e5ced734361a" providerId="ADAL" clId="{F8C21511-3DBE-4F12-9564-99ABC4BBF0A9}" dt="2024-08-13T18:51:14.371" v="387" actId="1076"/>
          <ac:picMkLst>
            <pc:docMk/>
            <pc:sldMk cId="3825504544" sldId="264"/>
            <ac:picMk id="6" creationId="{6E0D9BB3-0903-4741-9E1D-13747B0C258E}"/>
          </ac:picMkLst>
        </pc:picChg>
        <pc:picChg chg="add mod">
          <ac:chgData name="Das, Somdeepa" userId="25488cc0-8d31-4d35-b442-e5ced734361a" providerId="ADAL" clId="{F8C21511-3DBE-4F12-9564-99ABC4BBF0A9}" dt="2024-08-13T18:50:56.456" v="385" actId="1076"/>
          <ac:picMkLst>
            <pc:docMk/>
            <pc:sldMk cId="3825504544" sldId="264"/>
            <ac:picMk id="8" creationId="{067AB278-9B2F-4689-97D6-C22DB9087A3D}"/>
          </ac:picMkLst>
        </pc:picChg>
        <pc:picChg chg="add mod">
          <ac:chgData name="Das, Somdeepa" userId="25488cc0-8d31-4d35-b442-e5ced734361a" providerId="ADAL" clId="{F8C21511-3DBE-4F12-9564-99ABC4BBF0A9}" dt="2024-08-13T18:54:58.523" v="488" actId="1076"/>
          <ac:picMkLst>
            <pc:docMk/>
            <pc:sldMk cId="3825504544" sldId="264"/>
            <ac:picMk id="11" creationId="{37506713-36E4-4938-A1B6-D68E92C4A05A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42:41.456" v="318" actId="931"/>
        <pc:sldMkLst>
          <pc:docMk/>
          <pc:sldMk cId="986184219" sldId="265"/>
        </pc:sldMkLst>
        <pc:spChg chg="mod">
          <ac:chgData name="Das, Somdeepa" userId="25488cc0-8d31-4d35-b442-e5ced734361a" providerId="ADAL" clId="{F8C21511-3DBE-4F12-9564-99ABC4BBF0A9}" dt="2024-08-13T18:42:35.613" v="317" actId="20577"/>
          <ac:spMkLst>
            <pc:docMk/>
            <pc:sldMk cId="986184219" sldId="265"/>
            <ac:spMk id="2" creationId="{D0661555-C434-467A-AB0A-B134CC7F27D8}"/>
          </ac:spMkLst>
        </pc:spChg>
        <pc:spChg chg="del">
          <ac:chgData name="Das, Somdeepa" userId="25488cc0-8d31-4d35-b442-e5ced734361a" providerId="ADAL" clId="{F8C21511-3DBE-4F12-9564-99ABC4BBF0A9}" dt="2024-08-13T18:42:41.456" v="318" actId="931"/>
          <ac:spMkLst>
            <pc:docMk/>
            <pc:sldMk cId="986184219" sldId="265"/>
            <ac:spMk id="3" creationId="{88B75091-FE18-4DEB-B380-92D28F23EFD0}"/>
          </ac:spMkLst>
        </pc:spChg>
        <pc:picChg chg="add mod">
          <ac:chgData name="Das, Somdeepa" userId="25488cc0-8d31-4d35-b442-e5ced734361a" providerId="ADAL" clId="{F8C21511-3DBE-4F12-9564-99ABC4BBF0A9}" dt="2024-08-13T18:42:41.456" v="318" actId="931"/>
          <ac:picMkLst>
            <pc:docMk/>
            <pc:sldMk cId="986184219" sldId="265"/>
            <ac:picMk id="5" creationId="{C6F77BD2-2987-45E9-874B-A5D9A704A273}"/>
          </ac:picMkLst>
        </pc:picChg>
      </pc:sldChg>
      <pc:sldChg chg="addSp delSp modSp new mod modClrScheme chgLayout">
        <pc:chgData name="Das, Somdeepa" userId="25488cc0-8d31-4d35-b442-e5ced734361a" providerId="ADAL" clId="{F8C21511-3DBE-4F12-9564-99ABC4BBF0A9}" dt="2024-08-13T18:52:59.253" v="452" actId="20577"/>
        <pc:sldMkLst>
          <pc:docMk/>
          <pc:sldMk cId="2348716638" sldId="266"/>
        </pc:sldMkLst>
        <pc:spChg chg="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2" creationId="{F00AEECF-337A-4534-A333-DF9F872CA2B4}"/>
          </ac:spMkLst>
        </pc:spChg>
        <pc:spChg chg="add 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3" creationId="{7A74C9F1-6F79-4004-B976-6F1AA2C59D86}"/>
          </ac:spMkLst>
        </pc:spChg>
        <pc:spChg chg="add mod ord">
          <ac:chgData name="Das, Somdeepa" userId="25488cc0-8d31-4d35-b442-e5ced734361a" providerId="ADAL" clId="{F8C21511-3DBE-4F12-9564-99ABC4BBF0A9}" dt="2024-08-13T18:52:59.253" v="452" actId="20577"/>
          <ac:spMkLst>
            <pc:docMk/>
            <pc:sldMk cId="2348716638" sldId="266"/>
            <ac:spMk id="6" creationId="{D6CBF80A-A275-4560-8834-3E84F2BDBC7B}"/>
          </ac:spMkLst>
        </pc:spChg>
        <pc:spChg chg="add del mod ord">
          <ac:chgData name="Das, Somdeepa" userId="25488cc0-8d31-4d35-b442-e5ced734361a" providerId="ADAL" clId="{F8C21511-3DBE-4F12-9564-99ABC4BBF0A9}" dt="2024-08-13T18:51:53.785" v="394" actId="931"/>
          <ac:spMkLst>
            <pc:docMk/>
            <pc:sldMk cId="2348716638" sldId="266"/>
            <ac:spMk id="7" creationId="{881D79AA-842F-4ABE-BF48-B5F727CAE924}"/>
          </ac:spMkLst>
        </pc:spChg>
        <pc:spChg chg="add del mod ord">
          <ac:chgData name="Das, Somdeepa" userId="25488cc0-8d31-4d35-b442-e5ced734361a" providerId="ADAL" clId="{F8C21511-3DBE-4F12-9564-99ABC4BBF0A9}" dt="2024-08-13T18:52:03.271" v="395" actId="931"/>
          <ac:spMkLst>
            <pc:docMk/>
            <pc:sldMk cId="2348716638" sldId="266"/>
            <ac:spMk id="8" creationId="{92E3D079-9EF6-463A-BFA4-C715C2E35C12}"/>
          </ac:spMkLst>
        </pc:spChg>
        <pc:picChg chg="add del mod">
          <ac:chgData name="Das, Somdeepa" userId="25488cc0-8d31-4d35-b442-e5ced734361a" providerId="ADAL" clId="{F8C21511-3DBE-4F12-9564-99ABC4BBF0A9}" dt="2024-08-13T18:51:47.186" v="392" actId="931"/>
          <ac:picMkLst>
            <pc:docMk/>
            <pc:sldMk cId="2348716638" sldId="266"/>
            <ac:picMk id="5" creationId="{547AC727-71A1-48E3-BD51-1D2CCA81C5C1}"/>
          </ac:picMkLst>
        </pc:picChg>
        <pc:picChg chg="add mod">
          <ac:chgData name="Das, Somdeepa" userId="25488cc0-8d31-4d35-b442-e5ced734361a" providerId="ADAL" clId="{F8C21511-3DBE-4F12-9564-99ABC4BBF0A9}" dt="2024-08-13T18:52:24.004" v="403" actId="1076"/>
          <ac:picMkLst>
            <pc:docMk/>
            <pc:sldMk cId="2348716638" sldId="266"/>
            <ac:picMk id="10" creationId="{2096ECC8-F190-4341-90B8-1EDEEAEEFFA4}"/>
          </ac:picMkLst>
        </pc:picChg>
        <pc:picChg chg="add mod">
          <ac:chgData name="Das, Somdeepa" userId="25488cc0-8d31-4d35-b442-e5ced734361a" providerId="ADAL" clId="{F8C21511-3DBE-4F12-9564-99ABC4BBF0A9}" dt="2024-08-13T18:52:27.829" v="419" actId="1038"/>
          <ac:picMkLst>
            <pc:docMk/>
            <pc:sldMk cId="2348716638" sldId="266"/>
            <ac:picMk id="12" creationId="{456BBD10-FCF9-4797-8CBA-18074E9B7F61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54:28.415" v="479" actId="1076"/>
        <pc:sldMkLst>
          <pc:docMk/>
          <pc:sldMk cId="4159927181" sldId="267"/>
        </pc:sldMkLst>
        <pc:spChg chg="mod">
          <ac:chgData name="Das, Somdeepa" userId="25488cc0-8d31-4d35-b442-e5ced734361a" providerId="ADAL" clId="{F8C21511-3DBE-4F12-9564-99ABC4BBF0A9}" dt="2024-08-13T18:53:23.596" v="472" actId="20577"/>
          <ac:spMkLst>
            <pc:docMk/>
            <pc:sldMk cId="4159927181" sldId="267"/>
            <ac:spMk id="2" creationId="{BD0F7BF2-D18B-45E3-B7BB-90BC00275707}"/>
          </ac:spMkLst>
        </pc:spChg>
        <pc:spChg chg="del">
          <ac:chgData name="Das, Somdeepa" userId="25488cc0-8d31-4d35-b442-e5ced734361a" providerId="ADAL" clId="{F8C21511-3DBE-4F12-9564-99ABC4BBF0A9}" dt="2024-08-13T18:53:25.600" v="473"/>
          <ac:spMkLst>
            <pc:docMk/>
            <pc:sldMk cId="4159927181" sldId="267"/>
            <ac:spMk id="3" creationId="{4B6F8346-B821-46EA-905F-0EA5D3CEA3F5}"/>
          </ac:spMkLst>
        </pc:spChg>
        <pc:spChg chg="add del">
          <ac:chgData name="Das, Somdeepa" userId="25488cc0-8d31-4d35-b442-e5ced734361a" providerId="ADAL" clId="{F8C21511-3DBE-4F12-9564-99ABC4BBF0A9}" dt="2024-08-13T18:53:37.738" v="474" actId="478"/>
          <ac:spMkLst>
            <pc:docMk/>
            <pc:sldMk cId="4159927181" sldId="267"/>
            <ac:spMk id="5" creationId="{5FA77876-FE34-4502-ADB3-0C1562AAC6C2}"/>
          </ac:spMkLst>
        </pc:spChg>
        <pc:spChg chg="add del mod">
          <ac:chgData name="Das, Somdeepa" userId="25488cc0-8d31-4d35-b442-e5ced734361a" providerId="ADAL" clId="{F8C21511-3DBE-4F12-9564-99ABC4BBF0A9}" dt="2024-08-13T18:54:24.388" v="478" actId="478"/>
          <ac:spMkLst>
            <pc:docMk/>
            <pc:sldMk cId="4159927181" sldId="267"/>
            <ac:spMk id="7" creationId="{3D7C2826-717A-4B70-A191-81FF33818273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05.875" v="476" actId="478"/>
          <ac:graphicFrameMkLst>
            <pc:docMk/>
            <pc:sldMk cId="4159927181" sldId="267"/>
            <ac:graphicFrameMk id="4" creationId="{EC6747FE-60D3-424E-9515-A2E874049A26}"/>
          </ac:graphicFrameMkLst>
        </pc:graphicFrameChg>
        <pc:picChg chg="add mod">
          <ac:chgData name="Das, Somdeepa" userId="25488cc0-8d31-4d35-b442-e5ced734361a" providerId="ADAL" clId="{F8C21511-3DBE-4F12-9564-99ABC4BBF0A9}" dt="2024-08-13T18:54:28.415" v="479" actId="1076"/>
          <ac:picMkLst>
            <pc:docMk/>
            <pc:sldMk cId="4159927181" sldId="267"/>
            <ac:picMk id="8" creationId="{898CFE1D-8C5F-4EB9-A481-71DC28837DF0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9:22:12.309" v="563"/>
        <pc:sldMkLst>
          <pc:docMk/>
          <pc:sldMk cId="3302839444" sldId="268"/>
        </pc:sldMkLst>
        <pc:spChg chg="mod">
          <ac:chgData name="Das, Somdeepa" userId="25488cc0-8d31-4d35-b442-e5ced734361a" providerId="ADAL" clId="{F8C21511-3DBE-4F12-9564-99ABC4BBF0A9}" dt="2024-08-13T19:22:12.309" v="563"/>
          <ac:spMkLst>
            <pc:docMk/>
            <pc:sldMk cId="3302839444" sldId="268"/>
            <ac:spMk id="2" creationId="{9E19CC55-9583-48CC-ABEA-CB7F5EB0B052}"/>
          </ac:spMkLst>
        </pc:spChg>
        <pc:spChg chg="del">
          <ac:chgData name="Das, Somdeepa" userId="25488cc0-8d31-4d35-b442-e5ced734361a" providerId="ADAL" clId="{F8C21511-3DBE-4F12-9564-99ABC4BBF0A9}" dt="2024-08-13T19:19:22.070" v="562" actId="931"/>
          <ac:spMkLst>
            <pc:docMk/>
            <pc:sldMk cId="3302839444" sldId="268"/>
            <ac:spMk id="3" creationId="{D762C559-42B5-4CFD-BDDA-AB4E82F1CE5A}"/>
          </ac:spMkLst>
        </pc:spChg>
        <pc:picChg chg="add mod">
          <ac:chgData name="Das, Somdeepa" userId="25488cc0-8d31-4d35-b442-e5ced734361a" providerId="ADAL" clId="{F8C21511-3DBE-4F12-9564-99ABC4BBF0A9}" dt="2024-08-13T19:19:22.070" v="562" actId="931"/>
          <ac:picMkLst>
            <pc:docMk/>
            <pc:sldMk cId="3302839444" sldId="268"/>
            <ac:picMk id="5" creationId="{1ABF4F38-D88D-4B64-BC3F-745547D7A604}"/>
          </ac:picMkLst>
        </pc:picChg>
      </pc:sldChg>
      <pc:sldChg chg="new del">
        <pc:chgData name="Das, Somdeepa" userId="25488cc0-8d31-4d35-b442-e5ced734361a" providerId="ADAL" clId="{F8C21511-3DBE-4F12-9564-99ABC4BBF0A9}" dt="2024-08-13T19:28:27.170" v="565" actId="680"/>
        <pc:sldMkLst>
          <pc:docMk/>
          <pc:sldMk cId="1161698044" sldId="269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30:50.138" v="636" actId="14100"/>
        <pc:sldMkLst>
          <pc:docMk/>
          <pc:sldMk cId="1489419992" sldId="269"/>
        </pc:sldMkLst>
        <pc:spChg chg="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2" creationId="{B2A96400-739A-4685-B9FE-7E8B9CAB3238}"/>
          </ac:spMkLst>
        </pc:spChg>
        <pc:spChg chg="del 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3" creationId="{06911CC6-3E02-40B5-A81C-B2F60A4922CE}"/>
          </ac:spMkLst>
        </pc:spChg>
        <pc:spChg chg="add del mod ord">
          <ac:chgData name="Das, Somdeepa" userId="25488cc0-8d31-4d35-b442-e5ced734361a" providerId="ADAL" clId="{F8C21511-3DBE-4F12-9564-99ABC4BBF0A9}" dt="2024-08-13T19:29:12.118" v="608" actId="931"/>
          <ac:spMkLst>
            <pc:docMk/>
            <pc:sldMk cId="1489419992" sldId="269"/>
            <ac:spMk id="4" creationId="{D7AB2E35-341E-43C6-B258-26624ECEA2B7}"/>
          </ac:spMkLst>
        </pc:spChg>
        <pc:spChg chg="add del mod ord">
          <ac:chgData name="Das, Somdeepa" userId="25488cc0-8d31-4d35-b442-e5ced734361a" providerId="ADAL" clId="{F8C21511-3DBE-4F12-9564-99ABC4BBF0A9}" dt="2024-08-13T19:29:15.286" v="609" actId="931"/>
          <ac:spMkLst>
            <pc:docMk/>
            <pc:sldMk cId="1489419992" sldId="269"/>
            <ac:spMk id="5" creationId="{3C699336-6598-4979-88F5-95D754345B15}"/>
          </ac:spMkLst>
        </pc:spChg>
        <pc:spChg chg="add del mod">
          <ac:chgData name="Das, Somdeepa" userId="25488cc0-8d31-4d35-b442-e5ced734361a" providerId="ADAL" clId="{F8C21511-3DBE-4F12-9564-99ABC4BBF0A9}" dt="2024-08-13T19:30:20.969" v="629" actId="931"/>
          <ac:spMkLst>
            <pc:docMk/>
            <pc:sldMk cId="1489419992" sldId="269"/>
            <ac:spMk id="11" creationId="{2B02984D-355C-4065-A233-BDB5A60542E9}"/>
          </ac:spMkLst>
        </pc:spChg>
        <pc:spChg chg="add del mod">
          <ac:chgData name="Das, Somdeepa" userId="25488cc0-8d31-4d35-b442-e5ced734361a" providerId="ADAL" clId="{F8C21511-3DBE-4F12-9564-99ABC4BBF0A9}" dt="2024-08-13T19:30:26.755" v="630" actId="931"/>
          <ac:spMkLst>
            <pc:docMk/>
            <pc:sldMk cId="1489419992" sldId="269"/>
            <ac:spMk id="13" creationId="{74FE6102-F5E8-480C-95CD-05DE7B350D43}"/>
          </ac:spMkLst>
        </pc:spChg>
        <pc:spChg chg="add del mod">
          <ac:chgData name="Das, Somdeepa" userId="25488cc0-8d31-4d35-b442-e5ced734361a" providerId="ADAL" clId="{F8C21511-3DBE-4F12-9564-99ABC4BBF0A9}" dt="2024-08-13T19:30:34.084" v="633" actId="931"/>
          <ac:spMkLst>
            <pc:docMk/>
            <pc:sldMk cId="1489419992" sldId="269"/>
            <ac:spMk id="19" creationId="{F303060B-CA5A-460C-962C-51A61E4D2A8E}"/>
          </ac:spMkLst>
        </pc:spChg>
        <pc:spChg chg="add del mod">
          <ac:chgData name="Das, Somdeepa" userId="25488cc0-8d31-4d35-b442-e5ced734361a" providerId="ADAL" clId="{F8C21511-3DBE-4F12-9564-99ABC4BBF0A9}" dt="2024-08-13T19:30:40.701" v="634" actId="931"/>
          <ac:spMkLst>
            <pc:docMk/>
            <pc:sldMk cId="1489419992" sldId="269"/>
            <ac:spMk id="21" creationId="{435DC6F0-52D9-425B-ADBA-EFA8835AE766}"/>
          </ac:spMkLst>
        </pc:sp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7" creationId="{FE02A1EA-63ED-45E4-BDED-7191A293C669}"/>
          </ac:picMkLst>
        </pc:pic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9" creationId="{3DFECD1C-8E04-492E-9452-F3BD3EF7D2AB}"/>
          </ac:picMkLst>
        </pc:picChg>
        <pc:picChg chg="add del mod">
          <ac:chgData name="Das, Somdeepa" userId="25488cc0-8d31-4d35-b442-e5ced734361a" providerId="ADAL" clId="{F8C21511-3DBE-4F12-9564-99ABC4BBF0A9}" dt="2024-08-13T19:30:29.538" v="631" actId="478"/>
          <ac:picMkLst>
            <pc:docMk/>
            <pc:sldMk cId="1489419992" sldId="269"/>
            <ac:picMk id="15" creationId="{51D9C1AB-747E-47A0-B602-A6B01A9F2AEB}"/>
          </ac:picMkLst>
        </pc:picChg>
        <pc:picChg chg="add del mod">
          <ac:chgData name="Das, Somdeepa" userId="25488cc0-8d31-4d35-b442-e5ced734361a" providerId="ADAL" clId="{F8C21511-3DBE-4F12-9564-99ABC4BBF0A9}" dt="2024-08-13T19:30:30.188" v="632" actId="478"/>
          <ac:picMkLst>
            <pc:docMk/>
            <pc:sldMk cId="1489419992" sldId="269"/>
            <ac:picMk id="17" creationId="{20DC1960-7A94-4453-B9D9-BEAADABEE2BD}"/>
          </ac:picMkLst>
        </pc:picChg>
        <pc:picChg chg="add mod">
          <ac:chgData name="Das, Somdeepa" userId="25488cc0-8d31-4d35-b442-e5ced734361a" providerId="ADAL" clId="{F8C21511-3DBE-4F12-9564-99ABC4BBF0A9}" dt="2024-08-13T19:30:46.860" v="635" actId="14100"/>
          <ac:picMkLst>
            <pc:docMk/>
            <pc:sldMk cId="1489419992" sldId="269"/>
            <ac:picMk id="23" creationId="{DF782375-02A7-4864-B1FF-B93EE365F966}"/>
          </ac:picMkLst>
        </pc:picChg>
        <pc:picChg chg="add mod">
          <ac:chgData name="Das, Somdeepa" userId="25488cc0-8d31-4d35-b442-e5ced734361a" providerId="ADAL" clId="{F8C21511-3DBE-4F12-9564-99ABC4BBF0A9}" dt="2024-08-13T19:30:50.138" v="636" actId="14100"/>
          <ac:picMkLst>
            <pc:docMk/>
            <pc:sldMk cId="1489419992" sldId="269"/>
            <ac:picMk id="27" creationId="{C455F751-065C-43AA-9650-3A03989FBDD7}"/>
          </ac:picMkLst>
        </pc:picChg>
      </pc:sldChg>
      <pc:sldChg chg="new del ord">
        <pc:chgData name="Das, Somdeepa" userId="25488cc0-8d31-4d35-b442-e5ced734361a" providerId="ADAL" clId="{F8C21511-3DBE-4F12-9564-99ABC4BBF0A9}" dt="2024-08-13T19:49:36.804" v="640" actId="2696"/>
        <pc:sldMkLst>
          <pc:docMk/>
          <pc:sldMk cId="152612640" sldId="270"/>
        </pc:sldMkLst>
      </pc:sldChg>
      <pc:sldChg chg="new del">
        <pc:chgData name="Das, Somdeepa" userId="25488cc0-8d31-4d35-b442-e5ced734361a" providerId="ADAL" clId="{F8C21511-3DBE-4F12-9564-99ABC4BBF0A9}" dt="2024-08-13T19:49:51.346" v="644" actId="680"/>
        <pc:sldMkLst>
          <pc:docMk/>
          <pc:sldMk cId="168138119" sldId="270"/>
        </pc:sldMkLst>
      </pc:sldChg>
      <pc:sldChg chg="new">
        <pc:chgData name="Das, Somdeepa" userId="25488cc0-8d31-4d35-b442-e5ced734361a" providerId="ADAL" clId="{F8C21511-3DBE-4F12-9564-99ABC4BBF0A9}" dt="2024-08-13T19:50:32.690" v="682" actId="680"/>
        <pc:sldMkLst>
          <pc:docMk/>
          <pc:sldMk cId="841250668" sldId="270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51:04.832" v="707" actId="931"/>
        <pc:sldMkLst>
          <pc:docMk/>
          <pc:sldMk cId="2729225521" sldId="271"/>
        </pc:sldMkLst>
        <pc:spChg chg="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2" creationId="{85789AB2-5616-43BA-819C-1A38C68A0D0A}"/>
          </ac:spMkLst>
        </pc:spChg>
        <pc:spChg chg="del 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3" creationId="{D1ECB42A-2BF9-4372-96BF-5D2CCCB1707E}"/>
          </ac:spMkLst>
        </pc:spChg>
        <pc:spChg chg="del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4" creationId="{396AE39D-9F5A-40E0-B2E1-B4DC029A5F79}"/>
          </ac:spMkLst>
        </pc:spChg>
        <pc:spChg chg="add del mod ord">
          <ac:chgData name="Das, Somdeepa" userId="25488cc0-8d31-4d35-b442-e5ced734361a" providerId="ADAL" clId="{F8C21511-3DBE-4F12-9564-99ABC4BBF0A9}" dt="2024-08-13T19:51:04.832" v="707" actId="931"/>
          <ac:spMkLst>
            <pc:docMk/>
            <pc:sldMk cId="2729225521" sldId="271"/>
            <ac:spMk id="5" creationId="{67353C54-8B87-4F0E-991A-11C1CF547559}"/>
          </ac:spMkLst>
        </pc:spChg>
        <pc:picChg chg="add mod">
          <ac:chgData name="Das, Somdeepa" userId="25488cc0-8d31-4d35-b442-e5ced734361a" providerId="ADAL" clId="{F8C21511-3DBE-4F12-9564-99ABC4BBF0A9}" dt="2024-08-13T19:51:04.832" v="707" actId="931"/>
          <ac:picMkLst>
            <pc:docMk/>
            <pc:sldMk cId="2729225521" sldId="271"/>
            <ac:picMk id="7" creationId="{4FAE4F46-276B-42BE-AF64-1BADCF16F0F5}"/>
          </ac:picMkLst>
        </pc:picChg>
      </pc:sldChg>
      <pc:sldChg chg="addSp delSp modSp new del mod modClrScheme chgLayout">
        <pc:chgData name="Das, Somdeepa" userId="25488cc0-8d31-4d35-b442-e5ced734361a" providerId="ADAL" clId="{F8C21511-3DBE-4F12-9564-99ABC4BBF0A9}" dt="2024-08-13T20:01:03.138" v="710" actId="2696"/>
        <pc:sldMkLst>
          <pc:docMk/>
          <pc:sldMk cId="3188123857" sldId="272"/>
        </pc:sldMkLst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2" creationId="{9F3849E0-E32D-4437-90E2-46C139A37861}"/>
          </ac:spMkLst>
        </pc:spChg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3" creationId="{5DCF1180-651A-480F-83B0-73B9E4ECD536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4" creationId="{950AA939-F20E-4730-8E01-292580FF1EF2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5" creationId="{61F4FFD6-217C-4EDB-8039-BF91D7E277FB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6" creationId="{CEC6955E-9184-4C3A-9853-46BCC70BD79C}"/>
          </ac:spMkLst>
        </pc:spChg>
      </pc:sldChg>
    </pc:docChg>
  </pc:docChgLst>
  <pc:docChgLst>
    <pc:chgData name="Das, Somdeepa" userId="25488cc0-8d31-4d35-b442-e5ced734361a" providerId="ADAL" clId="{1D6AEE7C-F49B-44B0-9C0D-E8C06F485544}"/>
    <pc:docChg chg="custSel addSld delSld modSld">
      <pc:chgData name="Das, Somdeepa" userId="25488cc0-8d31-4d35-b442-e5ced734361a" providerId="ADAL" clId="{1D6AEE7C-F49B-44B0-9C0D-E8C06F485544}" dt="2024-07-30T19:48:40.580" v="32" actId="2696"/>
      <pc:docMkLst>
        <pc:docMk/>
      </pc:docMkLst>
      <pc:sldChg chg="addSp delSp modSp new mod modClrScheme chgLayout">
        <pc:chgData name="Das, Somdeepa" userId="25488cc0-8d31-4d35-b442-e5ced734361a" providerId="ADAL" clId="{1D6AEE7C-F49B-44B0-9C0D-E8C06F485544}" dt="2024-07-30T19:36:48.261" v="30" actId="14100"/>
        <pc:sldMkLst>
          <pc:docMk/>
          <pc:sldMk cId="720806933" sldId="259"/>
        </pc:sldMkLst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2" creationId="{EBE1E460-1DE4-4061-B5DA-D60F74FBEE38}"/>
          </ac:spMkLst>
        </pc:spChg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3" creationId="{E24AA7EF-E0B2-43ED-90D6-291918F58C16}"/>
          </ac:spMkLst>
        </pc:spChg>
        <pc:spChg chg="del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4" creationId="{57947E1F-0563-45E3-A15C-04ED4B4CB517}"/>
          </ac:spMkLst>
        </pc:spChg>
        <pc:spChg chg="add mod ord">
          <ac:chgData name="Das, Somdeepa" userId="25488cc0-8d31-4d35-b442-e5ced734361a" providerId="ADAL" clId="{1D6AEE7C-F49B-44B0-9C0D-E8C06F485544}" dt="2024-07-30T19:36:34.695" v="28" actId="20577"/>
          <ac:spMkLst>
            <pc:docMk/>
            <pc:sldMk cId="720806933" sldId="259"/>
            <ac:spMk id="5" creationId="{B7BE7F62-CEBD-44C3-BCD7-FC10609B1D4B}"/>
          </ac:spMkLst>
        </pc:spChg>
        <pc:spChg chg="add del mod ord">
          <ac:chgData name="Das, Somdeepa" userId="25488cc0-8d31-4d35-b442-e5ced734361a" providerId="ADAL" clId="{1D6AEE7C-F49B-44B0-9C0D-E8C06F485544}" dt="2024-07-30T19:36:17.968" v="2"/>
          <ac:spMkLst>
            <pc:docMk/>
            <pc:sldMk cId="720806933" sldId="259"/>
            <ac:spMk id="6" creationId="{E494F6F0-7622-4B0C-BD21-EB77DC824C46}"/>
          </ac:spMkLst>
        </pc:spChg>
        <pc:picChg chg="add mod">
          <ac:chgData name="Das, Somdeepa" userId="25488cc0-8d31-4d35-b442-e5ced734361a" providerId="ADAL" clId="{1D6AEE7C-F49B-44B0-9C0D-E8C06F485544}" dt="2024-07-30T19:36:48.261" v="30" actId="14100"/>
          <ac:picMkLst>
            <pc:docMk/>
            <pc:sldMk cId="720806933" sldId="259"/>
            <ac:picMk id="8" creationId="{7CD4D7FE-3177-47A0-BBDB-746307B46965}"/>
          </ac:picMkLst>
        </pc:picChg>
      </pc:sldChg>
      <pc:sldChg chg="new del">
        <pc:chgData name="Das, Somdeepa" userId="25488cc0-8d31-4d35-b442-e5ced734361a" providerId="ADAL" clId="{1D6AEE7C-F49B-44B0-9C0D-E8C06F485544}" dt="2024-07-30T19:48:40.580" v="32" actId="2696"/>
        <pc:sldMkLst>
          <pc:docMk/>
          <pc:sldMk cId="3983772214" sldId="260"/>
        </pc:sldMkLst>
      </pc:sldChg>
    </pc:docChg>
  </pc:docChgLst>
  <pc:docChgLst>
    <pc:chgData name="Das, Somdeepa" userId="25488cc0-8d31-4d35-b442-e5ced734361a" providerId="ADAL" clId="{6E092420-1D75-4D88-9505-768049059EBF}"/>
    <pc:docChg chg="custSel addSld delSld modSld sldOrd">
      <pc:chgData name="Das, Somdeepa" userId="25488cc0-8d31-4d35-b442-e5ced734361a" providerId="ADAL" clId="{6E092420-1D75-4D88-9505-768049059EBF}" dt="2024-09-04T20:27:04.886" v="89" actId="47"/>
      <pc:docMkLst>
        <pc:docMk/>
      </pc:docMkLst>
      <pc:sldChg chg="modSp mod">
        <pc:chgData name="Das, Somdeepa" userId="25488cc0-8d31-4d35-b442-e5ced734361a" providerId="ADAL" clId="{6E092420-1D75-4D88-9505-768049059EBF}" dt="2024-09-04T19:27:25.091" v="1" actId="20577"/>
        <pc:sldMkLst>
          <pc:docMk/>
          <pc:sldMk cId="2732119325" sldId="256"/>
        </pc:sldMkLst>
        <pc:spChg chg="mod">
          <ac:chgData name="Das, Somdeepa" userId="25488cc0-8d31-4d35-b442-e5ced734361a" providerId="ADAL" clId="{6E092420-1D75-4D88-9505-768049059EBF}" dt="2024-09-04T19:27:25.091" v="1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addSp delSp modSp mod">
        <pc:chgData name="Das, Somdeepa" userId="25488cc0-8d31-4d35-b442-e5ced734361a" providerId="ADAL" clId="{6E092420-1D75-4D88-9505-768049059EBF}" dt="2024-09-04T19:29:07.364" v="18" actId="1036"/>
        <pc:sldMkLst>
          <pc:docMk/>
          <pc:sldMk cId="2524541672" sldId="260"/>
        </pc:sldMkLst>
        <pc:spChg chg="add del mod">
          <ac:chgData name="Das, Somdeepa" userId="25488cc0-8d31-4d35-b442-e5ced734361a" providerId="ADAL" clId="{6E092420-1D75-4D88-9505-768049059EBF}" dt="2024-09-04T19:28:54.026" v="13"/>
          <ac:spMkLst>
            <pc:docMk/>
            <pc:sldMk cId="2524541672" sldId="260"/>
            <ac:spMk id="3" creationId="{9ED76315-909F-41E2-867D-4CB40EE0127E}"/>
          </ac:spMkLst>
        </pc:spChg>
        <pc:picChg chg="add mod">
          <ac:chgData name="Das, Somdeepa" userId="25488cc0-8d31-4d35-b442-e5ced734361a" providerId="ADAL" clId="{6E092420-1D75-4D88-9505-768049059EBF}" dt="2024-09-04T19:29:07.364" v="18" actId="1036"/>
          <ac:picMkLst>
            <pc:docMk/>
            <pc:sldMk cId="2524541672" sldId="260"/>
            <ac:picMk id="6" creationId="{8EE93D0F-C1F8-4FFF-80C9-E769B9C72135}"/>
          </ac:picMkLst>
        </pc:picChg>
        <pc:picChg chg="del">
          <ac:chgData name="Das, Somdeepa" userId="25488cc0-8d31-4d35-b442-e5ced734361a" providerId="ADAL" clId="{6E092420-1D75-4D88-9505-768049059EBF}" dt="2024-09-04T19:28:33.019" v="12" actId="478"/>
          <ac:picMkLst>
            <pc:docMk/>
            <pc:sldMk cId="2524541672" sldId="260"/>
            <ac:picMk id="19" creationId="{3588DA77-082F-4EBA-9D54-DB949600368B}"/>
          </ac:picMkLst>
        </pc:picChg>
      </pc:sldChg>
      <pc:sldChg chg="addSp delSp modSp mod">
        <pc:chgData name="Das, Somdeepa" userId="25488cc0-8d31-4d35-b442-e5ced734361a" providerId="ADAL" clId="{6E092420-1D75-4D88-9505-768049059EBF}" dt="2024-09-04T19:30:14.683" v="24" actId="14100"/>
        <pc:sldMkLst>
          <pc:docMk/>
          <pc:sldMk cId="3277134571" sldId="261"/>
        </pc:sldMkLst>
        <pc:spChg chg="add del mod">
          <ac:chgData name="Das, Somdeepa" userId="25488cc0-8d31-4d35-b442-e5ced734361a" providerId="ADAL" clId="{6E092420-1D75-4D88-9505-768049059EBF}" dt="2024-09-04T19:30:03.042" v="20"/>
          <ac:spMkLst>
            <pc:docMk/>
            <pc:sldMk cId="3277134571" sldId="261"/>
            <ac:spMk id="3" creationId="{920A6F98-A643-4F27-8F40-B7D15862BD8E}"/>
          </ac:spMkLst>
        </pc:spChg>
        <pc:picChg chg="add mod">
          <ac:chgData name="Das, Somdeepa" userId="25488cc0-8d31-4d35-b442-e5ced734361a" providerId="ADAL" clId="{6E092420-1D75-4D88-9505-768049059EBF}" dt="2024-09-04T19:30:14.683" v="24" actId="14100"/>
          <ac:picMkLst>
            <pc:docMk/>
            <pc:sldMk cId="3277134571" sldId="261"/>
            <ac:picMk id="6" creationId="{21D384C5-D034-4354-A316-372A9155F4B9}"/>
          </ac:picMkLst>
        </pc:picChg>
        <pc:picChg chg="del">
          <ac:chgData name="Das, Somdeepa" userId="25488cc0-8d31-4d35-b442-e5ced734361a" providerId="ADAL" clId="{6E092420-1D75-4D88-9505-768049059EBF}" dt="2024-09-04T19:30:01.292" v="19" actId="478"/>
          <ac:picMkLst>
            <pc:docMk/>
            <pc:sldMk cId="3277134571" sldId="261"/>
            <ac:picMk id="15" creationId="{DD10BD96-7BA0-41AB-A2E9-2715858911D0}"/>
          </ac:picMkLst>
        </pc:picChg>
      </pc:sldChg>
      <pc:sldChg chg="del">
        <pc:chgData name="Das, Somdeepa" userId="25488cc0-8d31-4d35-b442-e5ced734361a" providerId="ADAL" clId="{6E092420-1D75-4D88-9505-768049059EBF}" dt="2024-09-04T19:27:43.370" v="5" actId="47"/>
        <pc:sldMkLst>
          <pc:docMk/>
          <pc:sldMk cId="240800063" sldId="262"/>
        </pc:sldMkLst>
      </pc:sldChg>
      <pc:sldChg chg="addSp delSp modSp new mod modClrScheme chgLayout">
        <pc:chgData name="Das, Somdeepa" userId="25488cc0-8d31-4d35-b442-e5ced734361a" providerId="ADAL" clId="{6E092420-1D75-4D88-9505-768049059EBF}" dt="2024-09-04T20:25:47.427" v="78" actId="20577"/>
        <pc:sldMkLst>
          <pc:docMk/>
          <pc:sldMk cId="3613592985" sldId="262"/>
        </pc:sldMkLst>
        <pc:spChg chg="del mod ord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2" creationId="{5D5ABABD-1362-428C-A9C4-BFFFAF34EDC2}"/>
          </ac:spMkLst>
        </pc:spChg>
        <pc:spChg chg="del mod ord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3" creationId="{316F454F-F84D-4C60-9D40-6C269642C6E8}"/>
          </ac:spMkLst>
        </pc:spChg>
        <pc:spChg chg="del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4" creationId="{3E12A57D-3D3B-4A68-86C2-1317D8254C07}"/>
          </ac:spMkLst>
        </pc:spChg>
        <pc:spChg chg="add del mod ord">
          <ac:chgData name="Das, Somdeepa" userId="25488cc0-8d31-4d35-b442-e5ced734361a" providerId="ADAL" clId="{6E092420-1D75-4D88-9505-768049059EBF}" dt="2024-09-04T20:24:43.769" v="39" actId="700"/>
          <ac:spMkLst>
            <pc:docMk/>
            <pc:sldMk cId="3613592985" sldId="262"/>
            <ac:spMk id="5" creationId="{D12AF032-D897-41A9-842D-23737AE9BBBA}"/>
          </ac:spMkLst>
        </pc:spChg>
        <pc:spChg chg="add del mod ord">
          <ac:chgData name="Das, Somdeepa" userId="25488cc0-8d31-4d35-b442-e5ced734361a" providerId="ADAL" clId="{6E092420-1D75-4D88-9505-768049059EBF}" dt="2024-09-04T20:23:42.434" v="27"/>
          <ac:spMkLst>
            <pc:docMk/>
            <pc:sldMk cId="3613592985" sldId="262"/>
            <ac:spMk id="6" creationId="{B7C6F717-007C-4720-9319-D543CA7AF909}"/>
          </ac:spMkLst>
        </pc:spChg>
        <pc:spChg chg="add del mod">
          <ac:chgData name="Das, Somdeepa" userId="25488cc0-8d31-4d35-b442-e5ced734361a" providerId="ADAL" clId="{6E092420-1D75-4D88-9505-768049059EBF}" dt="2024-09-04T20:23:47.611" v="29"/>
          <ac:spMkLst>
            <pc:docMk/>
            <pc:sldMk cId="3613592985" sldId="262"/>
            <ac:spMk id="7" creationId="{8C44B144-21E5-4782-B99F-9ACE1BDA3008}"/>
          </ac:spMkLst>
        </pc:spChg>
        <pc:spChg chg="add del mod">
          <ac:chgData name="Das, Somdeepa" userId="25488cc0-8d31-4d35-b442-e5ced734361a" providerId="ADAL" clId="{6E092420-1D75-4D88-9505-768049059EBF}" dt="2024-09-04T20:23:54.834" v="30"/>
          <ac:spMkLst>
            <pc:docMk/>
            <pc:sldMk cId="3613592985" sldId="262"/>
            <ac:spMk id="8" creationId="{3145641D-7565-4288-8256-4DD2F1F4C05D}"/>
          </ac:spMkLst>
        </pc:spChg>
        <pc:spChg chg="add del mod">
          <ac:chgData name="Das, Somdeepa" userId="25488cc0-8d31-4d35-b442-e5ced734361a" providerId="ADAL" clId="{6E092420-1D75-4D88-9505-768049059EBF}" dt="2024-09-04T20:23:57.041" v="31"/>
          <ac:spMkLst>
            <pc:docMk/>
            <pc:sldMk cId="3613592985" sldId="262"/>
            <ac:spMk id="9" creationId="{619A8F0E-E61C-447E-A21A-BFB081E6271C}"/>
          </ac:spMkLst>
        </pc:spChg>
        <pc:spChg chg="add del mod">
          <ac:chgData name="Das, Somdeepa" userId="25488cc0-8d31-4d35-b442-e5ced734361a" providerId="ADAL" clId="{6E092420-1D75-4D88-9505-768049059EBF}" dt="2024-09-04T20:24:01.122" v="32" actId="478"/>
          <ac:spMkLst>
            <pc:docMk/>
            <pc:sldMk cId="3613592985" sldId="262"/>
            <ac:spMk id="10" creationId="{CD8105A9-577D-4C8C-A577-B4565153176F}"/>
          </ac:spMkLst>
        </pc:spChg>
        <pc:spChg chg="add del mod">
          <ac:chgData name="Das, Somdeepa" userId="25488cc0-8d31-4d35-b442-e5ced734361a" providerId="ADAL" clId="{6E092420-1D75-4D88-9505-768049059EBF}" dt="2024-09-04T20:24:04.818" v="35" actId="478"/>
          <ac:spMkLst>
            <pc:docMk/>
            <pc:sldMk cId="3613592985" sldId="262"/>
            <ac:spMk id="11" creationId="{B864187C-815E-4E8B-97DC-AA5AB0A80E06}"/>
          </ac:spMkLst>
        </pc:spChg>
        <pc:spChg chg="add del mod">
          <ac:chgData name="Das, Somdeepa" userId="25488cc0-8d31-4d35-b442-e5ced734361a" providerId="ADAL" clId="{6E092420-1D75-4D88-9505-768049059EBF}" dt="2024-09-04T20:24:11.751" v="38" actId="478"/>
          <ac:spMkLst>
            <pc:docMk/>
            <pc:sldMk cId="3613592985" sldId="262"/>
            <ac:spMk id="12" creationId="{83110DE6-1B2B-4563-9D56-7EA797D2BD91}"/>
          </ac:spMkLst>
        </pc:spChg>
        <pc:spChg chg="add mod ord">
          <ac:chgData name="Das, Somdeepa" userId="25488cc0-8d31-4d35-b442-e5ced734361a" providerId="ADAL" clId="{6E092420-1D75-4D88-9505-768049059EBF}" dt="2024-09-04T20:25:47.427" v="78" actId="20577"/>
          <ac:spMkLst>
            <pc:docMk/>
            <pc:sldMk cId="3613592985" sldId="262"/>
            <ac:spMk id="13" creationId="{0FDC2598-1BEC-419A-B11F-1F717E677BD8}"/>
          </ac:spMkLst>
        </pc:spChg>
        <pc:spChg chg="add del mod ord">
          <ac:chgData name="Das, Somdeepa" userId="25488cc0-8d31-4d35-b442-e5ced734361a" providerId="ADAL" clId="{6E092420-1D75-4D88-9505-768049059EBF}" dt="2024-09-04T20:25:33.979" v="40" actId="22"/>
          <ac:spMkLst>
            <pc:docMk/>
            <pc:sldMk cId="3613592985" sldId="262"/>
            <ac:spMk id="14" creationId="{F2525342-041F-4F37-A893-F67A2793298F}"/>
          </ac:spMkLst>
        </pc:spChg>
        <pc:picChg chg="add mod ord">
          <ac:chgData name="Das, Somdeepa" userId="25488cc0-8d31-4d35-b442-e5ced734361a" providerId="ADAL" clId="{6E092420-1D75-4D88-9505-768049059EBF}" dt="2024-09-04T20:25:33.979" v="40" actId="22"/>
          <ac:picMkLst>
            <pc:docMk/>
            <pc:sldMk cId="3613592985" sldId="262"/>
            <ac:picMk id="16" creationId="{5D36B7D0-D4AD-48EC-A42E-8933DE13C097}"/>
          </ac:picMkLst>
        </pc:picChg>
      </pc:sldChg>
      <pc:sldChg chg="del">
        <pc:chgData name="Das, Somdeepa" userId="25488cc0-8d31-4d35-b442-e5ced734361a" providerId="ADAL" clId="{6E092420-1D75-4D88-9505-768049059EBF}" dt="2024-09-04T19:27:30.796" v="4" actId="47"/>
        <pc:sldMkLst>
          <pc:docMk/>
          <pc:sldMk cId="1477800181" sldId="263"/>
        </pc:sldMkLst>
      </pc:sldChg>
      <pc:sldChg chg="addSp delSp modSp new mod">
        <pc:chgData name="Das, Somdeepa" userId="25488cc0-8d31-4d35-b442-e5ced734361a" providerId="ADAL" clId="{6E092420-1D75-4D88-9505-768049059EBF}" dt="2024-09-04T20:26:47.857" v="85" actId="1076"/>
        <pc:sldMkLst>
          <pc:docMk/>
          <pc:sldMk cId="3005163460" sldId="263"/>
        </pc:sldMkLst>
        <pc:spChg chg="del">
          <ac:chgData name="Das, Somdeepa" userId="25488cc0-8d31-4d35-b442-e5ced734361a" providerId="ADAL" clId="{6E092420-1D75-4D88-9505-768049059EBF}" dt="2024-09-04T20:26:45.937" v="84" actId="478"/>
          <ac:spMkLst>
            <pc:docMk/>
            <pc:sldMk cId="3005163460" sldId="263"/>
            <ac:spMk id="2" creationId="{C22F579D-FF6E-49D5-AB1D-7A52EED788DC}"/>
          </ac:spMkLst>
        </pc:spChg>
        <pc:spChg chg="del">
          <ac:chgData name="Das, Somdeepa" userId="25488cc0-8d31-4d35-b442-e5ced734361a" providerId="ADAL" clId="{6E092420-1D75-4D88-9505-768049059EBF}" dt="2024-09-04T20:26:40.138" v="80" actId="478"/>
          <ac:spMkLst>
            <pc:docMk/>
            <pc:sldMk cId="3005163460" sldId="263"/>
            <ac:spMk id="3" creationId="{59777EFE-D54C-4846-ACE9-66A6E7CECDBC}"/>
          </ac:spMkLst>
        </pc:spChg>
        <pc:spChg chg="del">
          <ac:chgData name="Das, Somdeepa" userId="25488cc0-8d31-4d35-b442-e5ced734361a" providerId="ADAL" clId="{6E092420-1D75-4D88-9505-768049059EBF}" dt="2024-09-04T20:26:42.044" v="81" actId="478"/>
          <ac:spMkLst>
            <pc:docMk/>
            <pc:sldMk cId="3005163460" sldId="263"/>
            <ac:spMk id="4" creationId="{F7F005D7-8458-40DD-B90D-B0BEC8A3B39C}"/>
          </ac:spMkLst>
        </pc:spChg>
        <pc:picChg chg="add mod">
          <ac:chgData name="Das, Somdeepa" userId="25488cc0-8d31-4d35-b442-e5ced734361a" providerId="ADAL" clId="{6E092420-1D75-4D88-9505-768049059EBF}" dt="2024-09-04T20:26:47.857" v="85" actId="1076"/>
          <ac:picMkLst>
            <pc:docMk/>
            <pc:sldMk cId="3005163460" sldId="263"/>
            <ac:picMk id="6" creationId="{9075F941-8209-42F3-97AF-D4D9F012F315}"/>
          </ac:picMkLst>
        </pc:picChg>
      </pc:sldChg>
      <pc:sldChg chg="new del ord">
        <pc:chgData name="Das, Somdeepa" userId="25488cc0-8d31-4d35-b442-e5ced734361a" providerId="ADAL" clId="{6E092420-1D75-4D88-9505-768049059EBF}" dt="2024-09-04T20:27:04.886" v="89" actId="47"/>
        <pc:sldMkLst>
          <pc:docMk/>
          <pc:sldMk cId="746904031" sldId="264"/>
        </pc:sldMkLst>
      </pc:sldChg>
      <pc:sldChg chg="del">
        <pc:chgData name="Das, Somdeepa" userId="25488cc0-8d31-4d35-b442-e5ced734361a" providerId="ADAL" clId="{6E092420-1D75-4D88-9505-768049059EBF}" dt="2024-09-04T19:27:29.230" v="2" actId="47"/>
        <pc:sldMkLst>
          <pc:docMk/>
          <pc:sldMk cId="3825504544" sldId="264"/>
        </pc:sldMkLst>
      </pc:sldChg>
      <pc:sldChg chg="del">
        <pc:chgData name="Das, Somdeepa" userId="25488cc0-8d31-4d35-b442-e5ced734361a" providerId="ADAL" clId="{6E092420-1D75-4D88-9505-768049059EBF}" dt="2024-09-04T19:27:45.346" v="7" actId="47"/>
        <pc:sldMkLst>
          <pc:docMk/>
          <pc:sldMk cId="986184219" sldId="265"/>
        </pc:sldMkLst>
      </pc:sldChg>
      <pc:sldChg chg="del">
        <pc:chgData name="Das, Somdeepa" userId="25488cc0-8d31-4d35-b442-e5ced734361a" providerId="ADAL" clId="{6E092420-1D75-4D88-9505-768049059EBF}" dt="2024-09-04T19:27:46.806" v="9" actId="47"/>
        <pc:sldMkLst>
          <pc:docMk/>
          <pc:sldMk cId="2348716638" sldId="266"/>
        </pc:sldMkLst>
      </pc:sldChg>
      <pc:sldChg chg="del">
        <pc:chgData name="Das, Somdeepa" userId="25488cc0-8d31-4d35-b442-e5ced734361a" providerId="ADAL" clId="{6E092420-1D75-4D88-9505-768049059EBF}" dt="2024-09-04T19:27:30.201" v="3" actId="47"/>
        <pc:sldMkLst>
          <pc:docMk/>
          <pc:sldMk cId="4159927181" sldId="267"/>
        </pc:sldMkLst>
      </pc:sldChg>
      <pc:sldChg chg="del">
        <pc:chgData name="Das, Somdeepa" userId="25488cc0-8d31-4d35-b442-e5ced734361a" providerId="ADAL" clId="{6E092420-1D75-4D88-9505-768049059EBF}" dt="2024-09-04T19:27:44.459" v="6" actId="47"/>
        <pc:sldMkLst>
          <pc:docMk/>
          <pc:sldMk cId="3302839444" sldId="268"/>
        </pc:sldMkLst>
      </pc:sldChg>
      <pc:sldChg chg="del">
        <pc:chgData name="Das, Somdeepa" userId="25488cc0-8d31-4d35-b442-e5ced734361a" providerId="ADAL" clId="{6E092420-1D75-4D88-9505-768049059EBF}" dt="2024-09-04T19:27:46.202" v="8" actId="47"/>
        <pc:sldMkLst>
          <pc:docMk/>
          <pc:sldMk cId="1489419992" sldId="269"/>
        </pc:sldMkLst>
      </pc:sldChg>
      <pc:sldChg chg="del">
        <pc:chgData name="Das, Somdeepa" userId="25488cc0-8d31-4d35-b442-e5ced734361a" providerId="ADAL" clId="{6E092420-1D75-4D88-9505-768049059EBF}" dt="2024-09-04T19:27:47.319" v="10" actId="47"/>
        <pc:sldMkLst>
          <pc:docMk/>
          <pc:sldMk cId="841250668" sldId="270"/>
        </pc:sldMkLst>
      </pc:sldChg>
      <pc:sldChg chg="del">
        <pc:chgData name="Das, Somdeepa" userId="25488cc0-8d31-4d35-b442-e5ced734361a" providerId="ADAL" clId="{6E092420-1D75-4D88-9505-768049059EBF}" dt="2024-09-04T19:27:48.045" v="11" actId="47"/>
        <pc:sldMkLst>
          <pc:docMk/>
          <pc:sldMk cId="2729225521" sldId="271"/>
        </pc:sldMkLst>
      </pc:sldChg>
    </pc:docChg>
  </pc:docChgLst>
  <pc:docChgLst>
    <pc:chgData name="Das, Somdeepa" userId="25488cc0-8d31-4d35-b442-e5ced734361a" providerId="ADAL" clId="{91C3AECF-CAF3-4693-AD8E-8E2AF1276CBF}"/>
    <pc:docChg chg="undo custSel addSld delSld modSld">
      <pc:chgData name="Das, Somdeepa" userId="25488cc0-8d31-4d35-b442-e5ced734361a" providerId="ADAL" clId="{91C3AECF-CAF3-4693-AD8E-8E2AF1276CBF}" dt="2024-08-26T04:52:42.104" v="163"/>
      <pc:docMkLst>
        <pc:docMk/>
      </pc:docMkLst>
      <pc:sldChg chg="modSp mod">
        <pc:chgData name="Das, Somdeepa" userId="25488cc0-8d31-4d35-b442-e5ced734361a" providerId="ADAL" clId="{91C3AECF-CAF3-4693-AD8E-8E2AF1276CBF}" dt="2024-08-12T15:03:56.445" v="4" actId="20577"/>
        <pc:sldMkLst>
          <pc:docMk/>
          <pc:sldMk cId="2732119325" sldId="256"/>
        </pc:sldMkLst>
        <pc:spChg chg="mod">
          <ac:chgData name="Das, Somdeepa" userId="25488cc0-8d31-4d35-b442-e5ced734361a" providerId="ADAL" clId="{91C3AECF-CAF3-4693-AD8E-8E2AF1276CBF}" dt="2024-08-12T15:03:56.445" v="4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del">
        <pc:chgData name="Das, Somdeepa" userId="25488cc0-8d31-4d35-b442-e5ced734361a" providerId="ADAL" clId="{91C3AECF-CAF3-4693-AD8E-8E2AF1276CBF}" dt="2024-08-12T15:04:03.678" v="5" actId="2696"/>
        <pc:sldMkLst>
          <pc:docMk/>
          <pc:sldMk cId="1903192027" sldId="257"/>
        </pc:sldMkLst>
      </pc:sldChg>
      <pc:sldChg chg="del">
        <pc:chgData name="Das, Somdeepa" userId="25488cc0-8d31-4d35-b442-e5ced734361a" providerId="ADAL" clId="{91C3AECF-CAF3-4693-AD8E-8E2AF1276CBF}" dt="2024-08-12T15:04:05.627" v="6" actId="2696"/>
        <pc:sldMkLst>
          <pc:docMk/>
          <pc:sldMk cId="923218674" sldId="258"/>
        </pc:sldMkLst>
      </pc:sldChg>
      <pc:sldChg chg="del">
        <pc:chgData name="Das, Somdeepa" userId="25488cc0-8d31-4d35-b442-e5ced734361a" providerId="ADAL" clId="{91C3AECF-CAF3-4693-AD8E-8E2AF1276CBF}" dt="2024-08-12T20:10:02.648" v="58" actId="2696"/>
        <pc:sldMkLst>
          <pc:docMk/>
          <pc:sldMk cId="720806933" sldId="259"/>
        </pc:sldMkLst>
      </pc:sldChg>
      <pc:sldChg chg="addSp delSp modSp new mod">
        <pc:chgData name="Das, Somdeepa" userId="25488cc0-8d31-4d35-b442-e5ced734361a" providerId="ADAL" clId="{91C3AECF-CAF3-4693-AD8E-8E2AF1276CBF}" dt="2024-08-12T20:09:56.364" v="57" actId="1076"/>
        <pc:sldMkLst>
          <pc:docMk/>
          <pc:sldMk cId="2524541672" sldId="260"/>
        </pc:sldMkLst>
        <pc:spChg chg="del">
          <ac:chgData name="Das, Somdeepa" userId="25488cc0-8d31-4d35-b442-e5ced734361a" providerId="ADAL" clId="{91C3AECF-CAF3-4693-AD8E-8E2AF1276CBF}" dt="2024-08-12T20:09:52.543" v="55" actId="478"/>
          <ac:spMkLst>
            <pc:docMk/>
            <pc:sldMk cId="2524541672" sldId="260"/>
            <ac:spMk id="2" creationId="{B72A4145-294A-6F64-BCFC-EA809A3738DA}"/>
          </ac:spMkLst>
        </pc:spChg>
        <pc:spChg chg="del">
          <ac:chgData name="Das, Somdeepa" userId="25488cc0-8d31-4d35-b442-e5ced734361a" providerId="ADAL" clId="{91C3AECF-CAF3-4693-AD8E-8E2AF1276CBF}" dt="2024-08-12T20:09:00.896" v="46" actId="931"/>
          <ac:spMkLst>
            <pc:docMk/>
            <pc:sldMk cId="2524541672" sldId="260"/>
            <ac:spMk id="3" creationId="{7B12A191-0545-4D91-5638-8CD04F385C70}"/>
          </ac:spMkLst>
        </pc:spChg>
        <pc:picChg chg="add mod">
          <ac:chgData name="Das, Somdeepa" userId="25488cc0-8d31-4d35-b442-e5ced734361a" providerId="ADAL" clId="{91C3AECF-CAF3-4693-AD8E-8E2AF1276CBF}" dt="2024-08-12T20:09:56.364" v="57" actId="1076"/>
          <ac:picMkLst>
            <pc:docMk/>
            <pc:sldMk cId="2524541672" sldId="260"/>
            <ac:picMk id="5" creationId="{C44964BA-FBFC-9A76-CD8E-80DCBF3A731A}"/>
          </ac:picMkLst>
        </pc:picChg>
      </pc:sldChg>
      <pc:sldChg chg="modSp del mod">
        <pc:chgData name="Das, Somdeepa" userId="25488cc0-8d31-4d35-b442-e5ced734361a" providerId="ADAL" clId="{91C3AECF-CAF3-4693-AD8E-8E2AF1276CBF}" dt="2024-08-12T15:05:51.344" v="44" actId="47"/>
        <pc:sldMkLst>
          <pc:docMk/>
          <pc:sldMk cId="3651480884" sldId="260"/>
        </pc:sldMkLst>
        <pc:spChg chg="mod">
          <ac:chgData name="Das, Somdeepa" userId="25488cc0-8d31-4d35-b442-e5ced734361a" providerId="ADAL" clId="{91C3AECF-CAF3-4693-AD8E-8E2AF1276CBF}" dt="2024-08-12T15:04:26.651" v="42" actId="20577"/>
          <ac:spMkLst>
            <pc:docMk/>
            <pc:sldMk cId="3651480884" sldId="260"/>
            <ac:spMk id="2" creationId="{49101B9B-6719-4C12-B487-1FF5C31990AF}"/>
          </ac:spMkLst>
        </pc:spChg>
        <pc:picChg chg="mod">
          <ac:chgData name="Das, Somdeepa" userId="25488cc0-8d31-4d35-b442-e5ced734361a" providerId="ADAL" clId="{91C3AECF-CAF3-4693-AD8E-8E2AF1276CBF}" dt="2024-08-12T15:04:30.440" v="43" actId="1076"/>
          <ac:picMkLst>
            <pc:docMk/>
            <pc:sldMk cId="3651480884" sldId="260"/>
            <ac:picMk id="7" creationId="{CE182673-0447-4608-92D2-D58F310E4B79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09:46.219" v="54" actId="14100"/>
        <pc:sldMkLst>
          <pc:docMk/>
          <pc:sldMk cId="3277134571" sldId="261"/>
        </pc:sldMkLst>
        <pc:spChg chg="del">
          <ac:chgData name="Das, Somdeepa" userId="25488cc0-8d31-4d35-b442-e5ced734361a" providerId="ADAL" clId="{91C3AECF-CAF3-4693-AD8E-8E2AF1276CBF}" dt="2024-08-12T20:09:41.967" v="52" actId="478"/>
          <ac:spMkLst>
            <pc:docMk/>
            <pc:sldMk cId="3277134571" sldId="261"/>
            <ac:spMk id="2" creationId="{1C4579F4-898F-9E91-FB79-BE9120BEB5FB}"/>
          </ac:spMkLst>
        </pc:spChg>
        <pc:spChg chg="del">
          <ac:chgData name="Das, Somdeepa" userId="25488cc0-8d31-4d35-b442-e5ced734361a" providerId="ADAL" clId="{91C3AECF-CAF3-4693-AD8E-8E2AF1276CBF}" dt="2024-08-12T20:09:37.741" v="49" actId="931"/>
          <ac:spMkLst>
            <pc:docMk/>
            <pc:sldMk cId="3277134571" sldId="261"/>
            <ac:spMk id="3" creationId="{46605ADE-681A-7109-AB71-1440520ABACA}"/>
          </ac:spMkLst>
        </pc:spChg>
        <pc:picChg chg="add mod">
          <ac:chgData name="Das, Somdeepa" userId="25488cc0-8d31-4d35-b442-e5ced734361a" providerId="ADAL" clId="{91C3AECF-CAF3-4693-AD8E-8E2AF1276CBF}" dt="2024-08-12T20:09:46.219" v="54" actId="14100"/>
          <ac:picMkLst>
            <pc:docMk/>
            <pc:sldMk cId="3277134571" sldId="261"/>
            <ac:picMk id="5" creationId="{6D7B9793-6F82-7E81-CFC0-F8215DFC2C9E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11:21.713" v="162" actId="1076"/>
        <pc:sldMkLst>
          <pc:docMk/>
          <pc:sldMk cId="240800063" sldId="262"/>
        </pc:sldMkLst>
        <pc:spChg chg="add del mod">
          <ac:chgData name="Das, Somdeepa" userId="25488cc0-8d31-4d35-b442-e5ced734361a" providerId="ADAL" clId="{91C3AECF-CAF3-4693-AD8E-8E2AF1276CBF}" dt="2024-08-12T20:11:15.770" v="160" actId="27636"/>
          <ac:spMkLst>
            <pc:docMk/>
            <pc:sldMk cId="240800063" sldId="262"/>
            <ac:spMk id="2" creationId="{FDFB6803-3233-25DA-1260-D62062D119C1}"/>
          </ac:spMkLst>
        </pc:spChg>
        <pc:spChg chg="del">
          <ac:chgData name="Das, Somdeepa" userId="25488cc0-8d31-4d35-b442-e5ced734361a" providerId="ADAL" clId="{91C3AECF-CAF3-4693-AD8E-8E2AF1276CBF}" dt="2024-08-12T20:10:33.461" v="60" actId="931"/>
          <ac:spMkLst>
            <pc:docMk/>
            <pc:sldMk cId="240800063" sldId="262"/>
            <ac:spMk id="3" creationId="{37C5AAFC-7E9F-8063-B84D-493DD3C131FB}"/>
          </ac:spMkLst>
        </pc:spChg>
        <pc:picChg chg="add mod">
          <ac:chgData name="Das, Somdeepa" userId="25488cc0-8d31-4d35-b442-e5ced734361a" providerId="ADAL" clId="{91C3AECF-CAF3-4693-AD8E-8E2AF1276CBF}" dt="2024-08-12T20:11:21.713" v="162" actId="1076"/>
          <ac:picMkLst>
            <pc:docMk/>
            <pc:sldMk cId="240800063" sldId="262"/>
            <ac:picMk id="5" creationId="{30C1371D-4867-0160-EDD4-E24B9D30A6DD}"/>
          </ac:picMkLst>
        </pc:picChg>
      </pc:sldChg>
      <pc:sldChg chg="modSp">
        <pc:chgData name="Das, Somdeepa" userId="25488cc0-8d31-4d35-b442-e5ced734361a" providerId="ADAL" clId="{91C3AECF-CAF3-4693-AD8E-8E2AF1276CBF}" dt="2024-08-26T04:52:42.104" v="163"/>
        <pc:sldMkLst>
          <pc:docMk/>
          <pc:sldMk cId="1477800181" sldId="263"/>
        </pc:sldMkLst>
        <pc:graphicFrameChg chg="mod">
          <ac:chgData name="Das, Somdeepa" userId="25488cc0-8d31-4d35-b442-e5ced734361a" providerId="ADAL" clId="{91C3AECF-CAF3-4693-AD8E-8E2AF1276CBF}" dt="2024-08-26T04:52:42.104" v="163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393B-695D-469B-8BE2-34C32F01DA7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AE2-D264-4885-8CA2-87BA9267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(9/11/24)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061B-A0F1-4FCB-A31A-A079AF54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1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E876C-C427-468E-9172-5A1F4101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Dry-&gt;Wet transitions on liquor licenses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46C1E7-0B87-4BC1-A68E-823A3B7C6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88638"/>
            <a:ext cx="3886200" cy="28253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54C31-1D78-4F96-9149-83467F59D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was using a event study of only treated cities to see how change in status from dry to wet affected the number of liquor licenses</a:t>
            </a:r>
          </a:p>
          <a:p>
            <a:r>
              <a:rPr lang="en-US" dirty="0"/>
              <a:t>I check the same effect by using the vote shares in these elections – crossing the vote share cutoff of 50% means that the city transitioned from dry - wet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10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FDC2598-1BEC-419A-B11F-1F717E67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licenses by vote share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D2064-3F16-483E-B8A2-0145E5D5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7232"/>
            <a:ext cx="7886700" cy="4148123"/>
          </a:xfrm>
        </p:spPr>
      </p:pic>
    </p:spTree>
    <p:extLst>
      <p:ext uri="{BB962C8B-B14F-4D97-AF65-F5344CB8AC3E}">
        <p14:creationId xmlns:p14="http://schemas.microsoft.com/office/powerpoint/2010/main" val="36135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344E-D12D-47DD-A78C-F09F5C2A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licenses by vote share (full sample)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3D81C-381C-4176-B439-6B8831A61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7232"/>
            <a:ext cx="7886700" cy="4148123"/>
          </a:xfrm>
        </p:spPr>
      </p:pic>
    </p:spTree>
    <p:extLst>
      <p:ext uri="{BB962C8B-B14F-4D97-AF65-F5344CB8AC3E}">
        <p14:creationId xmlns:p14="http://schemas.microsoft.com/office/powerpoint/2010/main" val="55255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BB11-FF84-44DC-B4F3-2AE0F273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 – Liquor receipts in Texas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203A-0DE4-48AE-91B4-67264C31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acquired data on liquor receipts (sales) from 1993-2007 (post 2007 data was present on open data portal</a:t>
            </a:r>
          </a:p>
          <a:p>
            <a:r>
              <a:rPr lang="en-US" dirty="0"/>
              <a:t>Administrative data on </a:t>
            </a:r>
            <a:r>
              <a:rPr lang="en-US" dirty="0">
                <a:solidFill>
                  <a:schemeClr val="accent1"/>
                </a:solidFill>
              </a:rPr>
              <a:t>on-premise</a:t>
            </a:r>
            <a:r>
              <a:rPr lang="en-US" dirty="0"/>
              <a:t> alcohol sales by license and month, separated into wine, beer and liquor sales</a:t>
            </a:r>
          </a:p>
          <a:p>
            <a:r>
              <a:rPr lang="en-US" dirty="0"/>
              <a:t>This data is collected because bars/restaurants have to pay taxes</a:t>
            </a:r>
          </a:p>
          <a:p>
            <a:pPr lvl="1"/>
            <a:r>
              <a:rPr lang="en-US" dirty="0"/>
              <a:t>Prior to 2014, 14% tax on retailers</a:t>
            </a:r>
          </a:p>
          <a:p>
            <a:pPr lvl="1"/>
            <a:r>
              <a:rPr lang="en-US" dirty="0"/>
              <a:t>From 2014 – 6.7% on retailers, 8.25% on consumers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4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D938-1C0C-4AB8-A45B-86CE2A01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1714-759D-4D28-A01A-D5C6D0F1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75F941-8209-42F3-97AF-D4D9F012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418142"/>
            <a:ext cx="742101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14265</TotalTime>
  <Words>168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Public Group Meeting (9/11/24)</vt:lpstr>
      <vt:lpstr>Effect of Dry-&gt;Wet transitions on liquor licenses</vt:lpstr>
      <vt:lpstr>Alcohol licenses by vote share</vt:lpstr>
      <vt:lpstr>Alcohol licenses by vote share (full sample)</vt:lpstr>
      <vt:lpstr>New dataset – Liquor receipts in Texas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(7/9/24)</dc:title>
  <dc:creator>Das, Somdeepa</dc:creator>
  <cp:lastModifiedBy>Das, Somdeepa</cp:lastModifiedBy>
  <cp:revision>19</cp:revision>
  <dcterms:created xsi:type="dcterms:W3CDTF">2024-07-29T16:09:11Z</dcterms:created>
  <dcterms:modified xsi:type="dcterms:W3CDTF">2024-09-11T20:20:08Z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2024-08-12T15:03:58Z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a508fad0-1ee5-4db7-a46f-aa3b6fe4e31e</vt:lpwstr>
  </property>
  <property fmtid="{D5CDD505-2E9C-101B-9397-08002B2CF9AE}" pid="8" name="MSIP_Label_4044bd30-2ed7-4c9d-9d12-46200872a97b_ContentBits">
    <vt:lpwstr>0</vt:lpwstr>
  </property>
</Properties>
</file>